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8.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9.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1.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6.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7.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8.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9.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0.xml" ContentType="application/vnd.openxmlformats-officedocument.theme+xml"/>
  <Override PartName="/ppt/slideLayouts/slideLayout41.xml" ContentType="application/vnd.openxmlformats-officedocument.presentationml.slideLayout+xml"/>
  <Override PartName="/ppt/theme/theme21.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2" r:id="rId4"/>
    <p:sldMasterId id="2147483668" r:id="rId5"/>
    <p:sldMasterId id="2147483739" r:id="rId6"/>
    <p:sldMasterId id="2147483769" r:id="rId7"/>
    <p:sldMasterId id="2147483763" r:id="rId8"/>
    <p:sldMasterId id="2147483766" r:id="rId9"/>
    <p:sldMasterId id="2147483772" r:id="rId10"/>
    <p:sldMasterId id="2147483775" r:id="rId11"/>
    <p:sldMasterId id="2147483760" r:id="rId12"/>
    <p:sldMasterId id="2147483754" r:id="rId13"/>
    <p:sldMasterId id="2147483757" r:id="rId14"/>
    <p:sldMasterId id="2147483787" r:id="rId15"/>
    <p:sldMasterId id="2147483793" r:id="rId16"/>
    <p:sldMasterId id="2147483790" r:id="rId17"/>
    <p:sldMasterId id="2147483751" r:id="rId18"/>
    <p:sldMasterId id="2147483745" r:id="rId19"/>
    <p:sldMasterId id="2147483748" r:id="rId20"/>
    <p:sldMasterId id="2147483778" r:id="rId21"/>
    <p:sldMasterId id="2147483784" r:id="rId22"/>
    <p:sldMasterId id="2147483781" r:id="rId23"/>
    <p:sldMasterId id="2147483681" r:id="rId24"/>
  </p:sldMasterIdLst>
  <p:sldIdLst>
    <p:sldId id="274" r:id="rId25"/>
    <p:sldId id="278" r:id="rId26"/>
  </p:sldIdLst>
  <p:sldSz cx="6858000" cy="9906000" type="A4"/>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8" userDrawn="1">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OUGAOUI Sarah" initials="NS" lastIdx="4" clrIdx="0"/>
  <p:cmAuthor id="1" name="SCHU Pascale" initials="SP"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081B"/>
    <a:srgbClr val="57565A"/>
    <a:srgbClr val="11273B"/>
    <a:srgbClr val="666666"/>
    <a:srgbClr val="600C0C"/>
    <a:srgbClr val="000000"/>
    <a:srgbClr val="C01818"/>
    <a:srgbClr val="FFFFFF"/>
    <a:srgbClr val="F7F6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44334C-BE91-4A3F-825A-9F6E7C1A231A}" v="20" dt="2021-03-30T07:22:25.0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76" autoAdjust="0"/>
    <p:restoredTop sz="94660"/>
  </p:normalViewPr>
  <p:slideViewPr>
    <p:cSldViewPr snapToGrid="0" showGuides="1">
      <p:cViewPr varScale="1">
        <p:scale>
          <a:sx n="80" d="100"/>
          <a:sy n="80" d="100"/>
        </p:scale>
        <p:origin x="3630" y="114"/>
      </p:cViewPr>
      <p:guideLst>
        <p:guide orient="horz" pos="2258"/>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2.xml"/><Relationship Id="rId3" Type="http://schemas.openxmlformats.org/officeDocument/2006/relationships/customXml" Target="../customXml/item3.xml"/><Relationship Id="rId21" Type="http://schemas.openxmlformats.org/officeDocument/2006/relationships/slideMaster" Target="slideMasters/slideMaster18.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ARES Valentin" userId="14b3e803-51f6-40cd-af3c-52f9d3d6a89c" providerId="ADAL" clId="{D72D7A10-15D5-4A87-B3EA-AD65FB880536}"/>
    <pc:docChg chg="undo custSel modSld modMainMaster">
      <pc:chgData name="SOARES Valentin" userId="14b3e803-51f6-40cd-af3c-52f9d3d6a89c" providerId="ADAL" clId="{D72D7A10-15D5-4A87-B3EA-AD65FB880536}" dt="2021-02-03T09:37:21.976" v="459" actId="692"/>
      <pc:docMkLst>
        <pc:docMk/>
      </pc:docMkLst>
      <pc:sldChg chg="modSp mod">
        <pc:chgData name="SOARES Valentin" userId="14b3e803-51f6-40cd-af3c-52f9d3d6a89c" providerId="ADAL" clId="{D72D7A10-15D5-4A87-B3EA-AD65FB880536}" dt="2021-02-03T09:32:20.111" v="138" actId="113"/>
        <pc:sldMkLst>
          <pc:docMk/>
          <pc:sldMk cId="1704410820" sldId="274"/>
        </pc:sldMkLst>
        <pc:spChg chg="mod">
          <ac:chgData name="SOARES Valentin" userId="14b3e803-51f6-40cd-af3c-52f9d3d6a89c" providerId="ADAL" clId="{D72D7A10-15D5-4A87-B3EA-AD65FB880536}" dt="2021-02-03T09:32:20.111" v="138" actId="113"/>
          <ac:spMkLst>
            <pc:docMk/>
            <pc:sldMk cId="1704410820" sldId="274"/>
            <ac:spMk id="10" creationId="{00000000-0000-0000-0000-000000000000}"/>
          </ac:spMkLst>
        </pc:spChg>
        <pc:spChg chg="mod">
          <ac:chgData name="SOARES Valentin" userId="14b3e803-51f6-40cd-af3c-52f9d3d6a89c" providerId="ADAL" clId="{D72D7A10-15D5-4A87-B3EA-AD65FB880536}" dt="2021-02-03T09:32:11.230" v="136" actId="1035"/>
          <ac:spMkLst>
            <pc:docMk/>
            <pc:sldMk cId="1704410820" sldId="274"/>
            <ac:spMk id="23" creationId="{72F030BF-3A74-40C7-99A1-42810E50C26E}"/>
          </ac:spMkLst>
        </pc:spChg>
        <pc:spChg chg="mod">
          <ac:chgData name="SOARES Valentin" userId="14b3e803-51f6-40cd-af3c-52f9d3d6a89c" providerId="ADAL" clId="{D72D7A10-15D5-4A87-B3EA-AD65FB880536}" dt="2021-02-03T09:32:08.518" v="135" actId="1036"/>
          <ac:spMkLst>
            <pc:docMk/>
            <pc:sldMk cId="1704410820" sldId="274"/>
            <ac:spMk id="40" creationId="{8C143AAD-23DC-4A4A-92F4-2D172E7997CF}"/>
          </ac:spMkLst>
        </pc:spChg>
      </pc:sldChg>
      <pc:sldChg chg="addSp delSp modSp mod">
        <pc:chgData name="SOARES Valentin" userId="14b3e803-51f6-40cd-af3c-52f9d3d6a89c" providerId="ADAL" clId="{D72D7A10-15D5-4A87-B3EA-AD65FB880536}" dt="2021-02-03T09:37:21.976" v="459" actId="692"/>
        <pc:sldMkLst>
          <pc:docMk/>
          <pc:sldMk cId="2917354737" sldId="278"/>
        </pc:sldMkLst>
        <pc:spChg chg="add del">
          <ac:chgData name="SOARES Valentin" userId="14b3e803-51f6-40cd-af3c-52f9d3d6a89c" providerId="ADAL" clId="{D72D7A10-15D5-4A87-B3EA-AD65FB880536}" dt="2021-02-03T09:32:50.009" v="141" actId="478"/>
          <ac:spMkLst>
            <pc:docMk/>
            <pc:sldMk cId="2917354737" sldId="278"/>
            <ac:spMk id="5" creationId="{00000000-0000-0000-0000-000000000000}"/>
          </ac:spMkLst>
        </pc:spChg>
        <pc:spChg chg="add del mod">
          <ac:chgData name="SOARES Valentin" userId="14b3e803-51f6-40cd-af3c-52f9d3d6a89c" providerId="ADAL" clId="{D72D7A10-15D5-4A87-B3EA-AD65FB880536}" dt="2021-02-03T09:32:40.838" v="140" actId="478"/>
          <ac:spMkLst>
            <pc:docMk/>
            <pc:sldMk cId="2917354737" sldId="278"/>
            <ac:spMk id="6" creationId="{7E5E68E5-0F3F-4CFB-BA62-D63A44396527}"/>
          </ac:spMkLst>
        </pc:spChg>
        <pc:spChg chg="add del mod">
          <ac:chgData name="SOARES Valentin" userId="14b3e803-51f6-40cd-af3c-52f9d3d6a89c" providerId="ADAL" clId="{D72D7A10-15D5-4A87-B3EA-AD65FB880536}" dt="2021-02-03T09:32:51.128" v="142" actId="478"/>
          <ac:spMkLst>
            <pc:docMk/>
            <pc:sldMk cId="2917354737" sldId="278"/>
            <ac:spMk id="8" creationId="{45C54780-BC30-4153-8E1F-4BBCD7B3D791}"/>
          </ac:spMkLst>
        </pc:spChg>
        <pc:spChg chg="add mod ord">
          <ac:chgData name="SOARES Valentin" userId="14b3e803-51f6-40cd-af3c-52f9d3d6a89c" providerId="ADAL" clId="{D72D7A10-15D5-4A87-B3EA-AD65FB880536}" dt="2021-02-03T09:34:16.605" v="282" actId="171"/>
          <ac:spMkLst>
            <pc:docMk/>
            <pc:sldMk cId="2917354737" sldId="278"/>
            <ac:spMk id="9" creationId="{6268BB82-7BF0-4053-BF72-DA037CEB2599}"/>
          </ac:spMkLst>
        </pc:spChg>
        <pc:spChg chg="add mod">
          <ac:chgData name="SOARES Valentin" userId="14b3e803-51f6-40cd-af3c-52f9d3d6a89c" providerId="ADAL" clId="{D72D7A10-15D5-4A87-B3EA-AD65FB880536}" dt="2021-02-03T09:37:21.976" v="459" actId="692"/>
          <ac:spMkLst>
            <pc:docMk/>
            <pc:sldMk cId="2917354737" sldId="278"/>
            <ac:spMk id="41" creationId="{F09980FE-B908-4945-AC76-D13DFC03DCE3}"/>
          </ac:spMkLst>
        </pc:spChg>
      </pc:sldChg>
      <pc:sldMasterChg chg="modSldLayout">
        <pc:chgData name="SOARES Valentin" userId="14b3e803-51f6-40cd-af3c-52f9d3d6a89c" providerId="ADAL" clId="{D72D7A10-15D5-4A87-B3EA-AD65FB880536}" dt="2021-02-03T09:36:06.800" v="430" actId="692"/>
        <pc:sldMasterMkLst>
          <pc:docMk/>
          <pc:sldMasterMk cId="2914390962" sldId="2147483742"/>
        </pc:sldMasterMkLst>
        <pc:sldLayoutChg chg="modSp mod">
          <pc:chgData name="SOARES Valentin" userId="14b3e803-51f6-40cd-af3c-52f9d3d6a89c" providerId="ADAL" clId="{D72D7A10-15D5-4A87-B3EA-AD65FB880536}" dt="2021-02-03T09:36:06.800" v="430" actId="692"/>
          <pc:sldLayoutMkLst>
            <pc:docMk/>
            <pc:sldMasterMk cId="2914390962" sldId="2147483742"/>
            <pc:sldLayoutMk cId="2999905612" sldId="2147483744"/>
          </pc:sldLayoutMkLst>
          <pc:spChg chg="mod">
            <ac:chgData name="SOARES Valentin" userId="14b3e803-51f6-40cd-af3c-52f9d3d6a89c" providerId="ADAL" clId="{D72D7A10-15D5-4A87-B3EA-AD65FB880536}" dt="2021-02-03T09:36:06.800" v="430" actId="692"/>
            <ac:spMkLst>
              <pc:docMk/>
              <pc:sldMasterMk cId="2914390962" sldId="2147483742"/>
              <pc:sldLayoutMk cId="2999905612" sldId="2147483744"/>
              <ac:spMk id="62" creationId="{C3E0DF91-625B-4D54-9A4A-F2117B0B10E8}"/>
            </ac:spMkLst>
          </pc:spChg>
        </pc:sldLayoutChg>
      </pc:sldMasterChg>
    </pc:docChg>
  </pc:docChgLst>
  <pc:docChgLst>
    <pc:chgData name="SOARES Valentin" userId="14b3e803-51f6-40cd-af3c-52f9d3d6a89c" providerId="ADAL" clId="{2B44334C-BE91-4A3F-825A-9F6E7C1A231A}"/>
    <pc:docChg chg="undo custSel modSld">
      <pc:chgData name="SOARES Valentin" userId="14b3e803-51f6-40cd-af3c-52f9d3d6a89c" providerId="ADAL" clId="{2B44334C-BE91-4A3F-825A-9F6E7C1A231A}" dt="2021-03-30T09:36:36.767" v="306" actId="20577"/>
      <pc:docMkLst>
        <pc:docMk/>
      </pc:docMkLst>
      <pc:sldChg chg="delSp modSp mod">
        <pc:chgData name="SOARES Valentin" userId="14b3e803-51f6-40cd-af3c-52f9d3d6a89c" providerId="ADAL" clId="{2B44334C-BE91-4A3F-825A-9F6E7C1A231A}" dt="2021-03-30T09:36:36.767" v="306" actId="20577"/>
        <pc:sldMkLst>
          <pc:docMk/>
          <pc:sldMk cId="1704410820" sldId="274"/>
        </pc:sldMkLst>
        <pc:spChg chg="mod">
          <ac:chgData name="SOARES Valentin" userId="14b3e803-51f6-40cd-af3c-52f9d3d6a89c" providerId="ADAL" clId="{2B44334C-BE91-4A3F-825A-9F6E7C1A231A}" dt="2021-03-30T09:36:36.767" v="306" actId="20577"/>
          <ac:spMkLst>
            <pc:docMk/>
            <pc:sldMk cId="1704410820" sldId="274"/>
            <ac:spMk id="10" creationId="{00000000-0000-0000-0000-000000000000}"/>
          </ac:spMkLst>
        </pc:spChg>
        <pc:spChg chg="mod">
          <ac:chgData name="SOARES Valentin" userId="14b3e803-51f6-40cd-af3c-52f9d3d6a89c" providerId="ADAL" clId="{2B44334C-BE91-4A3F-825A-9F6E7C1A231A}" dt="2021-03-23T08:09:10.944" v="163"/>
          <ac:spMkLst>
            <pc:docMk/>
            <pc:sldMk cId="1704410820" sldId="274"/>
            <ac:spMk id="12" creationId="{00000000-0000-0000-0000-000000000000}"/>
          </ac:spMkLst>
        </pc:spChg>
        <pc:cxnChg chg="del">
          <ac:chgData name="SOARES Valentin" userId="14b3e803-51f6-40cd-af3c-52f9d3d6a89c" providerId="ADAL" clId="{2B44334C-BE91-4A3F-825A-9F6E7C1A231A}" dt="2021-03-23T08:07:17.437" v="0" actId="478"/>
          <ac:cxnSpMkLst>
            <pc:docMk/>
            <pc:sldMk cId="1704410820" sldId="274"/>
            <ac:cxnSpMk id="14" creationId="{665A3E5D-BC47-423A-9E63-6410F1E3CC79}"/>
          </ac:cxnSpMkLst>
        </pc:cxnChg>
        <pc:cxnChg chg="del">
          <ac:chgData name="SOARES Valentin" userId="14b3e803-51f6-40cd-af3c-52f9d3d6a89c" providerId="ADAL" clId="{2B44334C-BE91-4A3F-825A-9F6E7C1A231A}" dt="2021-03-23T08:07:17.437" v="0" actId="478"/>
          <ac:cxnSpMkLst>
            <pc:docMk/>
            <pc:sldMk cId="1704410820" sldId="274"/>
            <ac:cxnSpMk id="16" creationId="{93A87931-8658-4B31-A61F-477D9B83BBFF}"/>
          </ac:cxnSpMkLst>
        </pc:cxnChg>
        <pc:cxnChg chg="del">
          <ac:chgData name="SOARES Valentin" userId="14b3e803-51f6-40cd-af3c-52f9d3d6a89c" providerId="ADAL" clId="{2B44334C-BE91-4A3F-825A-9F6E7C1A231A}" dt="2021-03-23T08:07:17.437" v="0" actId="478"/>
          <ac:cxnSpMkLst>
            <pc:docMk/>
            <pc:sldMk cId="1704410820" sldId="274"/>
            <ac:cxnSpMk id="18" creationId="{5FD6F88F-E328-4D7D-8347-AC91C207916B}"/>
          </ac:cxnSpMkLst>
        </pc:cxnChg>
        <pc:cxnChg chg="del">
          <ac:chgData name="SOARES Valentin" userId="14b3e803-51f6-40cd-af3c-52f9d3d6a89c" providerId="ADAL" clId="{2B44334C-BE91-4A3F-825A-9F6E7C1A231A}" dt="2021-03-23T08:07:17.437" v="0" actId="478"/>
          <ac:cxnSpMkLst>
            <pc:docMk/>
            <pc:sldMk cId="1704410820" sldId="274"/>
            <ac:cxnSpMk id="19" creationId="{2DE0EFFD-B01A-4E4F-9155-6DEF7F415C1C}"/>
          </ac:cxnSpMkLst>
        </pc:cxnChg>
        <pc:cxnChg chg="del">
          <ac:chgData name="SOARES Valentin" userId="14b3e803-51f6-40cd-af3c-52f9d3d6a89c" providerId="ADAL" clId="{2B44334C-BE91-4A3F-825A-9F6E7C1A231A}" dt="2021-03-23T08:07:17.437" v="0" actId="478"/>
          <ac:cxnSpMkLst>
            <pc:docMk/>
            <pc:sldMk cId="1704410820" sldId="274"/>
            <ac:cxnSpMk id="21" creationId="{340BCE2F-762B-480A-A9A7-6E23E1D47840}"/>
          </ac:cxnSpMkLst>
        </pc:cxnChg>
        <pc:cxnChg chg="del">
          <ac:chgData name="SOARES Valentin" userId="14b3e803-51f6-40cd-af3c-52f9d3d6a89c" providerId="ADAL" clId="{2B44334C-BE91-4A3F-825A-9F6E7C1A231A}" dt="2021-03-23T08:07:17.437" v="0" actId="478"/>
          <ac:cxnSpMkLst>
            <pc:docMk/>
            <pc:sldMk cId="1704410820" sldId="274"/>
            <ac:cxnSpMk id="22" creationId="{47B63E31-0894-41DD-95E6-F4FA240170B1}"/>
          </ac:cxnSpMkLst>
        </pc:cxnChg>
        <pc:cxnChg chg="del">
          <ac:chgData name="SOARES Valentin" userId="14b3e803-51f6-40cd-af3c-52f9d3d6a89c" providerId="ADAL" clId="{2B44334C-BE91-4A3F-825A-9F6E7C1A231A}" dt="2021-03-23T08:07:19.156" v="1" actId="478"/>
          <ac:cxnSpMkLst>
            <pc:docMk/>
            <pc:sldMk cId="1704410820" sldId="274"/>
            <ac:cxnSpMk id="24" creationId="{1DC145BE-D00F-4239-A1B5-F7E9493FDF88}"/>
          </ac:cxnSpMkLst>
        </pc:cxnChg>
        <pc:cxnChg chg="del">
          <ac:chgData name="SOARES Valentin" userId="14b3e803-51f6-40cd-af3c-52f9d3d6a89c" providerId="ADAL" clId="{2B44334C-BE91-4A3F-825A-9F6E7C1A231A}" dt="2021-03-23T08:07:19.156" v="1" actId="478"/>
          <ac:cxnSpMkLst>
            <pc:docMk/>
            <pc:sldMk cId="1704410820" sldId="274"/>
            <ac:cxnSpMk id="25" creationId="{754ED7FB-F1D9-437E-B51A-39473A44B635}"/>
          </ac:cxnSpMkLst>
        </pc:cxnChg>
        <pc:cxnChg chg="del">
          <ac:chgData name="SOARES Valentin" userId="14b3e803-51f6-40cd-af3c-52f9d3d6a89c" providerId="ADAL" clId="{2B44334C-BE91-4A3F-825A-9F6E7C1A231A}" dt="2021-03-23T08:07:19.156" v="1" actId="478"/>
          <ac:cxnSpMkLst>
            <pc:docMk/>
            <pc:sldMk cId="1704410820" sldId="274"/>
            <ac:cxnSpMk id="26" creationId="{85436601-272D-4D08-9E3F-CA00393C164C}"/>
          </ac:cxnSpMkLst>
        </pc:cxnChg>
        <pc:cxnChg chg="del">
          <ac:chgData name="SOARES Valentin" userId="14b3e803-51f6-40cd-af3c-52f9d3d6a89c" providerId="ADAL" clId="{2B44334C-BE91-4A3F-825A-9F6E7C1A231A}" dt="2021-03-23T08:07:19.156" v="1" actId="478"/>
          <ac:cxnSpMkLst>
            <pc:docMk/>
            <pc:sldMk cId="1704410820" sldId="274"/>
            <ac:cxnSpMk id="27" creationId="{68AF54A8-D277-436D-A767-15DE46428336}"/>
          </ac:cxnSpMkLst>
        </pc:cxnChg>
        <pc:cxnChg chg="del">
          <ac:chgData name="SOARES Valentin" userId="14b3e803-51f6-40cd-af3c-52f9d3d6a89c" providerId="ADAL" clId="{2B44334C-BE91-4A3F-825A-9F6E7C1A231A}" dt="2021-03-23T08:07:19.156" v="1" actId="478"/>
          <ac:cxnSpMkLst>
            <pc:docMk/>
            <pc:sldMk cId="1704410820" sldId="274"/>
            <ac:cxnSpMk id="28" creationId="{E93F64E3-35D6-4777-98AE-5D16BD3F24CF}"/>
          </ac:cxnSpMkLst>
        </pc:cxnChg>
        <pc:cxnChg chg="del">
          <ac:chgData name="SOARES Valentin" userId="14b3e803-51f6-40cd-af3c-52f9d3d6a89c" providerId="ADAL" clId="{2B44334C-BE91-4A3F-825A-9F6E7C1A231A}" dt="2021-03-23T08:07:19.156" v="1" actId="478"/>
          <ac:cxnSpMkLst>
            <pc:docMk/>
            <pc:sldMk cId="1704410820" sldId="274"/>
            <ac:cxnSpMk id="29" creationId="{BC8D6A2E-1A08-4589-AFC7-DE7E1E2F1160}"/>
          </ac:cxnSpMkLst>
        </pc:cxnChg>
        <pc:cxnChg chg="del">
          <ac:chgData name="SOARES Valentin" userId="14b3e803-51f6-40cd-af3c-52f9d3d6a89c" providerId="ADAL" clId="{2B44334C-BE91-4A3F-825A-9F6E7C1A231A}" dt="2021-03-23T08:07:19.156" v="1" actId="478"/>
          <ac:cxnSpMkLst>
            <pc:docMk/>
            <pc:sldMk cId="1704410820" sldId="274"/>
            <ac:cxnSpMk id="30" creationId="{464929F2-E753-424C-B21B-61764580F582}"/>
          </ac:cxnSpMkLst>
        </pc:cxnChg>
        <pc:cxnChg chg="del">
          <ac:chgData name="SOARES Valentin" userId="14b3e803-51f6-40cd-af3c-52f9d3d6a89c" providerId="ADAL" clId="{2B44334C-BE91-4A3F-825A-9F6E7C1A231A}" dt="2021-03-23T08:07:19.156" v="1" actId="478"/>
          <ac:cxnSpMkLst>
            <pc:docMk/>
            <pc:sldMk cId="1704410820" sldId="274"/>
            <ac:cxnSpMk id="31" creationId="{1A76136A-18F6-4EA6-976D-93F934146BB1}"/>
          </ac:cxnSpMkLst>
        </pc:cxnChg>
        <pc:cxnChg chg="del">
          <ac:chgData name="SOARES Valentin" userId="14b3e803-51f6-40cd-af3c-52f9d3d6a89c" providerId="ADAL" clId="{2B44334C-BE91-4A3F-825A-9F6E7C1A231A}" dt="2021-03-23T08:07:17.437" v="0" actId="478"/>
          <ac:cxnSpMkLst>
            <pc:docMk/>
            <pc:sldMk cId="1704410820" sldId="274"/>
            <ac:cxnSpMk id="32" creationId="{3F2A64FA-BF93-4892-AE02-B13DD1BA0323}"/>
          </ac:cxnSpMkLst>
        </pc:cxnChg>
      </pc:sldChg>
      <pc:sldChg chg="delSp modSp mod">
        <pc:chgData name="SOARES Valentin" userId="14b3e803-51f6-40cd-af3c-52f9d3d6a89c" providerId="ADAL" clId="{2B44334C-BE91-4A3F-825A-9F6E7C1A231A}" dt="2021-03-23T08:09:35.080" v="179" actId="20577"/>
        <pc:sldMkLst>
          <pc:docMk/>
          <pc:sldMk cId="2917354737" sldId="278"/>
        </pc:sldMkLst>
        <pc:spChg chg="mod">
          <ac:chgData name="SOARES Valentin" userId="14b3e803-51f6-40cd-af3c-52f9d3d6a89c" providerId="ADAL" clId="{2B44334C-BE91-4A3F-825A-9F6E7C1A231A}" dt="2021-03-23T08:09:19.304" v="165"/>
          <ac:spMkLst>
            <pc:docMk/>
            <pc:sldMk cId="2917354737" sldId="278"/>
            <ac:spMk id="2" creationId="{00000000-0000-0000-0000-000000000000}"/>
          </ac:spMkLst>
        </pc:spChg>
        <pc:spChg chg="mod">
          <ac:chgData name="SOARES Valentin" userId="14b3e803-51f6-40cd-af3c-52f9d3d6a89c" providerId="ADAL" clId="{2B44334C-BE91-4A3F-825A-9F6E7C1A231A}" dt="2021-03-23T08:09:28.024" v="174"/>
          <ac:spMkLst>
            <pc:docMk/>
            <pc:sldMk cId="2917354737" sldId="278"/>
            <ac:spMk id="3" creationId="{00000000-0000-0000-0000-000000000000}"/>
          </ac:spMkLst>
        </pc:spChg>
        <pc:spChg chg="mod">
          <ac:chgData name="SOARES Valentin" userId="14b3e803-51f6-40cd-af3c-52f9d3d6a89c" providerId="ADAL" clId="{2B44334C-BE91-4A3F-825A-9F6E7C1A231A}" dt="2021-03-23T08:09:35.080" v="179" actId="20577"/>
          <ac:spMkLst>
            <pc:docMk/>
            <pc:sldMk cId="2917354737" sldId="278"/>
            <ac:spMk id="9" creationId="{6268BB82-7BF0-4053-BF72-DA037CEB2599}"/>
          </ac:spMkLst>
        </pc:spChg>
        <pc:cxnChg chg="del">
          <ac:chgData name="SOARES Valentin" userId="14b3e803-51f6-40cd-af3c-52f9d3d6a89c" providerId="ADAL" clId="{2B44334C-BE91-4A3F-825A-9F6E7C1A231A}" dt="2021-03-23T08:07:23.564" v="2" actId="478"/>
          <ac:cxnSpMkLst>
            <pc:docMk/>
            <pc:sldMk cId="2917354737" sldId="278"/>
            <ac:cxnSpMk id="20" creationId="{D1D7C83E-3BCF-48FD-99AE-3BD6D8838571}"/>
          </ac:cxnSpMkLst>
        </pc:cxnChg>
        <pc:cxnChg chg="del">
          <ac:chgData name="SOARES Valentin" userId="14b3e803-51f6-40cd-af3c-52f9d3d6a89c" providerId="ADAL" clId="{2B44334C-BE91-4A3F-825A-9F6E7C1A231A}" dt="2021-03-23T08:07:23.564" v="2" actId="478"/>
          <ac:cxnSpMkLst>
            <pc:docMk/>
            <pc:sldMk cId="2917354737" sldId="278"/>
            <ac:cxnSpMk id="21" creationId="{30B1DA09-026E-45D9-91EE-86182E3661BA}"/>
          </ac:cxnSpMkLst>
        </pc:cxnChg>
        <pc:cxnChg chg="del">
          <ac:chgData name="SOARES Valentin" userId="14b3e803-51f6-40cd-af3c-52f9d3d6a89c" providerId="ADAL" clId="{2B44334C-BE91-4A3F-825A-9F6E7C1A231A}" dt="2021-03-23T08:07:23.564" v="2" actId="478"/>
          <ac:cxnSpMkLst>
            <pc:docMk/>
            <pc:sldMk cId="2917354737" sldId="278"/>
            <ac:cxnSpMk id="22" creationId="{BC9D266F-1276-4BC7-999D-E54713A2CA7C}"/>
          </ac:cxnSpMkLst>
        </pc:cxnChg>
        <pc:cxnChg chg="del">
          <ac:chgData name="SOARES Valentin" userId="14b3e803-51f6-40cd-af3c-52f9d3d6a89c" providerId="ADAL" clId="{2B44334C-BE91-4A3F-825A-9F6E7C1A231A}" dt="2021-03-23T08:07:23.564" v="2" actId="478"/>
          <ac:cxnSpMkLst>
            <pc:docMk/>
            <pc:sldMk cId="2917354737" sldId="278"/>
            <ac:cxnSpMk id="23" creationId="{8C03540A-EA47-479E-A9E7-F61CF1D97AFF}"/>
          </ac:cxnSpMkLst>
        </pc:cxnChg>
        <pc:cxnChg chg="del">
          <ac:chgData name="SOARES Valentin" userId="14b3e803-51f6-40cd-af3c-52f9d3d6a89c" providerId="ADAL" clId="{2B44334C-BE91-4A3F-825A-9F6E7C1A231A}" dt="2021-03-23T08:07:23.564" v="2" actId="478"/>
          <ac:cxnSpMkLst>
            <pc:docMk/>
            <pc:sldMk cId="2917354737" sldId="278"/>
            <ac:cxnSpMk id="25" creationId="{F20C3C45-4AED-448F-8937-389C7C6DBA0E}"/>
          </ac:cxnSpMkLst>
        </pc:cxnChg>
        <pc:cxnChg chg="del">
          <ac:chgData name="SOARES Valentin" userId="14b3e803-51f6-40cd-af3c-52f9d3d6a89c" providerId="ADAL" clId="{2B44334C-BE91-4A3F-825A-9F6E7C1A231A}" dt="2021-03-23T08:07:23.564" v="2" actId="478"/>
          <ac:cxnSpMkLst>
            <pc:docMk/>
            <pc:sldMk cId="2917354737" sldId="278"/>
            <ac:cxnSpMk id="26" creationId="{D3413581-6EED-487D-A0D1-20596EF60E7F}"/>
          </ac:cxnSpMkLst>
        </pc:cxnChg>
        <pc:cxnChg chg="del">
          <ac:chgData name="SOARES Valentin" userId="14b3e803-51f6-40cd-af3c-52f9d3d6a89c" providerId="ADAL" clId="{2B44334C-BE91-4A3F-825A-9F6E7C1A231A}" dt="2021-03-23T08:07:23.564" v="2" actId="478"/>
          <ac:cxnSpMkLst>
            <pc:docMk/>
            <pc:sldMk cId="2917354737" sldId="278"/>
            <ac:cxnSpMk id="27" creationId="{7D228931-4A83-41E0-93FE-04965FA659C6}"/>
          </ac:cxnSpMkLst>
        </pc:cxnChg>
        <pc:cxnChg chg="del">
          <ac:chgData name="SOARES Valentin" userId="14b3e803-51f6-40cd-af3c-52f9d3d6a89c" providerId="ADAL" clId="{2B44334C-BE91-4A3F-825A-9F6E7C1A231A}" dt="2021-03-23T08:07:23.564" v="2" actId="478"/>
          <ac:cxnSpMkLst>
            <pc:docMk/>
            <pc:sldMk cId="2917354737" sldId="278"/>
            <ac:cxnSpMk id="28" creationId="{1BA1679E-1D09-41AE-9DB2-FFE6853C0DB6}"/>
          </ac:cxnSpMkLst>
        </pc:cxnChg>
        <pc:cxnChg chg="del">
          <ac:chgData name="SOARES Valentin" userId="14b3e803-51f6-40cd-af3c-52f9d3d6a89c" providerId="ADAL" clId="{2B44334C-BE91-4A3F-825A-9F6E7C1A231A}" dt="2021-03-23T08:07:23.564" v="2" actId="478"/>
          <ac:cxnSpMkLst>
            <pc:docMk/>
            <pc:sldMk cId="2917354737" sldId="278"/>
            <ac:cxnSpMk id="29" creationId="{8BA012EF-C856-45BD-BFFB-132D43E6DDDF}"/>
          </ac:cxnSpMkLst>
        </pc:cxnChg>
        <pc:cxnChg chg="del">
          <ac:chgData name="SOARES Valentin" userId="14b3e803-51f6-40cd-af3c-52f9d3d6a89c" providerId="ADAL" clId="{2B44334C-BE91-4A3F-825A-9F6E7C1A231A}" dt="2021-03-23T08:07:23.564" v="2" actId="478"/>
          <ac:cxnSpMkLst>
            <pc:docMk/>
            <pc:sldMk cId="2917354737" sldId="278"/>
            <ac:cxnSpMk id="30" creationId="{D6428DAB-6D3F-4035-9895-F1DA3608BEE3}"/>
          </ac:cxnSpMkLst>
        </pc:cxnChg>
        <pc:cxnChg chg="del">
          <ac:chgData name="SOARES Valentin" userId="14b3e803-51f6-40cd-af3c-52f9d3d6a89c" providerId="ADAL" clId="{2B44334C-BE91-4A3F-825A-9F6E7C1A231A}" dt="2021-03-23T08:07:23.564" v="2" actId="478"/>
          <ac:cxnSpMkLst>
            <pc:docMk/>
            <pc:sldMk cId="2917354737" sldId="278"/>
            <ac:cxnSpMk id="31" creationId="{05C2A8D3-A5F9-4369-B2C0-4071DAD5809B}"/>
          </ac:cxnSpMkLst>
        </pc:cxnChg>
        <pc:cxnChg chg="del">
          <ac:chgData name="SOARES Valentin" userId="14b3e803-51f6-40cd-af3c-52f9d3d6a89c" providerId="ADAL" clId="{2B44334C-BE91-4A3F-825A-9F6E7C1A231A}" dt="2021-03-23T08:07:23.564" v="2" actId="478"/>
          <ac:cxnSpMkLst>
            <pc:docMk/>
            <pc:sldMk cId="2917354737" sldId="278"/>
            <ac:cxnSpMk id="32" creationId="{26623B03-AB54-47A0-95DB-F4D5CCA53CB4}"/>
          </ac:cxnSpMkLst>
        </pc:cxnChg>
        <pc:cxnChg chg="del">
          <ac:chgData name="SOARES Valentin" userId="14b3e803-51f6-40cd-af3c-52f9d3d6a89c" providerId="ADAL" clId="{2B44334C-BE91-4A3F-825A-9F6E7C1A231A}" dt="2021-03-23T08:07:23.564" v="2" actId="478"/>
          <ac:cxnSpMkLst>
            <pc:docMk/>
            <pc:sldMk cId="2917354737" sldId="278"/>
            <ac:cxnSpMk id="33" creationId="{4E863567-79D8-43ED-825A-A6D9CB37CABD}"/>
          </ac:cxnSpMkLst>
        </pc:cxnChg>
        <pc:cxnChg chg="del">
          <ac:chgData name="SOARES Valentin" userId="14b3e803-51f6-40cd-af3c-52f9d3d6a89c" providerId="ADAL" clId="{2B44334C-BE91-4A3F-825A-9F6E7C1A231A}" dt="2021-03-23T08:07:23.564" v="2" actId="478"/>
          <ac:cxnSpMkLst>
            <pc:docMk/>
            <pc:sldMk cId="2917354737" sldId="278"/>
            <ac:cxnSpMk id="34" creationId="{BCC7BBF0-EC39-4016-8783-57CFC14C4764}"/>
          </ac:cxnSpMkLst>
        </pc:cxnChg>
        <pc:cxnChg chg="del">
          <ac:chgData name="SOARES Valentin" userId="14b3e803-51f6-40cd-af3c-52f9d3d6a89c" providerId="ADAL" clId="{2B44334C-BE91-4A3F-825A-9F6E7C1A231A}" dt="2021-03-23T08:07:23.564" v="2" actId="478"/>
          <ac:cxnSpMkLst>
            <pc:docMk/>
            <pc:sldMk cId="2917354737" sldId="278"/>
            <ac:cxnSpMk id="35" creationId="{C7A145ED-2440-43BD-9142-0388557BDC9E}"/>
          </ac:cxnSpMkLst>
        </pc:cxnChg>
        <pc:cxnChg chg="del">
          <ac:chgData name="SOARES Valentin" userId="14b3e803-51f6-40cd-af3c-52f9d3d6a89c" providerId="ADAL" clId="{2B44334C-BE91-4A3F-825A-9F6E7C1A231A}" dt="2021-03-23T08:07:23.564" v="2" actId="478"/>
          <ac:cxnSpMkLst>
            <pc:docMk/>
            <pc:sldMk cId="2917354737" sldId="278"/>
            <ac:cxnSpMk id="36" creationId="{53807B65-1260-49AB-A3E0-8A16B0C94AB9}"/>
          </ac:cxnSpMkLst>
        </pc:cxnChg>
        <pc:cxnChg chg="del">
          <ac:chgData name="SOARES Valentin" userId="14b3e803-51f6-40cd-af3c-52f9d3d6a89c" providerId="ADAL" clId="{2B44334C-BE91-4A3F-825A-9F6E7C1A231A}" dt="2021-03-23T08:07:23.564" v="2" actId="478"/>
          <ac:cxnSpMkLst>
            <pc:docMk/>
            <pc:sldMk cId="2917354737" sldId="278"/>
            <ac:cxnSpMk id="37" creationId="{CC2F2C28-8F06-4550-B8A2-B94FA1B6DB54}"/>
          </ac:cxnSpMkLst>
        </pc:cxnChg>
        <pc:cxnChg chg="del">
          <ac:chgData name="SOARES Valentin" userId="14b3e803-51f6-40cd-af3c-52f9d3d6a89c" providerId="ADAL" clId="{2B44334C-BE91-4A3F-825A-9F6E7C1A231A}" dt="2021-03-23T08:07:23.564" v="2" actId="478"/>
          <ac:cxnSpMkLst>
            <pc:docMk/>
            <pc:sldMk cId="2917354737" sldId="278"/>
            <ac:cxnSpMk id="38" creationId="{B4695895-C1D0-4AAC-9D64-FCD4BD7D13CE}"/>
          </ac:cxnSpMkLst>
        </pc:cxnChg>
        <pc:cxnChg chg="del">
          <ac:chgData name="SOARES Valentin" userId="14b3e803-51f6-40cd-af3c-52f9d3d6a89c" providerId="ADAL" clId="{2B44334C-BE91-4A3F-825A-9F6E7C1A231A}" dt="2021-03-23T08:07:23.564" v="2" actId="478"/>
          <ac:cxnSpMkLst>
            <pc:docMk/>
            <pc:sldMk cId="2917354737" sldId="278"/>
            <ac:cxnSpMk id="39" creationId="{A208A090-900E-481A-8EBA-3D02CFAFC1AC}"/>
          </ac:cxnSpMkLst>
        </pc:cxnChg>
        <pc:cxnChg chg="del">
          <ac:chgData name="SOARES Valentin" userId="14b3e803-51f6-40cd-af3c-52f9d3d6a89c" providerId="ADAL" clId="{2B44334C-BE91-4A3F-825A-9F6E7C1A231A}" dt="2021-03-23T08:07:23.564" v="2" actId="478"/>
          <ac:cxnSpMkLst>
            <pc:docMk/>
            <pc:sldMk cId="2917354737" sldId="278"/>
            <ac:cxnSpMk id="40" creationId="{EE0C4ED2-E787-41B9-944D-0433E069DD8E}"/>
          </ac:cxnSpMkLst>
        </pc:cxnChg>
      </pc:sldChg>
    </pc:docChg>
  </pc:docChgLst>
  <pc:docChgLst>
    <pc:chgData name="SOARES Valentin" userId="14b3e803-51f6-40cd-af3c-52f9d3d6a89c" providerId="ADAL" clId="{9C020065-D56D-4A42-ABBC-CC27A35B2792}"/>
    <pc:docChg chg="undo custSel modSld modMainMaster delSection">
      <pc:chgData name="SOARES Valentin" userId="14b3e803-51f6-40cd-af3c-52f9d3d6a89c" providerId="ADAL" clId="{9C020065-D56D-4A42-ABBC-CC27A35B2792}" dt="2020-07-09T08:46:18.483" v="683" actId="552"/>
      <pc:docMkLst>
        <pc:docMk/>
      </pc:docMkLst>
      <pc:sldChg chg="addSp delSp modSp mod">
        <pc:chgData name="SOARES Valentin" userId="14b3e803-51f6-40cd-af3c-52f9d3d6a89c" providerId="ADAL" clId="{9C020065-D56D-4A42-ABBC-CC27A35B2792}" dt="2020-07-09T08:46:18.483" v="683" actId="552"/>
        <pc:sldMkLst>
          <pc:docMk/>
          <pc:sldMk cId="1704410820" sldId="274"/>
        </pc:sldMkLst>
        <pc:spChg chg="del mod">
          <ac:chgData name="SOARES Valentin" userId="14b3e803-51f6-40cd-af3c-52f9d3d6a89c" providerId="ADAL" clId="{9C020065-D56D-4A42-ABBC-CC27A35B2792}" dt="2020-07-08T17:01:31.602" v="126" actId="478"/>
          <ac:spMkLst>
            <pc:docMk/>
            <pc:sldMk cId="1704410820" sldId="274"/>
            <ac:spMk id="6" creationId="{00000000-0000-0000-0000-000000000000}"/>
          </ac:spMkLst>
        </pc:spChg>
        <pc:spChg chg="add del mod">
          <ac:chgData name="SOARES Valentin" userId="14b3e803-51f6-40cd-af3c-52f9d3d6a89c" providerId="ADAL" clId="{9C020065-D56D-4A42-ABBC-CC27A35B2792}" dt="2020-07-08T17:01:33.877" v="127" actId="478"/>
          <ac:spMkLst>
            <pc:docMk/>
            <pc:sldMk cId="1704410820" sldId="274"/>
            <ac:spMk id="7" creationId="{A1598742-1FD3-44C6-9EF5-7F2F5BC85FC1}"/>
          </ac:spMkLst>
        </pc:spChg>
        <pc:spChg chg="mod">
          <ac:chgData name="SOARES Valentin" userId="14b3e803-51f6-40cd-af3c-52f9d3d6a89c" providerId="ADAL" clId="{9C020065-D56D-4A42-ABBC-CC27A35B2792}" dt="2020-07-08T17:04:04.948" v="225" actId="13926"/>
          <ac:spMkLst>
            <pc:docMk/>
            <pc:sldMk cId="1704410820" sldId="274"/>
            <ac:spMk id="10" creationId="{00000000-0000-0000-0000-000000000000}"/>
          </ac:spMkLst>
        </pc:spChg>
        <pc:spChg chg="mod">
          <ac:chgData name="SOARES Valentin" userId="14b3e803-51f6-40cd-af3c-52f9d3d6a89c" providerId="ADAL" clId="{9C020065-D56D-4A42-ABBC-CC27A35B2792}" dt="2020-07-09T08:46:02.199" v="679" actId="313"/>
          <ac:spMkLst>
            <pc:docMk/>
            <pc:sldMk cId="1704410820" sldId="274"/>
            <ac:spMk id="12" creationId="{00000000-0000-0000-0000-000000000000}"/>
          </ac:spMkLst>
        </pc:spChg>
        <pc:spChg chg="add del mod">
          <ac:chgData name="SOARES Valentin" userId="14b3e803-51f6-40cd-af3c-52f9d3d6a89c" providerId="ADAL" clId="{9C020065-D56D-4A42-ABBC-CC27A35B2792}" dt="2020-07-08T17:08:42.179" v="305" actId="931"/>
          <ac:spMkLst>
            <pc:docMk/>
            <pc:sldMk cId="1704410820" sldId="274"/>
            <ac:spMk id="13" creationId="{F82BC32A-5590-440A-8AAA-B4F070702F15}"/>
          </ac:spMkLst>
        </pc:spChg>
        <pc:spChg chg="add mod">
          <ac:chgData name="SOARES Valentin" userId="14b3e803-51f6-40cd-af3c-52f9d3d6a89c" providerId="ADAL" clId="{9C020065-D56D-4A42-ABBC-CC27A35B2792}" dt="2020-07-08T17:13:28.544" v="354" actId="1076"/>
          <ac:spMkLst>
            <pc:docMk/>
            <pc:sldMk cId="1704410820" sldId="274"/>
            <ac:spMk id="23" creationId="{72F030BF-3A74-40C7-99A1-42810E50C26E}"/>
          </ac:spMkLst>
        </pc:spChg>
        <pc:spChg chg="add mod">
          <ac:chgData name="SOARES Valentin" userId="14b3e803-51f6-40cd-af3c-52f9d3d6a89c" providerId="ADAL" clId="{9C020065-D56D-4A42-ABBC-CC27A35B2792}" dt="2020-07-08T17:09:57.570" v="324" actId="2085"/>
          <ac:spMkLst>
            <pc:docMk/>
            <pc:sldMk cId="1704410820" sldId="274"/>
            <ac:spMk id="34" creationId="{2A35412F-2A99-4AC6-86A7-FA9F276649EA}"/>
          </ac:spMkLst>
        </pc:spChg>
        <pc:spChg chg="add mod">
          <ac:chgData name="SOARES Valentin" userId="14b3e803-51f6-40cd-af3c-52f9d3d6a89c" providerId="ADAL" clId="{9C020065-D56D-4A42-ABBC-CC27A35B2792}" dt="2020-07-08T17:10:10.031" v="328" actId="14100"/>
          <ac:spMkLst>
            <pc:docMk/>
            <pc:sldMk cId="1704410820" sldId="274"/>
            <ac:spMk id="35" creationId="{F2D0164D-7EA3-4E0B-B8CD-2906051F6BD9}"/>
          </ac:spMkLst>
        </pc:spChg>
        <pc:spChg chg="add mod">
          <ac:chgData name="SOARES Valentin" userId="14b3e803-51f6-40cd-af3c-52f9d3d6a89c" providerId="ADAL" clId="{9C020065-D56D-4A42-ABBC-CC27A35B2792}" dt="2020-07-09T08:43:48.460" v="646"/>
          <ac:spMkLst>
            <pc:docMk/>
            <pc:sldMk cId="1704410820" sldId="274"/>
            <ac:spMk id="36" creationId="{15FC1AAD-717C-4C97-9398-4FB4D59AE669}"/>
          </ac:spMkLst>
        </pc:spChg>
        <pc:spChg chg="add mod ord">
          <ac:chgData name="SOARES Valentin" userId="14b3e803-51f6-40cd-af3c-52f9d3d6a89c" providerId="ADAL" clId="{9C020065-D56D-4A42-ABBC-CC27A35B2792}" dt="2020-07-08T17:13:56.591" v="358" actId="167"/>
          <ac:spMkLst>
            <pc:docMk/>
            <pc:sldMk cId="1704410820" sldId="274"/>
            <ac:spMk id="40" creationId="{8C143AAD-23DC-4A4A-92F4-2D172E7997CF}"/>
          </ac:spMkLst>
        </pc:spChg>
        <pc:picChg chg="del">
          <ac:chgData name="SOARES Valentin" userId="14b3e803-51f6-40cd-af3c-52f9d3d6a89c" providerId="ADAL" clId="{9C020065-D56D-4A42-ABBC-CC27A35B2792}" dt="2020-07-08T17:05:28.297" v="304" actId="478"/>
          <ac:picMkLst>
            <pc:docMk/>
            <pc:sldMk cId="1704410820" sldId="274"/>
            <ac:picMk id="3" creationId="{00000000-0000-0000-0000-000000000000}"/>
          </ac:picMkLst>
        </pc:picChg>
        <pc:picChg chg="mod">
          <ac:chgData name="SOARES Valentin" userId="14b3e803-51f6-40cd-af3c-52f9d3d6a89c" providerId="ADAL" clId="{9C020065-D56D-4A42-ABBC-CC27A35B2792}" dt="2020-07-08T17:05:20.862" v="303" actId="14100"/>
          <ac:picMkLst>
            <pc:docMk/>
            <pc:sldMk cId="1704410820" sldId="274"/>
            <ac:picMk id="4" creationId="{00000000-0000-0000-0000-000000000000}"/>
          </ac:picMkLst>
        </pc:picChg>
        <pc:picChg chg="add mod modCrop">
          <ac:chgData name="SOARES Valentin" userId="14b3e803-51f6-40cd-af3c-52f9d3d6a89c" providerId="ADAL" clId="{9C020065-D56D-4A42-ABBC-CC27A35B2792}" dt="2020-07-08T17:10:49.879" v="338" actId="1076"/>
          <ac:picMkLst>
            <pc:docMk/>
            <pc:sldMk cId="1704410820" sldId="274"/>
            <ac:picMk id="33" creationId="{A92C7B2C-26CD-41F4-AABF-D613C502B46C}"/>
          </ac:picMkLst>
        </pc:picChg>
        <pc:picChg chg="add mod">
          <ac:chgData name="SOARES Valentin" userId="14b3e803-51f6-40cd-af3c-52f9d3d6a89c" providerId="ADAL" clId="{9C020065-D56D-4A42-ABBC-CC27A35B2792}" dt="2020-07-08T17:12:48.294" v="347" actId="1076"/>
          <ac:picMkLst>
            <pc:docMk/>
            <pc:sldMk cId="1704410820" sldId="274"/>
            <ac:picMk id="37" creationId="{2BB8FC84-ACB3-46FA-A1A9-E2E0D3870503}"/>
          </ac:picMkLst>
        </pc:picChg>
        <pc:picChg chg="add del mod">
          <ac:chgData name="SOARES Valentin" userId="14b3e803-51f6-40cd-af3c-52f9d3d6a89c" providerId="ADAL" clId="{9C020065-D56D-4A42-ABBC-CC27A35B2792}" dt="2020-07-08T17:14:40.576" v="413" actId="478"/>
          <ac:picMkLst>
            <pc:docMk/>
            <pc:sldMk cId="1704410820" sldId="274"/>
            <ac:picMk id="38" creationId="{3E022F0A-C17F-4698-95EB-7DB3992CAFAD}"/>
          </ac:picMkLst>
        </pc:picChg>
        <pc:picChg chg="add mod">
          <ac:chgData name="SOARES Valentin" userId="14b3e803-51f6-40cd-af3c-52f9d3d6a89c" providerId="ADAL" clId="{9C020065-D56D-4A42-ABBC-CC27A35B2792}" dt="2020-07-08T17:12:56.364" v="350" actId="1076"/>
          <ac:picMkLst>
            <pc:docMk/>
            <pc:sldMk cId="1704410820" sldId="274"/>
            <ac:picMk id="39" creationId="{0528B7DF-DC85-4B66-A797-EF0C9580F603}"/>
          </ac:picMkLst>
        </pc:picChg>
        <pc:cxnChg chg="mod">
          <ac:chgData name="SOARES Valentin" userId="14b3e803-51f6-40cd-af3c-52f9d3d6a89c" providerId="ADAL" clId="{9C020065-D56D-4A42-ABBC-CC27A35B2792}" dt="2020-07-08T17:02:37.221" v="173" actId="552"/>
          <ac:cxnSpMkLst>
            <pc:docMk/>
            <pc:sldMk cId="1704410820" sldId="274"/>
            <ac:cxnSpMk id="14" creationId="{665A3E5D-BC47-423A-9E63-6410F1E3CC79}"/>
          </ac:cxnSpMkLst>
        </pc:cxnChg>
        <pc:cxnChg chg="del mod">
          <ac:chgData name="SOARES Valentin" userId="14b3e803-51f6-40cd-af3c-52f9d3d6a89c" providerId="ADAL" clId="{9C020065-D56D-4A42-ABBC-CC27A35B2792}" dt="2020-07-08T17:01:56.452" v="136" actId="478"/>
          <ac:cxnSpMkLst>
            <pc:docMk/>
            <pc:sldMk cId="1704410820" sldId="274"/>
            <ac:cxnSpMk id="15" creationId="{665A3E5D-BC47-423A-9E63-6410F1E3CC79}"/>
          </ac:cxnSpMkLst>
        </pc:cxnChg>
        <pc:cxnChg chg="add mod">
          <ac:chgData name="SOARES Valentin" userId="14b3e803-51f6-40cd-af3c-52f9d3d6a89c" providerId="ADAL" clId="{9C020065-D56D-4A42-ABBC-CC27A35B2792}" dt="2020-07-08T17:02:37.221" v="173" actId="552"/>
          <ac:cxnSpMkLst>
            <pc:docMk/>
            <pc:sldMk cId="1704410820" sldId="274"/>
            <ac:cxnSpMk id="16" creationId="{93A87931-8658-4B31-A61F-477D9B83BBFF}"/>
          </ac:cxnSpMkLst>
        </pc:cxnChg>
        <pc:cxnChg chg="del mod">
          <ac:chgData name="SOARES Valentin" userId="14b3e803-51f6-40cd-af3c-52f9d3d6a89c" providerId="ADAL" clId="{9C020065-D56D-4A42-ABBC-CC27A35B2792}" dt="2020-07-08T17:02:08.025" v="145" actId="478"/>
          <ac:cxnSpMkLst>
            <pc:docMk/>
            <pc:sldMk cId="1704410820" sldId="274"/>
            <ac:cxnSpMk id="17" creationId="{665A3E5D-BC47-423A-9E63-6410F1E3CC79}"/>
          </ac:cxnSpMkLst>
        </pc:cxnChg>
        <pc:cxnChg chg="add mod">
          <ac:chgData name="SOARES Valentin" userId="14b3e803-51f6-40cd-af3c-52f9d3d6a89c" providerId="ADAL" clId="{9C020065-D56D-4A42-ABBC-CC27A35B2792}" dt="2020-07-08T17:02:37.221" v="173" actId="552"/>
          <ac:cxnSpMkLst>
            <pc:docMk/>
            <pc:sldMk cId="1704410820" sldId="274"/>
            <ac:cxnSpMk id="18" creationId="{5FD6F88F-E328-4D7D-8347-AC91C207916B}"/>
          </ac:cxnSpMkLst>
        </pc:cxnChg>
        <pc:cxnChg chg="add mod">
          <ac:chgData name="SOARES Valentin" userId="14b3e803-51f6-40cd-af3c-52f9d3d6a89c" providerId="ADAL" clId="{9C020065-D56D-4A42-ABBC-CC27A35B2792}" dt="2020-07-08T17:02:37.221" v="173" actId="552"/>
          <ac:cxnSpMkLst>
            <pc:docMk/>
            <pc:sldMk cId="1704410820" sldId="274"/>
            <ac:cxnSpMk id="19" creationId="{2DE0EFFD-B01A-4E4F-9155-6DEF7F415C1C}"/>
          </ac:cxnSpMkLst>
        </pc:cxnChg>
        <pc:cxnChg chg="add del mod">
          <ac:chgData name="SOARES Valentin" userId="14b3e803-51f6-40cd-af3c-52f9d3d6a89c" providerId="ADAL" clId="{9C020065-D56D-4A42-ABBC-CC27A35B2792}" dt="2020-07-08T17:02:10.076" v="146" actId="478"/>
          <ac:cxnSpMkLst>
            <pc:docMk/>
            <pc:sldMk cId="1704410820" sldId="274"/>
            <ac:cxnSpMk id="20" creationId="{24C15C1C-DAE2-4236-9AD6-920F41267044}"/>
          </ac:cxnSpMkLst>
        </pc:cxnChg>
        <pc:cxnChg chg="add mod">
          <ac:chgData name="SOARES Valentin" userId="14b3e803-51f6-40cd-af3c-52f9d3d6a89c" providerId="ADAL" clId="{9C020065-D56D-4A42-ABBC-CC27A35B2792}" dt="2020-07-09T08:46:18.483" v="683" actId="552"/>
          <ac:cxnSpMkLst>
            <pc:docMk/>
            <pc:sldMk cId="1704410820" sldId="274"/>
            <ac:cxnSpMk id="21" creationId="{340BCE2F-762B-480A-A9A7-6E23E1D47840}"/>
          </ac:cxnSpMkLst>
        </pc:cxnChg>
        <pc:cxnChg chg="add mod">
          <ac:chgData name="SOARES Valentin" userId="14b3e803-51f6-40cd-af3c-52f9d3d6a89c" providerId="ADAL" clId="{9C020065-D56D-4A42-ABBC-CC27A35B2792}" dt="2020-07-09T08:46:18.483" v="683" actId="552"/>
          <ac:cxnSpMkLst>
            <pc:docMk/>
            <pc:sldMk cId="1704410820" sldId="274"/>
            <ac:cxnSpMk id="22" creationId="{47B63E31-0894-41DD-95E6-F4FA240170B1}"/>
          </ac:cxnSpMkLst>
        </pc:cxnChg>
        <pc:cxnChg chg="add mod">
          <ac:chgData name="SOARES Valentin" userId="14b3e803-51f6-40cd-af3c-52f9d3d6a89c" providerId="ADAL" clId="{9C020065-D56D-4A42-ABBC-CC27A35B2792}" dt="2020-07-08T17:04:50.226" v="264" actId="553"/>
          <ac:cxnSpMkLst>
            <pc:docMk/>
            <pc:sldMk cId="1704410820" sldId="274"/>
            <ac:cxnSpMk id="24" creationId="{1DC145BE-D00F-4239-A1B5-F7E9493FDF88}"/>
          </ac:cxnSpMkLst>
        </pc:cxnChg>
        <pc:cxnChg chg="add mod">
          <ac:chgData name="SOARES Valentin" userId="14b3e803-51f6-40cd-af3c-52f9d3d6a89c" providerId="ADAL" clId="{9C020065-D56D-4A42-ABBC-CC27A35B2792}" dt="2020-07-08T17:04:50.226" v="264" actId="553"/>
          <ac:cxnSpMkLst>
            <pc:docMk/>
            <pc:sldMk cId="1704410820" sldId="274"/>
            <ac:cxnSpMk id="25" creationId="{754ED7FB-F1D9-437E-B51A-39473A44B635}"/>
          </ac:cxnSpMkLst>
        </pc:cxnChg>
        <pc:cxnChg chg="add mod">
          <ac:chgData name="SOARES Valentin" userId="14b3e803-51f6-40cd-af3c-52f9d3d6a89c" providerId="ADAL" clId="{9C020065-D56D-4A42-ABBC-CC27A35B2792}" dt="2020-07-08T17:04:50.226" v="264" actId="553"/>
          <ac:cxnSpMkLst>
            <pc:docMk/>
            <pc:sldMk cId="1704410820" sldId="274"/>
            <ac:cxnSpMk id="26" creationId="{85436601-272D-4D08-9E3F-CA00393C164C}"/>
          </ac:cxnSpMkLst>
        </pc:cxnChg>
        <pc:cxnChg chg="add mod">
          <ac:chgData name="SOARES Valentin" userId="14b3e803-51f6-40cd-af3c-52f9d3d6a89c" providerId="ADAL" clId="{9C020065-D56D-4A42-ABBC-CC27A35B2792}" dt="2020-07-08T17:04:50.226" v="264" actId="553"/>
          <ac:cxnSpMkLst>
            <pc:docMk/>
            <pc:sldMk cId="1704410820" sldId="274"/>
            <ac:cxnSpMk id="27" creationId="{68AF54A8-D277-436D-A767-15DE46428336}"/>
          </ac:cxnSpMkLst>
        </pc:cxnChg>
        <pc:cxnChg chg="add mod">
          <ac:chgData name="SOARES Valentin" userId="14b3e803-51f6-40cd-af3c-52f9d3d6a89c" providerId="ADAL" clId="{9C020065-D56D-4A42-ABBC-CC27A35B2792}" dt="2020-07-08T17:04:50.226" v="264" actId="553"/>
          <ac:cxnSpMkLst>
            <pc:docMk/>
            <pc:sldMk cId="1704410820" sldId="274"/>
            <ac:cxnSpMk id="28" creationId="{E93F64E3-35D6-4777-98AE-5D16BD3F24CF}"/>
          </ac:cxnSpMkLst>
        </pc:cxnChg>
        <pc:cxnChg chg="add mod">
          <ac:chgData name="SOARES Valentin" userId="14b3e803-51f6-40cd-af3c-52f9d3d6a89c" providerId="ADAL" clId="{9C020065-D56D-4A42-ABBC-CC27A35B2792}" dt="2020-07-08T17:04:50.226" v="264" actId="553"/>
          <ac:cxnSpMkLst>
            <pc:docMk/>
            <pc:sldMk cId="1704410820" sldId="274"/>
            <ac:cxnSpMk id="29" creationId="{BC8D6A2E-1A08-4589-AFC7-DE7E1E2F1160}"/>
          </ac:cxnSpMkLst>
        </pc:cxnChg>
        <pc:cxnChg chg="add mod">
          <ac:chgData name="SOARES Valentin" userId="14b3e803-51f6-40cd-af3c-52f9d3d6a89c" providerId="ADAL" clId="{9C020065-D56D-4A42-ABBC-CC27A35B2792}" dt="2020-07-08T17:04:50.226" v="264" actId="553"/>
          <ac:cxnSpMkLst>
            <pc:docMk/>
            <pc:sldMk cId="1704410820" sldId="274"/>
            <ac:cxnSpMk id="30" creationId="{464929F2-E753-424C-B21B-61764580F582}"/>
          </ac:cxnSpMkLst>
        </pc:cxnChg>
        <pc:cxnChg chg="add mod">
          <ac:chgData name="SOARES Valentin" userId="14b3e803-51f6-40cd-af3c-52f9d3d6a89c" providerId="ADAL" clId="{9C020065-D56D-4A42-ABBC-CC27A35B2792}" dt="2020-07-08T17:04:50.226" v="264" actId="553"/>
          <ac:cxnSpMkLst>
            <pc:docMk/>
            <pc:sldMk cId="1704410820" sldId="274"/>
            <ac:cxnSpMk id="31" creationId="{1A76136A-18F6-4EA6-976D-93F934146BB1}"/>
          </ac:cxnSpMkLst>
        </pc:cxnChg>
        <pc:cxnChg chg="add mod">
          <ac:chgData name="SOARES Valentin" userId="14b3e803-51f6-40cd-af3c-52f9d3d6a89c" providerId="ADAL" clId="{9C020065-D56D-4A42-ABBC-CC27A35B2792}" dt="2020-07-09T08:46:18.483" v="683" actId="552"/>
          <ac:cxnSpMkLst>
            <pc:docMk/>
            <pc:sldMk cId="1704410820" sldId="274"/>
            <ac:cxnSpMk id="32" creationId="{3F2A64FA-BF93-4892-AE02-B13DD1BA0323}"/>
          </ac:cxnSpMkLst>
        </pc:cxnChg>
      </pc:sldChg>
      <pc:sldChg chg="addSp delSp modSp mod">
        <pc:chgData name="SOARES Valentin" userId="14b3e803-51f6-40cd-af3c-52f9d3d6a89c" providerId="ADAL" clId="{9C020065-D56D-4A42-ABBC-CC27A35B2792}" dt="2020-07-09T08:45:11.390" v="668" actId="1035"/>
        <pc:sldMkLst>
          <pc:docMk/>
          <pc:sldMk cId="2917354737" sldId="278"/>
        </pc:sldMkLst>
        <pc:spChg chg="mod">
          <ac:chgData name="SOARES Valentin" userId="14b3e803-51f6-40cd-af3c-52f9d3d6a89c" providerId="ADAL" clId="{9C020065-D56D-4A42-ABBC-CC27A35B2792}" dt="2020-07-09T08:45:00.265" v="665" actId="20577"/>
          <ac:spMkLst>
            <pc:docMk/>
            <pc:sldMk cId="2917354737" sldId="278"/>
            <ac:spMk id="2" creationId="{00000000-0000-0000-0000-000000000000}"/>
          </ac:spMkLst>
        </pc:spChg>
        <pc:spChg chg="mod">
          <ac:chgData name="SOARES Valentin" userId="14b3e803-51f6-40cd-af3c-52f9d3d6a89c" providerId="ADAL" clId="{9C020065-D56D-4A42-ABBC-CC27A35B2792}" dt="2020-07-08T17:19:39.692" v="633" actId="20577"/>
          <ac:spMkLst>
            <pc:docMk/>
            <pc:sldMk cId="2917354737" sldId="278"/>
            <ac:spMk id="3" creationId="{00000000-0000-0000-0000-000000000000}"/>
          </ac:spMkLst>
        </pc:spChg>
        <pc:spChg chg="mod">
          <ac:chgData name="SOARES Valentin" userId="14b3e803-51f6-40cd-af3c-52f9d3d6a89c" providerId="ADAL" clId="{9C020065-D56D-4A42-ABBC-CC27A35B2792}" dt="2020-07-09T08:43:00.056" v="643" actId="13926"/>
          <ac:spMkLst>
            <pc:docMk/>
            <pc:sldMk cId="2917354737" sldId="278"/>
            <ac:spMk id="5" creationId="{00000000-0000-0000-0000-000000000000}"/>
          </ac:spMkLst>
        </pc:spChg>
        <pc:spChg chg="add del mod">
          <ac:chgData name="SOARES Valentin" userId="14b3e803-51f6-40cd-af3c-52f9d3d6a89c" providerId="ADAL" clId="{9C020065-D56D-4A42-ABBC-CC27A35B2792}" dt="2020-07-08T17:16:32.611" v="421" actId="931"/>
          <ac:spMkLst>
            <pc:docMk/>
            <pc:sldMk cId="2917354737" sldId="278"/>
            <ac:spMk id="6" creationId="{C15A1591-384D-454A-BC83-72B76A49D81D}"/>
          </ac:spMkLst>
        </pc:spChg>
        <pc:spChg chg="add del mod">
          <ac:chgData name="SOARES Valentin" userId="14b3e803-51f6-40cd-af3c-52f9d3d6a89c" providerId="ADAL" clId="{9C020065-D56D-4A42-ABBC-CC27A35B2792}" dt="2020-07-09T08:45:03.908" v="666" actId="478"/>
          <ac:spMkLst>
            <pc:docMk/>
            <pc:sldMk cId="2917354737" sldId="278"/>
            <ac:spMk id="30" creationId="{56A95266-07CC-436E-83D3-70C505458E09}"/>
          </ac:spMkLst>
        </pc:spChg>
        <pc:picChg chg="del">
          <ac:chgData name="SOARES Valentin" userId="14b3e803-51f6-40cd-af3c-52f9d3d6a89c" providerId="ADAL" clId="{9C020065-D56D-4A42-ABBC-CC27A35B2792}" dt="2020-07-08T17:15:11.969" v="420" actId="478"/>
          <ac:picMkLst>
            <pc:docMk/>
            <pc:sldMk cId="2917354737" sldId="278"/>
            <ac:picMk id="15" creationId="{00000000-0000-0000-0000-000000000000}"/>
          </ac:picMkLst>
        </pc:picChg>
        <pc:picChg chg="add del mod">
          <ac:chgData name="SOARES Valentin" userId="14b3e803-51f6-40cd-af3c-52f9d3d6a89c" providerId="ADAL" clId="{9C020065-D56D-4A42-ABBC-CC27A35B2792}" dt="2020-07-08T17:15:04.508" v="419"/>
          <ac:picMkLst>
            <pc:docMk/>
            <pc:sldMk cId="2917354737" sldId="278"/>
            <ac:picMk id="17" creationId="{018F811E-1196-4780-BFAC-28B2A2B88F88}"/>
          </ac:picMkLst>
        </pc:picChg>
        <pc:picChg chg="add mod modCrop">
          <ac:chgData name="SOARES Valentin" userId="14b3e803-51f6-40cd-af3c-52f9d3d6a89c" providerId="ADAL" clId="{9C020065-D56D-4A42-ABBC-CC27A35B2792}" dt="2020-07-08T17:16:46.286" v="424" actId="18131"/>
          <ac:picMkLst>
            <pc:docMk/>
            <pc:sldMk cId="2917354737" sldId="278"/>
            <ac:picMk id="19" creationId="{21EEF835-BBCF-439A-9344-6FE52668418F}"/>
          </ac:picMkLst>
        </pc:picChg>
        <pc:cxnChg chg="del">
          <ac:chgData name="SOARES Valentin" userId="14b3e803-51f6-40cd-af3c-52f9d3d6a89c" providerId="ADAL" clId="{9C020065-D56D-4A42-ABBC-CC27A35B2792}" dt="2020-07-08T17:17:19.545" v="458" actId="478"/>
          <ac:cxnSpMkLst>
            <pc:docMk/>
            <pc:sldMk cId="2917354737" sldId="278"/>
            <ac:cxnSpMk id="7" creationId="{CD79FE8D-F291-42E2-B32A-7DDEFF3C47CE}"/>
          </ac:cxnSpMkLst>
        </pc:cxnChg>
        <pc:cxnChg chg="del">
          <ac:chgData name="SOARES Valentin" userId="14b3e803-51f6-40cd-af3c-52f9d3d6a89c" providerId="ADAL" clId="{9C020065-D56D-4A42-ABBC-CC27A35B2792}" dt="2020-07-08T17:17:19.545" v="458" actId="478"/>
          <ac:cxnSpMkLst>
            <pc:docMk/>
            <pc:sldMk cId="2917354737" sldId="278"/>
            <ac:cxnSpMk id="8" creationId="{CD79FE8D-F291-42E2-B32A-7DDEFF3C47CE}"/>
          </ac:cxnSpMkLst>
        </pc:cxnChg>
        <pc:cxnChg chg="del">
          <ac:chgData name="SOARES Valentin" userId="14b3e803-51f6-40cd-af3c-52f9d3d6a89c" providerId="ADAL" clId="{9C020065-D56D-4A42-ABBC-CC27A35B2792}" dt="2020-07-08T17:19:05.766" v="577" actId="478"/>
          <ac:cxnSpMkLst>
            <pc:docMk/>
            <pc:sldMk cId="2917354737" sldId="278"/>
            <ac:cxnSpMk id="9" creationId="{CD79FE8D-F291-42E2-B32A-7DDEFF3C47CE}"/>
          </ac:cxnSpMkLst>
        </pc:cxnChg>
        <pc:cxnChg chg="del">
          <ac:chgData name="SOARES Valentin" userId="14b3e803-51f6-40cd-af3c-52f9d3d6a89c" providerId="ADAL" clId="{9C020065-D56D-4A42-ABBC-CC27A35B2792}" dt="2020-07-08T17:17:19.545" v="458" actId="478"/>
          <ac:cxnSpMkLst>
            <pc:docMk/>
            <pc:sldMk cId="2917354737" sldId="278"/>
            <ac:cxnSpMk id="10" creationId="{CD79FE8D-F291-42E2-B32A-7DDEFF3C47CE}"/>
          </ac:cxnSpMkLst>
        </pc:cxnChg>
        <pc:cxnChg chg="del">
          <ac:chgData name="SOARES Valentin" userId="14b3e803-51f6-40cd-af3c-52f9d3d6a89c" providerId="ADAL" clId="{9C020065-D56D-4A42-ABBC-CC27A35B2792}" dt="2020-07-08T17:19:05.766" v="577" actId="478"/>
          <ac:cxnSpMkLst>
            <pc:docMk/>
            <pc:sldMk cId="2917354737" sldId="278"/>
            <ac:cxnSpMk id="11" creationId="{CD79FE8D-F291-42E2-B32A-7DDEFF3C47CE}"/>
          </ac:cxnSpMkLst>
        </pc:cxnChg>
        <pc:cxnChg chg="del">
          <ac:chgData name="SOARES Valentin" userId="14b3e803-51f6-40cd-af3c-52f9d3d6a89c" providerId="ADAL" clId="{9C020065-D56D-4A42-ABBC-CC27A35B2792}" dt="2020-07-08T17:19:05.766" v="577" actId="478"/>
          <ac:cxnSpMkLst>
            <pc:docMk/>
            <pc:sldMk cId="2917354737" sldId="278"/>
            <ac:cxnSpMk id="12" creationId="{CD79FE8D-F291-42E2-B32A-7DDEFF3C47CE}"/>
          </ac:cxnSpMkLst>
        </pc:cxnChg>
        <pc:cxnChg chg="del">
          <ac:chgData name="SOARES Valentin" userId="14b3e803-51f6-40cd-af3c-52f9d3d6a89c" providerId="ADAL" clId="{9C020065-D56D-4A42-ABBC-CC27A35B2792}" dt="2020-07-08T17:19:05.766" v="577" actId="478"/>
          <ac:cxnSpMkLst>
            <pc:docMk/>
            <pc:sldMk cId="2917354737" sldId="278"/>
            <ac:cxnSpMk id="13" creationId="{CD79FE8D-F291-42E2-B32A-7DDEFF3C47CE}"/>
          </ac:cxnSpMkLst>
        </pc:cxnChg>
        <pc:cxnChg chg="del">
          <ac:chgData name="SOARES Valentin" userId="14b3e803-51f6-40cd-af3c-52f9d3d6a89c" providerId="ADAL" clId="{9C020065-D56D-4A42-ABBC-CC27A35B2792}" dt="2020-07-08T17:19:04.511" v="576" actId="478"/>
          <ac:cxnSpMkLst>
            <pc:docMk/>
            <pc:sldMk cId="2917354737" sldId="278"/>
            <ac:cxnSpMk id="14" creationId="{CD79FE8D-F291-42E2-B32A-7DDEFF3C47CE}"/>
          </ac:cxnSpMkLst>
        </pc:cxnChg>
        <pc:cxnChg chg="del">
          <ac:chgData name="SOARES Valentin" userId="14b3e803-51f6-40cd-af3c-52f9d3d6a89c" providerId="ADAL" clId="{9C020065-D56D-4A42-ABBC-CC27A35B2792}" dt="2020-07-08T17:17:19.545" v="458" actId="478"/>
          <ac:cxnSpMkLst>
            <pc:docMk/>
            <pc:sldMk cId="2917354737" sldId="278"/>
            <ac:cxnSpMk id="16" creationId="{CD79FE8D-F291-42E2-B32A-7DDEFF3C47CE}"/>
          </ac:cxnSpMkLst>
        </pc:cxnChg>
        <pc:cxnChg chg="add mod">
          <ac:chgData name="SOARES Valentin" userId="14b3e803-51f6-40cd-af3c-52f9d3d6a89c" providerId="ADAL" clId="{9C020065-D56D-4A42-ABBC-CC27A35B2792}" dt="2020-07-08T17:20:01.090" v="640" actId="553"/>
          <ac:cxnSpMkLst>
            <pc:docMk/>
            <pc:sldMk cId="2917354737" sldId="278"/>
            <ac:cxnSpMk id="20" creationId="{D1D7C83E-3BCF-48FD-99AE-3BD6D8838571}"/>
          </ac:cxnSpMkLst>
        </pc:cxnChg>
        <pc:cxnChg chg="add mod">
          <ac:chgData name="SOARES Valentin" userId="14b3e803-51f6-40cd-af3c-52f9d3d6a89c" providerId="ADAL" clId="{9C020065-D56D-4A42-ABBC-CC27A35B2792}" dt="2020-07-08T17:20:01.090" v="640" actId="553"/>
          <ac:cxnSpMkLst>
            <pc:docMk/>
            <pc:sldMk cId="2917354737" sldId="278"/>
            <ac:cxnSpMk id="21" creationId="{30B1DA09-026E-45D9-91EE-86182E3661BA}"/>
          </ac:cxnSpMkLst>
        </pc:cxnChg>
        <pc:cxnChg chg="add mod">
          <ac:chgData name="SOARES Valentin" userId="14b3e803-51f6-40cd-af3c-52f9d3d6a89c" providerId="ADAL" clId="{9C020065-D56D-4A42-ABBC-CC27A35B2792}" dt="2020-07-08T17:20:01.090" v="640" actId="553"/>
          <ac:cxnSpMkLst>
            <pc:docMk/>
            <pc:sldMk cId="2917354737" sldId="278"/>
            <ac:cxnSpMk id="22" creationId="{BC9D266F-1276-4BC7-999D-E54713A2CA7C}"/>
          </ac:cxnSpMkLst>
        </pc:cxnChg>
        <pc:cxnChg chg="add mod">
          <ac:chgData name="SOARES Valentin" userId="14b3e803-51f6-40cd-af3c-52f9d3d6a89c" providerId="ADAL" clId="{9C020065-D56D-4A42-ABBC-CC27A35B2792}" dt="2020-07-08T17:20:01.090" v="640" actId="553"/>
          <ac:cxnSpMkLst>
            <pc:docMk/>
            <pc:sldMk cId="2917354737" sldId="278"/>
            <ac:cxnSpMk id="23" creationId="{8C03540A-EA47-479E-A9E7-F61CF1D97AFF}"/>
          </ac:cxnSpMkLst>
        </pc:cxnChg>
        <pc:cxnChg chg="add del mod">
          <ac:chgData name="SOARES Valentin" userId="14b3e803-51f6-40cd-af3c-52f9d3d6a89c" providerId="ADAL" clId="{9C020065-D56D-4A42-ABBC-CC27A35B2792}" dt="2020-07-08T17:17:40.966" v="467" actId="478"/>
          <ac:cxnSpMkLst>
            <pc:docMk/>
            <pc:sldMk cId="2917354737" sldId="278"/>
            <ac:cxnSpMk id="24" creationId="{C5511021-30BC-4293-B490-310C5F48F06B}"/>
          </ac:cxnSpMkLst>
        </pc:cxnChg>
        <pc:cxnChg chg="add mod">
          <ac:chgData name="SOARES Valentin" userId="14b3e803-51f6-40cd-af3c-52f9d3d6a89c" providerId="ADAL" clId="{9C020065-D56D-4A42-ABBC-CC27A35B2792}" dt="2020-07-08T17:20:01.090" v="640" actId="553"/>
          <ac:cxnSpMkLst>
            <pc:docMk/>
            <pc:sldMk cId="2917354737" sldId="278"/>
            <ac:cxnSpMk id="25" creationId="{F20C3C45-4AED-448F-8937-389C7C6DBA0E}"/>
          </ac:cxnSpMkLst>
        </pc:cxnChg>
        <pc:cxnChg chg="add mod">
          <ac:chgData name="SOARES Valentin" userId="14b3e803-51f6-40cd-af3c-52f9d3d6a89c" providerId="ADAL" clId="{9C020065-D56D-4A42-ABBC-CC27A35B2792}" dt="2020-07-09T08:45:11.390" v="668" actId="1035"/>
          <ac:cxnSpMkLst>
            <pc:docMk/>
            <pc:sldMk cId="2917354737" sldId="278"/>
            <ac:cxnSpMk id="26" creationId="{D3413581-6EED-487D-A0D1-20596EF60E7F}"/>
          </ac:cxnSpMkLst>
        </pc:cxnChg>
        <pc:cxnChg chg="add mod">
          <ac:chgData name="SOARES Valentin" userId="14b3e803-51f6-40cd-af3c-52f9d3d6a89c" providerId="ADAL" clId="{9C020065-D56D-4A42-ABBC-CC27A35B2792}" dt="2020-07-09T08:45:11.390" v="668" actId="1035"/>
          <ac:cxnSpMkLst>
            <pc:docMk/>
            <pc:sldMk cId="2917354737" sldId="278"/>
            <ac:cxnSpMk id="27" creationId="{7D228931-4A83-41E0-93FE-04965FA659C6}"/>
          </ac:cxnSpMkLst>
        </pc:cxnChg>
        <pc:cxnChg chg="add mod">
          <ac:chgData name="SOARES Valentin" userId="14b3e803-51f6-40cd-af3c-52f9d3d6a89c" providerId="ADAL" clId="{9C020065-D56D-4A42-ABBC-CC27A35B2792}" dt="2020-07-09T08:45:11.390" v="668" actId="1035"/>
          <ac:cxnSpMkLst>
            <pc:docMk/>
            <pc:sldMk cId="2917354737" sldId="278"/>
            <ac:cxnSpMk id="28" creationId="{1BA1679E-1D09-41AE-9DB2-FFE6853C0DB6}"/>
          </ac:cxnSpMkLst>
        </pc:cxnChg>
        <pc:cxnChg chg="add mod">
          <ac:chgData name="SOARES Valentin" userId="14b3e803-51f6-40cd-af3c-52f9d3d6a89c" providerId="ADAL" clId="{9C020065-D56D-4A42-ABBC-CC27A35B2792}" dt="2020-07-09T08:45:11.390" v="668" actId="1035"/>
          <ac:cxnSpMkLst>
            <pc:docMk/>
            <pc:sldMk cId="2917354737" sldId="278"/>
            <ac:cxnSpMk id="29" creationId="{8BA012EF-C856-45BD-BFFB-132D43E6DDDF}"/>
          </ac:cxnSpMkLst>
        </pc:cxnChg>
        <pc:cxnChg chg="add mod">
          <ac:chgData name="SOARES Valentin" userId="14b3e803-51f6-40cd-af3c-52f9d3d6a89c" providerId="ADAL" clId="{9C020065-D56D-4A42-ABBC-CC27A35B2792}" dt="2020-07-08T17:20:03.947" v="641" actId="553"/>
          <ac:cxnSpMkLst>
            <pc:docMk/>
            <pc:sldMk cId="2917354737" sldId="278"/>
            <ac:cxnSpMk id="31" creationId="{05C2A8D3-A5F9-4369-B2C0-4071DAD5809B}"/>
          </ac:cxnSpMkLst>
        </pc:cxnChg>
        <pc:cxnChg chg="add mod">
          <ac:chgData name="SOARES Valentin" userId="14b3e803-51f6-40cd-af3c-52f9d3d6a89c" providerId="ADAL" clId="{9C020065-D56D-4A42-ABBC-CC27A35B2792}" dt="2020-07-08T17:20:03.947" v="641" actId="553"/>
          <ac:cxnSpMkLst>
            <pc:docMk/>
            <pc:sldMk cId="2917354737" sldId="278"/>
            <ac:cxnSpMk id="32" creationId="{26623B03-AB54-47A0-95DB-F4D5CCA53CB4}"/>
          </ac:cxnSpMkLst>
        </pc:cxnChg>
        <pc:cxnChg chg="add mod">
          <ac:chgData name="SOARES Valentin" userId="14b3e803-51f6-40cd-af3c-52f9d3d6a89c" providerId="ADAL" clId="{9C020065-D56D-4A42-ABBC-CC27A35B2792}" dt="2020-07-08T17:20:03.947" v="641" actId="553"/>
          <ac:cxnSpMkLst>
            <pc:docMk/>
            <pc:sldMk cId="2917354737" sldId="278"/>
            <ac:cxnSpMk id="33" creationId="{4E863567-79D8-43ED-825A-A6D9CB37CABD}"/>
          </ac:cxnSpMkLst>
        </pc:cxnChg>
        <pc:cxnChg chg="add mod">
          <ac:chgData name="SOARES Valentin" userId="14b3e803-51f6-40cd-af3c-52f9d3d6a89c" providerId="ADAL" clId="{9C020065-D56D-4A42-ABBC-CC27A35B2792}" dt="2020-07-08T17:20:03.947" v="641" actId="553"/>
          <ac:cxnSpMkLst>
            <pc:docMk/>
            <pc:sldMk cId="2917354737" sldId="278"/>
            <ac:cxnSpMk id="34" creationId="{BCC7BBF0-EC39-4016-8783-57CFC14C4764}"/>
          </ac:cxnSpMkLst>
        </pc:cxnChg>
        <pc:cxnChg chg="add mod">
          <ac:chgData name="SOARES Valentin" userId="14b3e803-51f6-40cd-af3c-52f9d3d6a89c" providerId="ADAL" clId="{9C020065-D56D-4A42-ABBC-CC27A35B2792}" dt="2020-07-08T17:20:03.947" v="641" actId="553"/>
          <ac:cxnSpMkLst>
            <pc:docMk/>
            <pc:sldMk cId="2917354737" sldId="278"/>
            <ac:cxnSpMk id="35" creationId="{C7A145ED-2440-43BD-9142-0388557BDC9E}"/>
          </ac:cxnSpMkLst>
        </pc:cxnChg>
        <pc:cxnChg chg="add mod">
          <ac:chgData name="SOARES Valentin" userId="14b3e803-51f6-40cd-af3c-52f9d3d6a89c" providerId="ADAL" clId="{9C020065-D56D-4A42-ABBC-CC27A35B2792}" dt="2020-07-08T17:20:03.947" v="641" actId="553"/>
          <ac:cxnSpMkLst>
            <pc:docMk/>
            <pc:sldMk cId="2917354737" sldId="278"/>
            <ac:cxnSpMk id="36" creationId="{53807B65-1260-49AB-A3E0-8A16B0C94AB9}"/>
          </ac:cxnSpMkLst>
        </pc:cxnChg>
        <pc:cxnChg chg="add mod">
          <ac:chgData name="SOARES Valentin" userId="14b3e803-51f6-40cd-af3c-52f9d3d6a89c" providerId="ADAL" clId="{9C020065-D56D-4A42-ABBC-CC27A35B2792}" dt="2020-07-08T17:20:03.947" v="641" actId="553"/>
          <ac:cxnSpMkLst>
            <pc:docMk/>
            <pc:sldMk cId="2917354737" sldId="278"/>
            <ac:cxnSpMk id="37" creationId="{CC2F2C28-8F06-4550-B8A2-B94FA1B6DB54}"/>
          </ac:cxnSpMkLst>
        </pc:cxnChg>
        <pc:cxnChg chg="add mod">
          <ac:chgData name="SOARES Valentin" userId="14b3e803-51f6-40cd-af3c-52f9d3d6a89c" providerId="ADAL" clId="{9C020065-D56D-4A42-ABBC-CC27A35B2792}" dt="2020-07-08T17:20:03.947" v="641" actId="553"/>
          <ac:cxnSpMkLst>
            <pc:docMk/>
            <pc:sldMk cId="2917354737" sldId="278"/>
            <ac:cxnSpMk id="38" creationId="{B4695895-C1D0-4AAC-9D64-FCD4BD7D13CE}"/>
          </ac:cxnSpMkLst>
        </pc:cxnChg>
        <pc:cxnChg chg="add mod">
          <ac:chgData name="SOARES Valentin" userId="14b3e803-51f6-40cd-af3c-52f9d3d6a89c" providerId="ADAL" clId="{9C020065-D56D-4A42-ABBC-CC27A35B2792}" dt="2020-07-08T17:20:03.947" v="641" actId="553"/>
          <ac:cxnSpMkLst>
            <pc:docMk/>
            <pc:sldMk cId="2917354737" sldId="278"/>
            <ac:cxnSpMk id="39" creationId="{A208A090-900E-481A-8EBA-3D02CFAFC1AC}"/>
          </ac:cxnSpMkLst>
        </pc:cxnChg>
        <pc:cxnChg chg="add mod">
          <ac:chgData name="SOARES Valentin" userId="14b3e803-51f6-40cd-af3c-52f9d3d6a89c" providerId="ADAL" clId="{9C020065-D56D-4A42-ABBC-CC27A35B2792}" dt="2020-07-08T17:20:03.947" v="641" actId="553"/>
          <ac:cxnSpMkLst>
            <pc:docMk/>
            <pc:sldMk cId="2917354737" sldId="278"/>
            <ac:cxnSpMk id="40" creationId="{EE0C4ED2-E787-41B9-944D-0433E069DD8E}"/>
          </ac:cxnSpMkLst>
        </pc:cxnChg>
      </pc:sldChg>
      <pc:sldMasterChg chg="modSldLayout">
        <pc:chgData name="SOARES Valentin" userId="14b3e803-51f6-40cd-af3c-52f9d3d6a89c" providerId="ADAL" clId="{9C020065-D56D-4A42-ABBC-CC27A35B2792}" dt="2020-07-08T17:14:34.039" v="412" actId="478"/>
        <pc:sldMasterMkLst>
          <pc:docMk/>
          <pc:sldMasterMk cId="2914390962" sldId="2147483742"/>
        </pc:sldMasterMkLst>
        <pc:sldLayoutChg chg="delSp modSp mod">
          <pc:chgData name="SOARES Valentin" userId="14b3e803-51f6-40cd-af3c-52f9d3d6a89c" providerId="ADAL" clId="{9C020065-D56D-4A42-ABBC-CC27A35B2792}" dt="2020-07-08T17:14:34.039" v="412" actId="478"/>
          <pc:sldLayoutMkLst>
            <pc:docMk/>
            <pc:sldMasterMk cId="2914390962" sldId="2147483742"/>
            <pc:sldLayoutMk cId="652230510" sldId="2147483743"/>
          </pc:sldLayoutMkLst>
          <pc:spChg chg="del">
            <ac:chgData name="SOARES Valentin" userId="14b3e803-51f6-40cd-af3c-52f9d3d6a89c" providerId="ADAL" clId="{9C020065-D56D-4A42-ABBC-CC27A35B2792}" dt="2020-07-08T17:13:03.953" v="351" actId="478"/>
            <ac:spMkLst>
              <pc:docMk/>
              <pc:sldMasterMk cId="2914390962" sldId="2147483742"/>
              <pc:sldLayoutMk cId="652230510" sldId="2147483743"/>
              <ac:spMk id="8" creationId="{E9200379-C917-42A6-9A2A-B06057C051E8}"/>
            </ac:spMkLst>
          </pc:spChg>
          <pc:spChg chg="mod">
            <ac:chgData name="SOARES Valentin" userId="14b3e803-51f6-40cd-af3c-52f9d3d6a89c" providerId="ADAL" clId="{9C020065-D56D-4A42-ABBC-CC27A35B2792}" dt="2020-07-08T17:05:14.082" v="302" actId="1036"/>
            <ac:spMkLst>
              <pc:docMk/>
              <pc:sldMasterMk cId="2914390962" sldId="2147483742"/>
              <pc:sldLayoutMk cId="652230510" sldId="2147483743"/>
              <ac:spMk id="75" creationId="{97F3B40C-EB70-4694-9F31-EFD3C1B1C785}"/>
            </ac:spMkLst>
          </pc:spChg>
          <pc:picChg chg="del">
            <ac:chgData name="SOARES Valentin" userId="14b3e803-51f6-40cd-af3c-52f9d3d6a89c" providerId="ADAL" clId="{9C020065-D56D-4A42-ABBC-CC27A35B2792}" dt="2020-07-08T17:14:34.039" v="412" actId="478"/>
            <ac:picMkLst>
              <pc:docMk/>
              <pc:sldMasterMk cId="2914390962" sldId="2147483742"/>
              <pc:sldLayoutMk cId="652230510" sldId="2147483743"/>
              <ac:picMk id="13" creationId="{7E823568-C754-4DE6-8C65-3285BC032434}"/>
            </ac:picMkLst>
          </pc:picChg>
        </pc:sldLayoutChg>
        <pc:sldLayoutChg chg="delSp mod">
          <pc:chgData name="SOARES Valentin" userId="14b3e803-51f6-40cd-af3c-52f9d3d6a89c" providerId="ADAL" clId="{9C020065-D56D-4A42-ABBC-CC27A35B2792}" dt="2020-07-08T17:14:24.598" v="411" actId="478"/>
          <pc:sldLayoutMkLst>
            <pc:docMk/>
            <pc:sldMasterMk cId="2914390962" sldId="2147483742"/>
            <pc:sldLayoutMk cId="2999905612" sldId="2147483744"/>
          </pc:sldLayoutMkLst>
          <pc:picChg chg="del">
            <ac:chgData name="SOARES Valentin" userId="14b3e803-51f6-40cd-af3c-52f9d3d6a89c" providerId="ADAL" clId="{9C020065-D56D-4A42-ABBC-CC27A35B2792}" dt="2020-07-08T17:14:24.598" v="411" actId="478"/>
            <ac:picMkLst>
              <pc:docMk/>
              <pc:sldMasterMk cId="2914390962" sldId="2147483742"/>
              <pc:sldLayoutMk cId="2999905612" sldId="2147483744"/>
              <ac:picMk id="33" creationId="{CEBD9FE2-7080-4517-A1F7-B56130544B7A}"/>
            </ac:picMkLst>
          </pc:pic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2D5A82-8D77-45E6-AA23-B540A290A711}"/>
              </a:ext>
            </a:extLst>
          </p:cNvPr>
          <p:cNvSpPr>
            <a:spLocks noGrp="1"/>
          </p:cNvSpPr>
          <p:nvPr userDrawn="1">
            <p:ph type="ctrTitle"/>
          </p:nvPr>
        </p:nvSpPr>
        <p:spPr>
          <a:xfrm>
            <a:off x="296862" y="254184"/>
            <a:ext cx="3756977" cy="842349"/>
          </a:xfrm>
        </p:spPr>
        <p:txBody>
          <a:bodyPr anchor="ctr">
            <a:normAutofit/>
          </a:bodyPr>
          <a:lstStyle>
            <a:lvl1pPr algn="l">
              <a:defRPr sz="2400" b="1" cap="all" baseline="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541AC552-A484-463C-8DBE-D45D5F583960}"/>
              </a:ext>
            </a:extLst>
          </p:cNvPr>
          <p:cNvSpPr>
            <a:spLocks noGrp="1"/>
          </p:cNvSpPr>
          <p:nvPr userDrawn="1">
            <p:ph type="subTitle" idx="1"/>
          </p:nvPr>
        </p:nvSpPr>
        <p:spPr>
          <a:xfrm>
            <a:off x="296863" y="1223299"/>
            <a:ext cx="3523298" cy="790188"/>
          </a:xfrm>
        </p:spPr>
        <p:txBody>
          <a:bodyPr anchor="ctr">
            <a:normAutofit/>
          </a:bodyPr>
          <a:lstStyle>
            <a:lvl1pPr marL="0" indent="0" algn="l">
              <a:buNone/>
              <a:defRPr sz="1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51" name="Espace réservé pour une image  50">
            <a:extLst>
              <a:ext uri="{FF2B5EF4-FFF2-40B4-BE49-F238E27FC236}">
                <a16:creationId xmlns:a16="http://schemas.microsoft.com/office/drawing/2014/main" id="{12CA633A-E6EC-46B7-868F-34C62882F6F9}"/>
              </a:ext>
            </a:extLst>
          </p:cNvPr>
          <p:cNvSpPr>
            <a:spLocks noGrp="1"/>
          </p:cNvSpPr>
          <p:nvPr>
            <p:ph type="pic" sz="quarter" idx="15"/>
          </p:nvPr>
        </p:nvSpPr>
        <p:spPr>
          <a:xfrm>
            <a:off x="3711451" y="0"/>
            <a:ext cx="3146549" cy="4635454"/>
          </a:xfrm>
          <a:custGeom>
            <a:avLst/>
            <a:gdLst>
              <a:gd name="connsiteX0" fmla="*/ 1558110 w 3146549"/>
              <a:gd name="connsiteY0" fmla="*/ 0 h 4635454"/>
              <a:gd name="connsiteX1" fmla="*/ 1559012 w 3146549"/>
              <a:gd name="connsiteY1" fmla="*/ 2420 h 4635454"/>
              <a:gd name="connsiteX2" fmla="*/ 3146549 w 3146549"/>
              <a:gd name="connsiteY2" fmla="*/ 2420 h 4635454"/>
              <a:gd name="connsiteX3" fmla="*/ 3146549 w 3146549"/>
              <a:gd name="connsiteY3" fmla="*/ 4513459 h 4635454"/>
              <a:gd name="connsiteX4" fmla="*/ 3145510 w 3146549"/>
              <a:gd name="connsiteY4" fmla="*/ 4510514 h 4635454"/>
              <a:gd name="connsiteX5" fmla="*/ 3146410 w 3146549"/>
              <a:gd name="connsiteY5" fmla="*/ 4513227 h 4635454"/>
              <a:gd name="connsiteX6" fmla="*/ 136291 w 3146549"/>
              <a:gd name="connsiteY6" fmla="*/ 3036460 h 4635454"/>
              <a:gd name="connsiteX7" fmla="*/ 1558110 w 3146549"/>
              <a:gd name="connsiteY7" fmla="*/ 0 h 463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6549" h="4635454">
                <a:moveTo>
                  <a:pt x="1558110" y="0"/>
                </a:moveTo>
                <a:lnTo>
                  <a:pt x="1559012" y="2420"/>
                </a:lnTo>
                <a:lnTo>
                  <a:pt x="3146549" y="2420"/>
                </a:lnTo>
                <a:lnTo>
                  <a:pt x="3146549" y="4513459"/>
                </a:lnTo>
                <a:lnTo>
                  <a:pt x="3145510" y="4510514"/>
                </a:lnTo>
                <a:lnTo>
                  <a:pt x="3146410" y="4513227"/>
                </a:lnTo>
                <a:cubicBezTo>
                  <a:pt x="1908233" y="4923835"/>
                  <a:pt x="569333" y="4266970"/>
                  <a:pt x="136291" y="3036460"/>
                </a:cubicBezTo>
                <a:cubicBezTo>
                  <a:pt x="-296752" y="1805950"/>
                  <a:pt x="335673" y="455334"/>
                  <a:pt x="1558110" y="0"/>
                </a:cubicBezTo>
                <a:close/>
              </a:path>
            </a:pathLst>
          </a:custGeom>
          <a:ln>
            <a:noFill/>
          </a:ln>
          <a:effectLst>
            <a:outerShdw blurRad="50800" dist="38100" dir="10800000" algn="r" rotWithShape="0">
              <a:prstClr val="black">
                <a:alpha val="40000"/>
              </a:prstClr>
            </a:outerShdw>
          </a:effectLst>
        </p:spPr>
        <p:txBody>
          <a:bodyPr wrap="square" tIns="1332000" anchor="ctr">
            <a:noAutofit/>
          </a:bodyPr>
          <a:lstStyle>
            <a:lvl1pPr marL="0" indent="0" algn="ctr">
              <a:buNone/>
              <a:defRPr sz="1600">
                <a:solidFill>
                  <a:schemeClr val="tx1"/>
                </a:solidFill>
              </a:defRPr>
            </a:lvl1pPr>
          </a:lstStyle>
          <a:p>
            <a:endParaRPr lang="fr-FR" dirty="0"/>
          </a:p>
        </p:txBody>
      </p:sp>
      <p:sp>
        <p:nvSpPr>
          <p:cNvPr id="53" name="Arc 52">
            <a:extLst>
              <a:ext uri="{FF2B5EF4-FFF2-40B4-BE49-F238E27FC236}">
                <a16:creationId xmlns:a16="http://schemas.microsoft.com/office/drawing/2014/main" id="{BE1AA39D-9E7E-4545-8F66-D76A2478D228}"/>
              </a:ext>
            </a:extLst>
          </p:cNvPr>
          <p:cNvSpPr/>
          <p:nvPr userDrawn="1"/>
        </p:nvSpPr>
        <p:spPr>
          <a:xfrm>
            <a:off x="3527284" y="-190236"/>
            <a:ext cx="4992157" cy="4992157"/>
          </a:xfrm>
          <a:prstGeom prst="arc">
            <a:avLst>
              <a:gd name="adj1" fmla="val 4841684"/>
              <a:gd name="adj2" fmla="val 10776032"/>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4" name="Espace réservé pour une image  73">
            <a:extLst>
              <a:ext uri="{FF2B5EF4-FFF2-40B4-BE49-F238E27FC236}">
                <a16:creationId xmlns:a16="http://schemas.microsoft.com/office/drawing/2014/main" id="{3AC1ED6F-89F7-49BD-8E23-35EA4D9FF1FF}"/>
              </a:ext>
            </a:extLst>
          </p:cNvPr>
          <p:cNvSpPr>
            <a:spLocks noGrp="1"/>
          </p:cNvSpPr>
          <p:nvPr>
            <p:ph type="pic" sz="quarter" idx="17"/>
          </p:nvPr>
        </p:nvSpPr>
        <p:spPr>
          <a:xfrm>
            <a:off x="-3130" y="6438688"/>
            <a:ext cx="2880878" cy="3467312"/>
          </a:xfrm>
          <a:custGeom>
            <a:avLst/>
            <a:gdLst>
              <a:gd name="connsiteX0" fmla="*/ 872066 w 2880878"/>
              <a:gd name="connsiteY0" fmla="*/ 1351 h 3467312"/>
              <a:gd name="connsiteX1" fmla="*/ 2558359 w 2880878"/>
              <a:gd name="connsiteY1" fmla="*/ 865760 h 3467312"/>
              <a:gd name="connsiteX2" fmla="*/ 2275611 w 2880878"/>
              <a:gd name="connsiteY2" fmla="*/ 3340981 h 3467312"/>
              <a:gd name="connsiteX3" fmla="*/ 2133635 w 2880878"/>
              <a:gd name="connsiteY3" fmla="*/ 3462641 h 3467312"/>
              <a:gd name="connsiteX4" fmla="*/ 2136730 w 2880878"/>
              <a:gd name="connsiteY4" fmla="*/ 3467312 h 3467312"/>
              <a:gd name="connsiteX5" fmla="*/ 3130 w 2880878"/>
              <a:gd name="connsiteY5" fmla="*/ 3467312 h 3467312"/>
              <a:gd name="connsiteX6" fmla="*/ 3130 w 2880878"/>
              <a:gd name="connsiteY6" fmla="*/ 252686 h 3467312"/>
              <a:gd name="connsiteX7" fmla="*/ 0 w 2880878"/>
              <a:gd name="connsiteY7" fmla="*/ 247099 h 3467312"/>
              <a:gd name="connsiteX8" fmla="*/ 872066 w 2880878"/>
              <a:gd name="connsiteY8" fmla="*/ 1351 h 34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878" h="3467312">
                <a:moveTo>
                  <a:pt x="872066" y="1351"/>
                </a:moveTo>
                <a:cubicBezTo>
                  <a:pt x="1526185" y="-23123"/>
                  <a:pt x="2173638" y="285655"/>
                  <a:pt x="2558359" y="865760"/>
                </a:cubicBezTo>
                <a:cubicBezTo>
                  <a:pt x="3082979" y="1656813"/>
                  <a:pt x="2952739" y="2701630"/>
                  <a:pt x="2275611" y="3340981"/>
                </a:cubicBezTo>
                <a:lnTo>
                  <a:pt x="2133635" y="3462641"/>
                </a:lnTo>
                <a:lnTo>
                  <a:pt x="2136730" y="3467312"/>
                </a:lnTo>
                <a:lnTo>
                  <a:pt x="3130" y="3467312"/>
                </a:lnTo>
                <a:lnTo>
                  <a:pt x="3130" y="252686"/>
                </a:lnTo>
                <a:lnTo>
                  <a:pt x="0" y="247099"/>
                </a:lnTo>
                <a:cubicBezTo>
                  <a:pt x="276034" y="92453"/>
                  <a:pt x="574739" y="12475"/>
                  <a:pt x="872066" y="1351"/>
                </a:cubicBezTo>
                <a:close/>
              </a:path>
            </a:pathLst>
          </a:custGeom>
          <a:ln>
            <a:noFill/>
          </a:ln>
          <a:effectLst>
            <a:outerShdw blurRad="50800" dist="38100" algn="l" rotWithShape="0">
              <a:prstClr val="black">
                <a:alpha val="40000"/>
              </a:prstClr>
            </a:outerShdw>
          </a:effectLst>
        </p:spPr>
        <p:txBody>
          <a:bodyPr wrap="square" bIns="1440000" anchor="ctr">
            <a:noAutofit/>
          </a:bodyPr>
          <a:lstStyle>
            <a:lvl1pPr marL="0" indent="0" algn="ctr">
              <a:buNone/>
              <a:defRPr sz="1600">
                <a:solidFill>
                  <a:schemeClr val="tx1"/>
                </a:solidFill>
              </a:defRPr>
            </a:lvl1pPr>
          </a:lstStyle>
          <a:p>
            <a:endParaRPr lang="fr-FR" dirty="0"/>
          </a:p>
        </p:txBody>
      </p:sp>
      <p:sp>
        <p:nvSpPr>
          <p:cNvPr id="75" name="Arc 74">
            <a:extLst>
              <a:ext uri="{FF2B5EF4-FFF2-40B4-BE49-F238E27FC236}">
                <a16:creationId xmlns:a16="http://schemas.microsoft.com/office/drawing/2014/main" id="{97F3B40C-EB70-4694-9F31-EFD3C1B1C785}"/>
              </a:ext>
            </a:extLst>
          </p:cNvPr>
          <p:cNvSpPr/>
          <p:nvPr userDrawn="1"/>
        </p:nvSpPr>
        <p:spPr>
          <a:xfrm>
            <a:off x="-1355770" y="6614567"/>
            <a:ext cx="4217817" cy="4217817"/>
          </a:xfrm>
          <a:prstGeom prst="arc">
            <a:avLst>
              <a:gd name="adj1" fmla="val 15278029"/>
              <a:gd name="adj2" fmla="val 17938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space réservé du texte 77">
            <a:extLst>
              <a:ext uri="{FF2B5EF4-FFF2-40B4-BE49-F238E27FC236}">
                <a16:creationId xmlns:a16="http://schemas.microsoft.com/office/drawing/2014/main" id="{F6C8A281-F19D-4FFA-84D9-54F8E50ADFF2}"/>
              </a:ext>
            </a:extLst>
          </p:cNvPr>
          <p:cNvSpPr>
            <a:spLocks noGrp="1"/>
          </p:cNvSpPr>
          <p:nvPr>
            <p:ph type="body" sz="quarter" idx="18"/>
          </p:nvPr>
        </p:nvSpPr>
        <p:spPr>
          <a:xfrm>
            <a:off x="296863" y="2194687"/>
            <a:ext cx="2880000" cy="4037909"/>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79" name="Espace réservé du texte 77">
            <a:extLst>
              <a:ext uri="{FF2B5EF4-FFF2-40B4-BE49-F238E27FC236}">
                <a16:creationId xmlns:a16="http://schemas.microsoft.com/office/drawing/2014/main" id="{FB9917CD-777D-45A0-A31A-F3B66811617C}"/>
              </a:ext>
            </a:extLst>
          </p:cNvPr>
          <p:cNvSpPr>
            <a:spLocks noGrp="1"/>
          </p:cNvSpPr>
          <p:nvPr>
            <p:ph type="body" sz="quarter" idx="19"/>
          </p:nvPr>
        </p:nvSpPr>
        <p:spPr>
          <a:xfrm>
            <a:off x="3681137" y="5056106"/>
            <a:ext cx="2880000" cy="4361028"/>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45" name="Espace réservé pour une image  4">
            <a:extLst>
              <a:ext uri="{FF2B5EF4-FFF2-40B4-BE49-F238E27FC236}">
                <a16:creationId xmlns:a16="http://schemas.microsoft.com/office/drawing/2014/main" id="{E9A5E648-5490-4CDA-9C61-E9B555767F9E}"/>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tx1"/>
                </a:solidFill>
              </a:defRPr>
            </a:lvl1pPr>
          </a:lstStyle>
          <a:p>
            <a:r>
              <a:rPr lang="fr-FR" dirty="0"/>
              <a:t>Logo</a:t>
            </a:r>
          </a:p>
        </p:txBody>
      </p:sp>
    </p:spTree>
    <p:extLst>
      <p:ext uri="{BB962C8B-B14F-4D97-AF65-F5344CB8AC3E}">
        <p14:creationId xmlns:p14="http://schemas.microsoft.com/office/powerpoint/2010/main" val="652230510"/>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ck">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71412087-3AB0-4461-A800-1B0A6D1540DD}"/>
              </a:ext>
            </a:extLst>
          </p:cNvPr>
          <p:cNvSpPr txBox="1"/>
          <p:nvPr userDrawn="1"/>
        </p:nvSpPr>
        <p:spPr>
          <a:xfrm>
            <a:off x="344793" y="389037"/>
            <a:ext cx="4114800" cy="954107"/>
          </a:xfrm>
          <a:prstGeom prst="rect">
            <a:avLst/>
          </a:prstGeom>
          <a:noFill/>
        </p:spPr>
        <p:txBody>
          <a:bodyPr wrap="square" rtlCol="0">
            <a:spAutoFit/>
          </a:bodyPr>
          <a:lstStyle/>
          <a:p>
            <a:r>
              <a:rPr lang="fr-FR" sz="2800" b="1" cap="all" dirty="0">
                <a:solidFill>
                  <a:schemeClr val="bg1"/>
                </a:solidFill>
                <a:latin typeface="Trebuchet MS" panose="020B0603020202020204" pitchFamily="34" charset="0"/>
              </a:rPr>
              <a:t>36 heures dans la vie d’une startup</a:t>
            </a:r>
          </a:p>
        </p:txBody>
      </p:sp>
      <p:sp>
        <p:nvSpPr>
          <p:cNvPr id="59" name="Rectangle 58">
            <a:extLst>
              <a:ext uri="{FF2B5EF4-FFF2-40B4-BE49-F238E27FC236}">
                <a16:creationId xmlns:a16="http://schemas.microsoft.com/office/drawing/2014/main" id="{D41ECFF7-746C-405E-9439-2AF82ECFEA8F}"/>
              </a:ext>
            </a:extLst>
          </p:cNvPr>
          <p:cNvSpPr/>
          <p:nvPr userDrawn="1"/>
        </p:nvSpPr>
        <p:spPr>
          <a:xfrm>
            <a:off x="0" y="6650491"/>
            <a:ext cx="6858000" cy="325550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Arc 60">
            <a:extLst>
              <a:ext uri="{FF2B5EF4-FFF2-40B4-BE49-F238E27FC236}">
                <a16:creationId xmlns:a16="http://schemas.microsoft.com/office/drawing/2014/main" id="{DE512640-0F56-4ADA-84E2-7B4AEE9CFF43}"/>
              </a:ext>
            </a:extLst>
          </p:cNvPr>
          <p:cNvSpPr/>
          <p:nvPr userDrawn="1"/>
        </p:nvSpPr>
        <p:spPr>
          <a:xfrm>
            <a:off x="-1564114" y="5139162"/>
            <a:ext cx="5331312" cy="5331312"/>
          </a:xfrm>
          <a:prstGeom prst="arc">
            <a:avLst>
              <a:gd name="adj1" fmla="val 15322999"/>
              <a:gd name="adj2" fmla="val 1970852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Arc 61">
            <a:extLst>
              <a:ext uri="{FF2B5EF4-FFF2-40B4-BE49-F238E27FC236}">
                <a16:creationId xmlns:a16="http://schemas.microsoft.com/office/drawing/2014/main" id="{C3E0DF91-625B-4D54-9A4A-F2117B0B10E8}"/>
              </a:ext>
            </a:extLst>
          </p:cNvPr>
          <p:cNvSpPr/>
          <p:nvPr userDrawn="1"/>
        </p:nvSpPr>
        <p:spPr>
          <a:xfrm>
            <a:off x="-1564114" y="5139162"/>
            <a:ext cx="5331312" cy="5331312"/>
          </a:xfrm>
          <a:prstGeom prst="arc">
            <a:avLst>
              <a:gd name="adj1" fmla="val 20500132"/>
              <a:gd name="adj2" fmla="val 2256244"/>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51DCE195-1CBB-40BE-8879-0055886F89CB}"/>
              </a:ext>
            </a:extLst>
          </p:cNvPr>
          <p:cNvSpPr txBox="1"/>
          <p:nvPr/>
        </p:nvSpPr>
        <p:spPr>
          <a:xfrm>
            <a:off x="3932849" y="6845131"/>
            <a:ext cx="2772752" cy="369332"/>
          </a:xfrm>
          <a:prstGeom prst="rect">
            <a:avLst/>
          </a:prstGeom>
          <a:noFill/>
        </p:spPr>
        <p:txBody>
          <a:bodyPr wrap="square" rtlCol="0">
            <a:spAutoFit/>
          </a:bodyPr>
          <a:lstStyle/>
          <a:p>
            <a:r>
              <a:rPr lang="fr-FR" b="1" cap="all" dirty="0">
                <a:solidFill>
                  <a:schemeClr val="bg1"/>
                </a:solidFill>
                <a:latin typeface="Trebuchet MS" panose="020B0603020202020204" pitchFamily="34" charset="0"/>
              </a:rPr>
              <a:t>Pour en savoir plus</a:t>
            </a:r>
          </a:p>
        </p:txBody>
      </p:sp>
      <p:sp>
        <p:nvSpPr>
          <p:cNvPr id="94" name="Espace réservé du texte 77">
            <a:extLst>
              <a:ext uri="{FF2B5EF4-FFF2-40B4-BE49-F238E27FC236}">
                <a16:creationId xmlns:a16="http://schemas.microsoft.com/office/drawing/2014/main" id="{C6D2CD1C-7D90-4B2C-AAAD-B5C2854414AD}"/>
              </a:ext>
            </a:extLst>
          </p:cNvPr>
          <p:cNvSpPr>
            <a:spLocks noGrp="1"/>
          </p:cNvSpPr>
          <p:nvPr userDrawn="1">
            <p:ph type="body" sz="quarter" idx="20"/>
          </p:nvPr>
        </p:nvSpPr>
        <p:spPr>
          <a:xfrm>
            <a:off x="296863" y="446519"/>
            <a:ext cx="2880000" cy="4506481"/>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5" name="Espace réservé du texte 77">
            <a:extLst>
              <a:ext uri="{FF2B5EF4-FFF2-40B4-BE49-F238E27FC236}">
                <a16:creationId xmlns:a16="http://schemas.microsoft.com/office/drawing/2014/main" id="{BF71F432-0C76-4011-8DD3-36CAE954C01B}"/>
              </a:ext>
            </a:extLst>
          </p:cNvPr>
          <p:cNvSpPr>
            <a:spLocks noGrp="1"/>
          </p:cNvSpPr>
          <p:nvPr userDrawn="1">
            <p:ph type="body" sz="quarter" idx="21"/>
          </p:nvPr>
        </p:nvSpPr>
        <p:spPr>
          <a:xfrm>
            <a:off x="3677597" y="446519"/>
            <a:ext cx="2880000" cy="6028156"/>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7" name="Espace réservé pour une image  96">
            <a:extLst>
              <a:ext uri="{FF2B5EF4-FFF2-40B4-BE49-F238E27FC236}">
                <a16:creationId xmlns:a16="http://schemas.microsoft.com/office/drawing/2014/main" id="{68626897-67E2-40AA-BA0B-A70ED57D1B64}"/>
              </a:ext>
            </a:extLst>
          </p:cNvPr>
          <p:cNvSpPr>
            <a:spLocks noGrp="1"/>
          </p:cNvSpPr>
          <p:nvPr userDrawn="1">
            <p:ph type="pic" sz="quarter" idx="22"/>
          </p:nvPr>
        </p:nvSpPr>
        <p:spPr>
          <a:xfrm>
            <a:off x="-2510" y="5321538"/>
            <a:ext cx="3585927" cy="4584463"/>
          </a:xfrm>
          <a:custGeom>
            <a:avLst/>
            <a:gdLst>
              <a:gd name="connsiteX0" fmla="*/ 1152655 w 3585927"/>
              <a:gd name="connsiteY0" fmla="*/ 525 h 4584463"/>
              <a:gd name="connsiteX1" fmla="*/ 3268455 w 3585927"/>
              <a:gd name="connsiteY1" fmla="*/ 1268609 h 4584463"/>
              <a:gd name="connsiteX2" fmla="*/ 2625981 w 3585927"/>
              <a:gd name="connsiteY2" fmla="*/ 4443196 h 4584463"/>
              <a:gd name="connsiteX3" fmla="*/ 2428883 w 3585927"/>
              <a:gd name="connsiteY3" fmla="*/ 4581021 h 4584463"/>
              <a:gd name="connsiteX4" fmla="*/ 2430816 w 3585927"/>
              <a:gd name="connsiteY4" fmla="*/ 4584463 h 4584463"/>
              <a:gd name="connsiteX5" fmla="*/ 2511 w 3585927"/>
              <a:gd name="connsiteY5" fmla="*/ 4584463 h 4584463"/>
              <a:gd name="connsiteX6" fmla="*/ 2511 w 3585927"/>
              <a:gd name="connsiteY6" fmla="*/ 264212 h 4584463"/>
              <a:gd name="connsiteX7" fmla="*/ 0 w 3585927"/>
              <a:gd name="connsiteY7" fmla="*/ 259152 h 4584463"/>
              <a:gd name="connsiteX8" fmla="*/ 1152655 w 3585927"/>
              <a:gd name="connsiteY8" fmla="*/ 525 h 458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5927" h="4584463">
                <a:moveTo>
                  <a:pt x="1152655" y="525"/>
                </a:moveTo>
                <a:cubicBezTo>
                  <a:pt x="2005554" y="18092"/>
                  <a:pt x="2823843" y="475694"/>
                  <a:pt x="3268455" y="1268609"/>
                </a:cubicBezTo>
                <a:cubicBezTo>
                  <a:pt x="3874746" y="2349858"/>
                  <a:pt x="3586626" y="3698736"/>
                  <a:pt x="2625981" y="4443196"/>
                </a:cubicBezTo>
                <a:lnTo>
                  <a:pt x="2428883" y="4581021"/>
                </a:lnTo>
                <a:lnTo>
                  <a:pt x="2430816" y="4584463"/>
                </a:lnTo>
                <a:lnTo>
                  <a:pt x="2511" y="4584463"/>
                </a:lnTo>
                <a:lnTo>
                  <a:pt x="2511" y="264212"/>
                </a:lnTo>
                <a:lnTo>
                  <a:pt x="0" y="259152"/>
                </a:lnTo>
                <a:cubicBezTo>
                  <a:pt x="370141" y="75470"/>
                  <a:pt x="764973" y="-7461"/>
                  <a:pt x="1152655" y="525"/>
                </a:cubicBezTo>
                <a:close/>
              </a:path>
            </a:pathLst>
          </a:custGeom>
          <a:ln>
            <a:noFill/>
          </a:ln>
          <a:effectLst>
            <a:outerShdw blurRad="50800" dist="38100" algn="l" rotWithShape="0">
              <a:prstClr val="black">
                <a:alpha val="40000"/>
              </a:prstClr>
            </a:outerShdw>
          </a:effectLst>
        </p:spPr>
        <p:txBody>
          <a:bodyPr wrap="square" tIns="504000" bIns="46800">
            <a:noAutofit/>
          </a:bodyPr>
          <a:lstStyle>
            <a:lvl1pPr marL="0" indent="0" algn="ctr">
              <a:buNone/>
              <a:defRPr sz="1600"/>
            </a:lvl1pPr>
          </a:lstStyle>
          <a:p>
            <a:endParaRPr lang="fr-FR"/>
          </a:p>
        </p:txBody>
      </p:sp>
      <p:grpSp>
        <p:nvGrpSpPr>
          <p:cNvPr id="98" name="Groupe 56">
            <a:extLst>
              <a:ext uri="{FF2B5EF4-FFF2-40B4-BE49-F238E27FC236}">
                <a16:creationId xmlns:a16="http://schemas.microsoft.com/office/drawing/2014/main" id="{E0456361-62AB-4EF9-A66F-A2336D5C7226}"/>
              </a:ext>
            </a:extLst>
          </p:cNvPr>
          <p:cNvGrpSpPr>
            <a:grpSpLocks noChangeAspect="1"/>
          </p:cNvGrpSpPr>
          <p:nvPr userDrawn="1"/>
        </p:nvGrpSpPr>
        <p:grpSpPr>
          <a:xfrm>
            <a:off x="5142147" y="9593112"/>
            <a:ext cx="1311041" cy="211032"/>
            <a:chOff x="721663" y="6029980"/>
            <a:chExt cx="2055017" cy="330786"/>
          </a:xfrm>
          <a:solidFill>
            <a:schemeClr val="bg1"/>
          </a:solidFill>
        </p:grpSpPr>
        <p:sp>
          <p:nvSpPr>
            <p:cNvPr id="99" name="Freeform 6">
              <a:extLst>
                <a:ext uri="{FF2B5EF4-FFF2-40B4-BE49-F238E27FC236}">
                  <a16:creationId xmlns:a16="http://schemas.microsoft.com/office/drawing/2014/main" id="{12E1EEA8-0D63-4D24-B1EE-4AEB52A797E4}"/>
                </a:ext>
              </a:extLst>
            </p:cNvPr>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0" name="Freeform 7">
              <a:extLst>
                <a:ext uri="{FF2B5EF4-FFF2-40B4-BE49-F238E27FC236}">
                  <a16:creationId xmlns:a16="http://schemas.microsoft.com/office/drawing/2014/main" id="{6E05FADB-4BD6-493B-8E45-52FC66BCFB41}"/>
                </a:ext>
              </a:extLst>
            </p:cNvPr>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1" name="Freeform 8">
              <a:extLst>
                <a:ext uri="{FF2B5EF4-FFF2-40B4-BE49-F238E27FC236}">
                  <a16:creationId xmlns:a16="http://schemas.microsoft.com/office/drawing/2014/main" id="{03911745-7142-4C7D-9CB0-3D5C402F9DE8}"/>
                </a:ext>
              </a:extLst>
            </p:cNvPr>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2" name="Freeform 9">
              <a:extLst>
                <a:ext uri="{FF2B5EF4-FFF2-40B4-BE49-F238E27FC236}">
                  <a16:creationId xmlns:a16="http://schemas.microsoft.com/office/drawing/2014/main" id="{E1ADD674-FCF7-4325-BC37-9DB43ACCFD1C}"/>
                </a:ext>
              </a:extLst>
            </p:cNvPr>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3" name="Freeform 10">
              <a:extLst>
                <a:ext uri="{FF2B5EF4-FFF2-40B4-BE49-F238E27FC236}">
                  <a16:creationId xmlns:a16="http://schemas.microsoft.com/office/drawing/2014/main" id="{4AF8BACF-7910-4EA0-B1A1-2DC715D58508}"/>
                </a:ext>
              </a:extLst>
            </p:cNvPr>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4" name="Freeform 11">
              <a:extLst>
                <a:ext uri="{FF2B5EF4-FFF2-40B4-BE49-F238E27FC236}">
                  <a16:creationId xmlns:a16="http://schemas.microsoft.com/office/drawing/2014/main" id="{D93A50D2-BF8A-4A30-9DCA-D19AC42B5D31}"/>
                </a:ext>
              </a:extLst>
            </p:cNvPr>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5" name="Freeform 12">
              <a:extLst>
                <a:ext uri="{FF2B5EF4-FFF2-40B4-BE49-F238E27FC236}">
                  <a16:creationId xmlns:a16="http://schemas.microsoft.com/office/drawing/2014/main" id="{BA054AC8-7007-4016-B2E5-2E4725879395}"/>
                </a:ext>
              </a:extLst>
            </p:cNvPr>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6" name="Freeform 13">
              <a:extLst>
                <a:ext uri="{FF2B5EF4-FFF2-40B4-BE49-F238E27FC236}">
                  <a16:creationId xmlns:a16="http://schemas.microsoft.com/office/drawing/2014/main" id="{4B9BA46A-CB2C-4C05-A004-1C8B86DCDF64}"/>
                </a:ext>
              </a:extLst>
            </p:cNvPr>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7" name="Freeform 14">
              <a:extLst>
                <a:ext uri="{FF2B5EF4-FFF2-40B4-BE49-F238E27FC236}">
                  <a16:creationId xmlns:a16="http://schemas.microsoft.com/office/drawing/2014/main" id="{2B3D4348-0282-4E7C-97B3-374DF06D9D47}"/>
                </a:ext>
              </a:extLst>
            </p:cNvPr>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8" name="Freeform 15">
              <a:extLst>
                <a:ext uri="{FF2B5EF4-FFF2-40B4-BE49-F238E27FC236}">
                  <a16:creationId xmlns:a16="http://schemas.microsoft.com/office/drawing/2014/main" id="{C54504B4-5F22-4E5B-ACA2-6BE30D842B7D}"/>
                </a:ext>
              </a:extLst>
            </p:cNvPr>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9" name="Freeform 16">
              <a:extLst>
                <a:ext uri="{FF2B5EF4-FFF2-40B4-BE49-F238E27FC236}">
                  <a16:creationId xmlns:a16="http://schemas.microsoft.com/office/drawing/2014/main" id="{F86FF4A4-DCF1-4277-838A-4DBD76FB456B}"/>
                </a:ext>
              </a:extLst>
            </p:cNvPr>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0" name="Freeform 17">
              <a:extLst>
                <a:ext uri="{FF2B5EF4-FFF2-40B4-BE49-F238E27FC236}">
                  <a16:creationId xmlns:a16="http://schemas.microsoft.com/office/drawing/2014/main" id="{CB96773A-C9AD-400D-9297-17FE7F14798F}"/>
                </a:ext>
              </a:extLst>
            </p:cNvPr>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1" name="Freeform 18">
              <a:extLst>
                <a:ext uri="{FF2B5EF4-FFF2-40B4-BE49-F238E27FC236}">
                  <a16:creationId xmlns:a16="http://schemas.microsoft.com/office/drawing/2014/main" id="{BF7F423C-5DEF-40AE-A6AA-EC34B109A9D7}"/>
                </a:ext>
              </a:extLst>
            </p:cNvPr>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2" name="Freeform 19">
              <a:extLst>
                <a:ext uri="{FF2B5EF4-FFF2-40B4-BE49-F238E27FC236}">
                  <a16:creationId xmlns:a16="http://schemas.microsoft.com/office/drawing/2014/main" id="{AFE3A1C8-F1A7-4FB5-95C5-C80464CADCEA}"/>
                </a:ext>
              </a:extLst>
            </p:cNvPr>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3" name="Freeform 20">
              <a:extLst>
                <a:ext uri="{FF2B5EF4-FFF2-40B4-BE49-F238E27FC236}">
                  <a16:creationId xmlns:a16="http://schemas.microsoft.com/office/drawing/2014/main" id="{0C8A0C5C-C5B2-42C5-A293-BFEB0B22809C}"/>
                </a:ext>
              </a:extLst>
            </p:cNvPr>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4" name="Freeform 21">
              <a:extLst>
                <a:ext uri="{FF2B5EF4-FFF2-40B4-BE49-F238E27FC236}">
                  <a16:creationId xmlns:a16="http://schemas.microsoft.com/office/drawing/2014/main" id="{53DDC7F5-19AC-4216-90E6-D790888AE0CA}"/>
                </a:ext>
              </a:extLst>
            </p:cNvPr>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5" name="Freeform 22">
              <a:extLst>
                <a:ext uri="{FF2B5EF4-FFF2-40B4-BE49-F238E27FC236}">
                  <a16:creationId xmlns:a16="http://schemas.microsoft.com/office/drawing/2014/main" id="{F3A1B441-4E98-42B1-BEEB-EF67BF254246}"/>
                </a:ext>
              </a:extLst>
            </p:cNvPr>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6" name="Freeform 23">
              <a:extLst>
                <a:ext uri="{FF2B5EF4-FFF2-40B4-BE49-F238E27FC236}">
                  <a16:creationId xmlns:a16="http://schemas.microsoft.com/office/drawing/2014/main" id="{DD180257-EDE0-4500-8283-C62BD54C9629}"/>
                </a:ext>
              </a:extLst>
            </p:cNvPr>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7" name="Freeform 24">
              <a:extLst>
                <a:ext uri="{FF2B5EF4-FFF2-40B4-BE49-F238E27FC236}">
                  <a16:creationId xmlns:a16="http://schemas.microsoft.com/office/drawing/2014/main" id="{1E30A695-5A17-423E-8FFA-472E698A992E}"/>
                </a:ext>
              </a:extLst>
            </p:cNvPr>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
        <p:nvSpPr>
          <p:cNvPr id="14" name="Espace réservé du texte 13">
            <a:extLst>
              <a:ext uri="{FF2B5EF4-FFF2-40B4-BE49-F238E27FC236}">
                <a16:creationId xmlns:a16="http://schemas.microsoft.com/office/drawing/2014/main" id="{C8679576-43D9-4D01-B01B-BF72A997A6A7}"/>
              </a:ext>
            </a:extLst>
          </p:cNvPr>
          <p:cNvSpPr>
            <a:spLocks noGrp="1"/>
          </p:cNvSpPr>
          <p:nvPr>
            <p:ph type="body" sz="quarter" idx="25" hasCustomPrompt="1"/>
          </p:nvPr>
        </p:nvSpPr>
        <p:spPr>
          <a:xfrm>
            <a:off x="3937518" y="7126996"/>
            <a:ext cx="2620080" cy="2302499"/>
          </a:xfrm>
        </p:spPr>
        <p:txBody>
          <a:bodyPr rIns="90000" anchor="ctr">
            <a:normAutofit/>
          </a:bodyPr>
          <a:lstStyle>
            <a:lvl1pPr marL="0" indent="0">
              <a:spcBef>
                <a:spcPts val="0"/>
              </a:spcBef>
              <a:spcAft>
                <a:spcPts val="300"/>
              </a:spcAft>
              <a:buNone/>
              <a:defRPr sz="1300" b="1">
                <a:solidFill>
                  <a:schemeClr val="bg1"/>
                </a:solidFill>
              </a:defRPr>
            </a:lvl1pPr>
            <a:lvl2pPr marL="0" indent="0">
              <a:spcAft>
                <a:spcPts val="300"/>
              </a:spcAft>
              <a:buNone/>
              <a:defRPr sz="1300" b="1">
                <a:solidFill>
                  <a:schemeClr val="bg1"/>
                </a:solidFill>
              </a:defRPr>
            </a:lvl2pPr>
            <a:lvl3pPr marL="0" indent="0">
              <a:spcAft>
                <a:spcPts val="300"/>
              </a:spcAft>
              <a:buNone/>
              <a:defRPr sz="900" b="0">
                <a:solidFill>
                  <a:schemeClr val="bg1"/>
                </a:solidFill>
              </a:defRPr>
            </a:lvl3pPr>
            <a:lvl4pPr marL="1371600" indent="0">
              <a:buNone/>
              <a:defRPr sz="1300"/>
            </a:lvl4pPr>
            <a:lvl5pPr marL="1828800" indent="0">
              <a:buNone/>
              <a:defRPr sz="1300"/>
            </a:lvl5pPr>
          </a:lstStyle>
          <a:p>
            <a:pPr lvl="0"/>
            <a:r>
              <a:rPr lang="fr-FR" dirty="0"/>
              <a:t>Prénom Nom - Poste</a:t>
            </a:r>
          </a:p>
          <a:p>
            <a:pPr lvl="1"/>
            <a:r>
              <a:rPr lang="fr-FR" b="1" dirty="0"/>
              <a:t>N° téléphone</a:t>
            </a:r>
          </a:p>
          <a:p>
            <a:pPr lvl="2"/>
            <a:r>
              <a:rPr lang="fr-FR" b="1" dirty="0"/>
              <a:t>Prenom.nom@eurogroupconsulting.fr</a:t>
            </a:r>
          </a:p>
          <a:p>
            <a:pPr lvl="2"/>
            <a:endParaRPr lang="fr-FR" b="1" dirty="0"/>
          </a:p>
        </p:txBody>
      </p:sp>
      <p:sp>
        <p:nvSpPr>
          <p:cNvPr id="31" name="Espace réservé pour une image  4">
            <a:extLst>
              <a:ext uri="{FF2B5EF4-FFF2-40B4-BE49-F238E27FC236}">
                <a16:creationId xmlns:a16="http://schemas.microsoft.com/office/drawing/2014/main" id="{F0891F22-5752-4A59-A850-0502ECBFD2A2}"/>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bg1"/>
                </a:solidFill>
              </a:defRPr>
            </a:lvl1pPr>
          </a:lstStyle>
          <a:p>
            <a:r>
              <a:rPr lang="fr-FR" dirty="0"/>
              <a:t>Logo</a:t>
            </a:r>
          </a:p>
        </p:txBody>
      </p:sp>
    </p:spTree>
    <p:extLst>
      <p:ext uri="{BB962C8B-B14F-4D97-AF65-F5344CB8AC3E}">
        <p14:creationId xmlns:p14="http://schemas.microsoft.com/office/powerpoint/2010/main" val="3658828572"/>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guide id="7" pos="2319">
          <p15:clr>
            <a:srgbClr val="FBAE40"/>
          </p15:clr>
        </p15:guide>
        <p15:guide id="8" pos="238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ro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200379-C917-42A6-9A2A-B06057C051E8}"/>
              </a:ext>
            </a:extLst>
          </p:cNvPr>
          <p:cNvSpPr/>
          <p:nvPr userDrawn="1"/>
        </p:nvSpPr>
        <p:spPr>
          <a:xfrm>
            <a:off x="0" y="-1"/>
            <a:ext cx="6858000" cy="201348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F2D5A82-8D77-45E6-AA23-B540A290A711}"/>
              </a:ext>
            </a:extLst>
          </p:cNvPr>
          <p:cNvSpPr>
            <a:spLocks noGrp="1"/>
          </p:cNvSpPr>
          <p:nvPr userDrawn="1">
            <p:ph type="ctrTitle"/>
          </p:nvPr>
        </p:nvSpPr>
        <p:spPr>
          <a:xfrm>
            <a:off x="296862" y="254184"/>
            <a:ext cx="3756977" cy="842349"/>
          </a:xfrm>
        </p:spPr>
        <p:txBody>
          <a:bodyPr anchor="ctr">
            <a:normAutofit/>
          </a:bodyPr>
          <a:lstStyle>
            <a:lvl1pPr algn="l">
              <a:defRPr sz="2400" b="1" cap="all" baseline="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541AC552-A484-463C-8DBE-D45D5F583960}"/>
              </a:ext>
            </a:extLst>
          </p:cNvPr>
          <p:cNvSpPr>
            <a:spLocks noGrp="1"/>
          </p:cNvSpPr>
          <p:nvPr userDrawn="1">
            <p:ph type="subTitle" idx="1"/>
          </p:nvPr>
        </p:nvSpPr>
        <p:spPr>
          <a:xfrm>
            <a:off x="296863" y="1223299"/>
            <a:ext cx="3523298" cy="790188"/>
          </a:xfrm>
        </p:spPr>
        <p:txBody>
          <a:bodyPr anchor="ctr">
            <a:normAutofit/>
          </a:bodyPr>
          <a:lstStyle>
            <a:lvl1pPr marL="0" indent="0" algn="l">
              <a:buNone/>
              <a:defRPr sz="1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51" name="Espace réservé pour une image  50">
            <a:extLst>
              <a:ext uri="{FF2B5EF4-FFF2-40B4-BE49-F238E27FC236}">
                <a16:creationId xmlns:a16="http://schemas.microsoft.com/office/drawing/2014/main" id="{12CA633A-E6EC-46B7-868F-34C62882F6F9}"/>
              </a:ext>
            </a:extLst>
          </p:cNvPr>
          <p:cNvSpPr>
            <a:spLocks noGrp="1"/>
          </p:cNvSpPr>
          <p:nvPr>
            <p:ph type="pic" sz="quarter" idx="15"/>
          </p:nvPr>
        </p:nvSpPr>
        <p:spPr>
          <a:xfrm>
            <a:off x="3711451" y="0"/>
            <a:ext cx="3146549" cy="4635454"/>
          </a:xfrm>
          <a:custGeom>
            <a:avLst/>
            <a:gdLst>
              <a:gd name="connsiteX0" fmla="*/ 1558110 w 3146549"/>
              <a:gd name="connsiteY0" fmla="*/ 0 h 4635454"/>
              <a:gd name="connsiteX1" fmla="*/ 1559012 w 3146549"/>
              <a:gd name="connsiteY1" fmla="*/ 2420 h 4635454"/>
              <a:gd name="connsiteX2" fmla="*/ 3146549 w 3146549"/>
              <a:gd name="connsiteY2" fmla="*/ 2420 h 4635454"/>
              <a:gd name="connsiteX3" fmla="*/ 3146549 w 3146549"/>
              <a:gd name="connsiteY3" fmla="*/ 4513459 h 4635454"/>
              <a:gd name="connsiteX4" fmla="*/ 3145510 w 3146549"/>
              <a:gd name="connsiteY4" fmla="*/ 4510514 h 4635454"/>
              <a:gd name="connsiteX5" fmla="*/ 3146410 w 3146549"/>
              <a:gd name="connsiteY5" fmla="*/ 4513227 h 4635454"/>
              <a:gd name="connsiteX6" fmla="*/ 136291 w 3146549"/>
              <a:gd name="connsiteY6" fmla="*/ 3036460 h 4635454"/>
              <a:gd name="connsiteX7" fmla="*/ 1558110 w 3146549"/>
              <a:gd name="connsiteY7" fmla="*/ 0 h 463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6549" h="4635454">
                <a:moveTo>
                  <a:pt x="1558110" y="0"/>
                </a:moveTo>
                <a:lnTo>
                  <a:pt x="1559012" y="2420"/>
                </a:lnTo>
                <a:lnTo>
                  <a:pt x="3146549" y="2420"/>
                </a:lnTo>
                <a:lnTo>
                  <a:pt x="3146549" y="4513459"/>
                </a:lnTo>
                <a:lnTo>
                  <a:pt x="3145510" y="4510514"/>
                </a:lnTo>
                <a:lnTo>
                  <a:pt x="3146410" y="4513227"/>
                </a:lnTo>
                <a:cubicBezTo>
                  <a:pt x="1908233" y="4923835"/>
                  <a:pt x="569333" y="4266970"/>
                  <a:pt x="136291" y="3036460"/>
                </a:cubicBezTo>
                <a:cubicBezTo>
                  <a:pt x="-296752" y="1805950"/>
                  <a:pt x="335673" y="455334"/>
                  <a:pt x="1558110" y="0"/>
                </a:cubicBezTo>
                <a:close/>
              </a:path>
            </a:pathLst>
          </a:custGeom>
          <a:ln>
            <a:noFill/>
          </a:ln>
          <a:effectLst>
            <a:outerShdw blurRad="50800" dist="38100" dir="10800000" algn="r" rotWithShape="0">
              <a:prstClr val="black">
                <a:alpha val="40000"/>
              </a:prstClr>
            </a:outerShdw>
          </a:effectLst>
        </p:spPr>
        <p:txBody>
          <a:bodyPr wrap="square" tIns="1332000" anchor="ctr">
            <a:noAutofit/>
          </a:bodyPr>
          <a:lstStyle>
            <a:lvl1pPr marL="0" indent="0" algn="ctr">
              <a:buNone/>
              <a:defRPr sz="1600">
                <a:solidFill>
                  <a:schemeClr val="tx1"/>
                </a:solidFill>
              </a:defRPr>
            </a:lvl1pPr>
          </a:lstStyle>
          <a:p>
            <a:endParaRPr lang="fr-FR" dirty="0"/>
          </a:p>
        </p:txBody>
      </p:sp>
      <p:sp>
        <p:nvSpPr>
          <p:cNvPr id="53" name="Arc 52">
            <a:extLst>
              <a:ext uri="{FF2B5EF4-FFF2-40B4-BE49-F238E27FC236}">
                <a16:creationId xmlns:a16="http://schemas.microsoft.com/office/drawing/2014/main" id="{BE1AA39D-9E7E-4545-8F66-D76A2478D228}"/>
              </a:ext>
            </a:extLst>
          </p:cNvPr>
          <p:cNvSpPr/>
          <p:nvPr userDrawn="1"/>
        </p:nvSpPr>
        <p:spPr>
          <a:xfrm>
            <a:off x="3527284" y="-190236"/>
            <a:ext cx="4992157" cy="4992157"/>
          </a:xfrm>
          <a:prstGeom prst="arc">
            <a:avLst>
              <a:gd name="adj1" fmla="val 4841684"/>
              <a:gd name="adj2" fmla="val 10776032"/>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4" name="Espace réservé pour une image  73">
            <a:extLst>
              <a:ext uri="{FF2B5EF4-FFF2-40B4-BE49-F238E27FC236}">
                <a16:creationId xmlns:a16="http://schemas.microsoft.com/office/drawing/2014/main" id="{3AC1ED6F-89F7-49BD-8E23-35EA4D9FF1FF}"/>
              </a:ext>
            </a:extLst>
          </p:cNvPr>
          <p:cNvSpPr>
            <a:spLocks noGrp="1"/>
          </p:cNvSpPr>
          <p:nvPr>
            <p:ph type="pic" sz="quarter" idx="17"/>
          </p:nvPr>
        </p:nvSpPr>
        <p:spPr>
          <a:xfrm>
            <a:off x="-3130" y="6438688"/>
            <a:ext cx="2880878" cy="3467312"/>
          </a:xfrm>
          <a:custGeom>
            <a:avLst/>
            <a:gdLst>
              <a:gd name="connsiteX0" fmla="*/ 872066 w 2880878"/>
              <a:gd name="connsiteY0" fmla="*/ 1351 h 3467312"/>
              <a:gd name="connsiteX1" fmla="*/ 2558359 w 2880878"/>
              <a:gd name="connsiteY1" fmla="*/ 865760 h 3467312"/>
              <a:gd name="connsiteX2" fmla="*/ 2275611 w 2880878"/>
              <a:gd name="connsiteY2" fmla="*/ 3340981 h 3467312"/>
              <a:gd name="connsiteX3" fmla="*/ 2133635 w 2880878"/>
              <a:gd name="connsiteY3" fmla="*/ 3462641 h 3467312"/>
              <a:gd name="connsiteX4" fmla="*/ 2136730 w 2880878"/>
              <a:gd name="connsiteY4" fmla="*/ 3467312 h 3467312"/>
              <a:gd name="connsiteX5" fmla="*/ 3130 w 2880878"/>
              <a:gd name="connsiteY5" fmla="*/ 3467312 h 3467312"/>
              <a:gd name="connsiteX6" fmla="*/ 3130 w 2880878"/>
              <a:gd name="connsiteY6" fmla="*/ 252686 h 3467312"/>
              <a:gd name="connsiteX7" fmla="*/ 0 w 2880878"/>
              <a:gd name="connsiteY7" fmla="*/ 247099 h 3467312"/>
              <a:gd name="connsiteX8" fmla="*/ 872066 w 2880878"/>
              <a:gd name="connsiteY8" fmla="*/ 1351 h 34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878" h="3467312">
                <a:moveTo>
                  <a:pt x="872066" y="1351"/>
                </a:moveTo>
                <a:cubicBezTo>
                  <a:pt x="1526185" y="-23123"/>
                  <a:pt x="2173638" y="285655"/>
                  <a:pt x="2558359" y="865760"/>
                </a:cubicBezTo>
                <a:cubicBezTo>
                  <a:pt x="3082979" y="1656813"/>
                  <a:pt x="2952739" y="2701630"/>
                  <a:pt x="2275611" y="3340981"/>
                </a:cubicBezTo>
                <a:lnTo>
                  <a:pt x="2133635" y="3462641"/>
                </a:lnTo>
                <a:lnTo>
                  <a:pt x="2136730" y="3467312"/>
                </a:lnTo>
                <a:lnTo>
                  <a:pt x="3130" y="3467312"/>
                </a:lnTo>
                <a:lnTo>
                  <a:pt x="3130" y="252686"/>
                </a:lnTo>
                <a:lnTo>
                  <a:pt x="0" y="247099"/>
                </a:lnTo>
                <a:cubicBezTo>
                  <a:pt x="276034" y="92453"/>
                  <a:pt x="574739" y="12475"/>
                  <a:pt x="872066" y="1351"/>
                </a:cubicBezTo>
                <a:close/>
              </a:path>
            </a:pathLst>
          </a:custGeom>
          <a:ln>
            <a:noFill/>
          </a:ln>
          <a:effectLst>
            <a:outerShdw blurRad="50800" dist="38100" algn="l" rotWithShape="0">
              <a:prstClr val="black">
                <a:alpha val="40000"/>
              </a:prstClr>
            </a:outerShdw>
          </a:effectLst>
        </p:spPr>
        <p:txBody>
          <a:bodyPr wrap="square" bIns="1440000" anchor="ctr">
            <a:noAutofit/>
          </a:bodyPr>
          <a:lstStyle>
            <a:lvl1pPr marL="0" indent="0" algn="ctr">
              <a:buNone/>
              <a:defRPr sz="1600">
                <a:solidFill>
                  <a:schemeClr val="tx1"/>
                </a:solidFill>
              </a:defRPr>
            </a:lvl1pPr>
          </a:lstStyle>
          <a:p>
            <a:endParaRPr lang="fr-FR" dirty="0"/>
          </a:p>
        </p:txBody>
      </p:sp>
      <p:sp>
        <p:nvSpPr>
          <p:cNvPr id="75" name="Arc 74">
            <a:extLst>
              <a:ext uri="{FF2B5EF4-FFF2-40B4-BE49-F238E27FC236}">
                <a16:creationId xmlns:a16="http://schemas.microsoft.com/office/drawing/2014/main" id="{97F3B40C-EB70-4694-9F31-EFD3C1B1C785}"/>
              </a:ext>
            </a:extLst>
          </p:cNvPr>
          <p:cNvSpPr/>
          <p:nvPr userDrawn="1"/>
        </p:nvSpPr>
        <p:spPr>
          <a:xfrm>
            <a:off x="-1135851" y="6232597"/>
            <a:ext cx="4217817" cy="4217817"/>
          </a:xfrm>
          <a:prstGeom prst="arc">
            <a:avLst>
              <a:gd name="adj1" fmla="val 15278029"/>
              <a:gd name="adj2" fmla="val 17938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space réservé du texte 77">
            <a:extLst>
              <a:ext uri="{FF2B5EF4-FFF2-40B4-BE49-F238E27FC236}">
                <a16:creationId xmlns:a16="http://schemas.microsoft.com/office/drawing/2014/main" id="{F6C8A281-F19D-4FFA-84D9-54F8E50ADFF2}"/>
              </a:ext>
            </a:extLst>
          </p:cNvPr>
          <p:cNvSpPr>
            <a:spLocks noGrp="1"/>
          </p:cNvSpPr>
          <p:nvPr>
            <p:ph type="body" sz="quarter" idx="18"/>
          </p:nvPr>
        </p:nvSpPr>
        <p:spPr>
          <a:xfrm>
            <a:off x="296863" y="2194687"/>
            <a:ext cx="2880000" cy="4037909"/>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79" name="Espace réservé du texte 77">
            <a:extLst>
              <a:ext uri="{FF2B5EF4-FFF2-40B4-BE49-F238E27FC236}">
                <a16:creationId xmlns:a16="http://schemas.microsoft.com/office/drawing/2014/main" id="{FB9917CD-777D-45A0-A31A-F3B66811617C}"/>
              </a:ext>
            </a:extLst>
          </p:cNvPr>
          <p:cNvSpPr>
            <a:spLocks noGrp="1"/>
          </p:cNvSpPr>
          <p:nvPr>
            <p:ph type="body" sz="quarter" idx="19"/>
          </p:nvPr>
        </p:nvSpPr>
        <p:spPr>
          <a:xfrm>
            <a:off x="3681137" y="5056106"/>
            <a:ext cx="2880000" cy="4361028"/>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cxnSp>
        <p:nvCxnSpPr>
          <p:cNvPr id="44" name="Connecteur droit 43">
            <a:extLst>
              <a:ext uri="{FF2B5EF4-FFF2-40B4-BE49-F238E27FC236}">
                <a16:creationId xmlns:a16="http://schemas.microsoft.com/office/drawing/2014/main" id="{57B229E1-E293-4FFF-8773-22132E85A93C}"/>
              </a:ext>
            </a:extLst>
          </p:cNvPr>
          <p:cNvCxnSpPr>
            <a:cxnSpLocks/>
          </p:cNvCxnSpPr>
          <p:nvPr userDrawn="1"/>
        </p:nvCxnSpPr>
        <p:spPr>
          <a:xfrm flipH="1">
            <a:off x="404814" y="1223300"/>
            <a:ext cx="6682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Espace réservé pour une image  4">
            <a:extLst>
              <a:ext uri="{FF2B5EF4-FFF2-40B4-BE49-F238E27FC236}">
                <a16:creationId xmlns:a16="http://schemas.microsoft.com/office/drawing/2014/main" id="{2CE2E66F-BFC5-4B7A-8915-A1EC82DD8D45}"/>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tx1"/>
                </a:solidFill>
              </a:defRPr>
            </a:lvl1pPr>
          </a:lstStyle>
          <a:p>
            <a:r>
              <a:rPr lang="fr-FR" dirty="0"/>
              <a:t>Logo</a:t>
            </a:r>
          </a:p>
        </p:txBody>
      </p:sp>
      <p:pic>
        <p:nvPicPr>
          <p:cNvPr id="46" name="Image 4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3653" y="9549740"/>
            <a:ext cx="1332000" cy="211067"/>
          </a:xfrm>
          <a:prstGeom prst="rect">
            <a:avLst/>
          </a:prstGeom>
        </p:spPr>
      </p:pic>
    </p:spTree>
    <p:extLst>
      <p:ext uri="{BB962C8B-B14F-4D97-AF65-F5344CB8AC3E}">
        <p14:creationId xmlns:p14="http://schemas.microsoft.com/office/powerpoint/2010/main" val="2513732807"/>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ck">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71412087-3AB0-4461-A800-1B0A6D1540DD}"/>
              </a:ext>
            </a:extLst>
          </p:cNvPr>
          <p:cNvSpPr txBox="1"/>
          <p:nvPr userDrawn="1"/>
        </p:nvSpPr>
        <p:spPr>
          <a:xfrm>
            <a:off x="344793" y="389037"/>
            <a:ext cx="4114800" cy="954107"/>
          </a:xfrm>
          <a:prstGeom prst="rect">
            <a:avLst/>
          </a:prstGeom>
          <a:noFill/>
        </p:spPr>
        <p:txBody>
          <a:bodyPr wrap="square" rtlCol="0">
            <a:spAutoFit/>
          </a:bodyPr>
          <a:lstStyle/>
          <a:p>
            <a:r>
              <a:rPr lang="fr-FR" sz="2800" b="1" cap="all" dirty="0">
                <a:solidFill>
                  <a:schemeClr val="bg1"/>
                </a:solidFill>
                <a:latin typeface="Trebuchet MS" panose="020B0603020202020204" pitchFamily="34" charset="0"/>
              </a:rPr>
              <a:t>36 heures dans la vie d’une startup</a:t>
            </a:r>
          </a:p>
        </p:txBody>
      </p:sp>
      <p:sp>
        <p:nvSpPr>
          <p:cNvPr id="59" name="Rectangle 58">
            <a:extLst>
              <a:ext uri="{FF2B5EF4-FFF2-40B4-BE49-F238E27FC236}">
                <a16:creationId xmlns:a16="http://schemas.microsoft.com/office/drawing/2014/main" id="{D41ECFF7-746C-405E-9439-2AF82ECFEA8F}"/>
              </a:ext>
            </a:extLst>
          </p:cNvPr>
          <p:cNvSpPr/>
          <p:nvPr userDrawn="1"/>
        </p:nvSpPr>
        <p:spPr>
          <a:xfrm>
            <a:off x="0" y="6650491"/>
            <a:ext cx="6858000" cy="325550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Arc 60">
            <a:extLst>
              <a:ext uri="{FF2B5EF4-FFF2-40B4-BE49-F238E27FC236}">
                <a16:creationId xmlns:a16="http://schemas.microsoft.com/office/drawing/2014/main" id="{DE512640-0F56-4ADA-84E2-7B4AEE9CFF43}"/>
              </a:ext>
            </a:extLst>
          </p:cNvPr>
          <p:cNvSpPr/>
          <p:nvPr userDrawn="1"/>
        </p:nvSpPr>
        <p:spPr>
          <a:xfrm>
            <a:off x="-1564114" y="5139162"/>
            <a:ext cx="5331312" cy="5331312"/>
          </a:xfrm>
          <a:prstGeom prst="arc">
            <a:avLst>
              <a:gd name="adj1" fmla="val 15322999"/>
              <a:gd name="adj2" fmla="val 1970852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Arc 61">
            <a:extLst>
              <a:ext uri="{FF2B5EF4-FFF2-40B4-BE49-F238E27FC236}">
                <a16:creationId xmlns:a16="http://schemas.microsoft.com/office/drawing/2014/main" id="{C3E0DF91-625B-4D54-9A4A-F2117B0B10E8}"/>
              </a:ext>
            </a:extLst>
          </p:cNvPr>
          <p:cNvSpPr/>
          <p:nvPr userDrawn="1"/>
        </p:nvSpPr>
        <p:spPr>
          <a:xfrm>
            <a:off x="-1564114" y="5139162"/>
            <a:ext cx="5331312" cy="5331312"/>
          </a:xfrm>
          <a:prstGeom prst="arc">
            <a:avLst>
              <a:gd name="adj1" fmla="val 20500132"/>
              <a:gd name="adj2" fmla="val 2256244"/>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51DCE195-1CBB-40BE-8879-0055886F89CB}"/>
              </a:ext>
            </a:extLst>
          </p:cNvPr>
          <p:cNvSpPr txBox="1"/>
          <p:nvPr/>
        </p:nvSpPr>
        <p:spPr>
          <a:xfrm>
            <a:off x="3932849" y="6845131"/>
            <a:ext cx="2772752" cy="369332"/>
          </a:xfrm>
          <a:prstGeom prst="rect">
            <a:avLst/>
          </a:prstGeom>
          <a:noFill/>
        </p:spPr>
        <p:txBody>
          <a:bodyPr wrap="square" rtlCol="0">
            <a:spAutoFit/>
          </a:bodyPr>
          <a:lstStyle/>
          <a:p>
            <a:r>
              <a:rPr lang="fr-FR" b="1" cap="all" dirty="0">
                <a:solidFill>
                  <a:schemeClr val="bg1"/>
                </a:solidFill>
                <a:latin typeface="Trebuchet MS" panose="020B0603020202020204" pitchFamily="34" charset="0"/>
              </a:rPr>
              <a:t>Pour en savoir plus</a:t>
            </a:r>
          </a:p>
        </p:txBody>
      </p:sp>
      <p:sp>
        <p:nvSpPr>
          <p:cNvPr id="94" name="Espace réservé du texte 77">
            <a:extLst>
              <a:ext uri="{FF2B5EF4-FFF2-40B4-BE49-F238E27FC236}">
                <a16:creationId xmlns:a16="http://schemas.microsoft.com/office/drawing/2014/main" id="{C6D2CD1C-7D90-4B2C-AAAD-B5C2854414AD}"/>
              </a:ext>
            </a:extLst>
          </p:cNvPr>
          <p:cNvSpPr>
            <a:spLocks noGrp="1"/>
          </p:cNvSpPr>
          <p:nvPr userDrawn="1">
            <p:ph type="body" sz="quarter" idx="20"/>
          </p:nvPr>
        </p:nvSpPr>
        <p:spPr>
          <a:xfrm>
            <a:off x="296863" y="446519"/>
            <a:ext cx="2880000" cy="4506481"/>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5" name="Espace réservé du texte 77">
            <a:extLst>
              <a:ext uri="{FF2B5EF4-FFF2-40B4-BE49-F238E27FC236}">
                <a16:creationId xmlns:a16="http://schemas.microsoft.com/office/drawing/2014/main" id="{BF71F432-0C76-4011-8DD3-36CAE954C01B}"/>
              </a:ext>
            </a:extLst>
          </p:cNvPr>
          <p:cNvSpPr>
            <a:spLocks noGrp="1"/>
          </p:cNvSpPr>
          <p:nvPr userDrawn="1">
            <p:ph type="body" sz="quarter" idx="21"/>
          </p:nvPr>
        </p:nvSpPr>
        <p:spPr>
          <a:xfrm>
            <a:off x="3677597" y="446519"/>
            <a:ext cx="2880000" cy="6028156"/>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7" name="Espace réservé pour une image  96">
            <a:extLst>
              <a:ext uri="{FF2B5EF4-FFF2-40B4-BE49-F238E27FC236}">
                <a16:creationId xmlns:a16="http://schemas.microsoft.com/office/drawing/2014/main" id="{68626897-67E2-40AA-BA0B-A70ED57D1B64}"/>
              </a:ext>
            </a:extLst>
          </p:cNvPr>
          <p:cNvSpPr>
            <a:spLocks noGrp="1"/>
          </p:cNvSpPr>
          <p:nvPr userDrawn="1">
            <p:ph type="pic" sz="quarter" idx="22"/>
          </p:nvPr>
        </p:nvSpPr>
        <p:spPr>
          <a:xfrm>
            <a:off x="-2510" y="5321538"/>
            <a:ext cx="3585927" cy="4584463"/>
          </a:xfrm>
          <a:custGeom>
            <a:avLst/>
            <a:gdLst>
              <a:gd name="connsiteX0" fmla="*/ 1152655 w 3585927"/>
              <a:gd name="connsiteY0" fmla="*/ 525 h 4584463"/>
              <a:gd name="connsiteX1" fmla="*/ 3268455 w 3585927"/>
              <a:gd name="connsiteY1" fmla="*/ 1268609 h 4584463"/>
              <a:gd name="connsiteX2" fmla="*/ 2625981 w 3585927"/>
              <a:gd name="connsiteY2" fmla="*/ 4443196 h 4584463"/>
              <a:gd name="connsiteX3" fmla="*/ 2428883 w 3585927"/>
              <a:gd name="connsiteY3" fmla="*/ 4581021 h 4584463"/>
              <a:gd name="connsiteX4" fmla="*/ 2430816 w 3585927"/>
              <a:gd name="connsiteY4" fmla="*/ 4584463 h 4584463"/>
              <a:gd name="connsiteX5" fmla="*/ 2511 w 3585927"/>
              <a:gd name="connsiteY5" fmla="*/ 4584463 h 4584463"/>
              <a:gd name="connsiteX6" fmla="*/ 2511 w 3585927"/>
              <a:gd name="connsiteY6" fmla="*/ 264212 h 4584463"/>
              <a:gd name="connsiteX7" fmla="*/ 0 w 3585927"/>
              <a:gd name="connsiteY7" fmla="*/ 259152 h 4584463"/>
              <a:gd name="connsiteX8" fmla="*/ 1152655 w 3585927"/>
              <a:gd name="connsiteY8" fmla="*/ 525 h 458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5927" h="4584463">
                <a:moveTo>
                  <a:pt x="1152655" y="525"/>
                </a:moveTo>
                <a:cubicBezTo>
                  <a:pt x="2005554" y="18092"/>
                  <a:pt x="2823843" y="475694"/>
                  <a:pt x="3268455" y="1268609"/>
                </a:cubicBezTo>
                <a:cubicBezTo>
                  <a:pt x="3874746" y="2349858"/>
                  <a:pt x="3586626" y="3698736"/>
                  <a:pt x="2625981" y="4443196"/>
                </a:cubicBezTo>
                <a:lnTo>
                  <a:pt x="2428883" y="4581021"/>
                </a:lnTo>
                <a:lnTo>
                  <a:pt x="2430816" y="4584463"/>
                </a:lnTo>
                <a:lnTo>
                  <a:pt x="2511" y="4584463"/>
                </a:lnTo>
                <a:lnTo>
                  <a:pt x="2511" y="264212"/>
                </a:lnTo>
                <a:lnTo>
                  <a:pt x="0" y="259152"/>
                </a:lnTo>
                <a:cubicBezTo>
                  <a:pt x="370141" y="75470"/>
                  <a:pt x="764973" y="-7461"/>
                  <a:pt x="1152655" y="525"/>
                </a:cubicBezTo>
                <a:close/>
              </a:path>
            </a:pathLst>
          </a:custGeom>
          <a:ln>
            <a:noFill/>
          </a:ln>
          <a:effectLst>
            <a:outerShdw blurRad="50800" dist="38100" algn="l" rotWithShape="0">
              <a:prstClr val="black">
                <a:alpha val="40000"/>
              </a:prstClr>
            </a:outerShdw>
          </a:effectLst>
        </p:spPr>
        <p:txBody>
          <a:bodyPr wrap="square" tIns="504000" bIns="46800">
            <a:noAutofit/>
          </a:bodyPr>
          <a:lstStyle>
            <a:lvl1pPr marL="0" indent="0" algn="ctr">
              <a:buNone/>
              <a:defRPr sz="1600"/>
            </a:lvl1pPr>
          </a:lstStyle>
          <a:p>
            <a:endParaRPr lang="fr-FR"/>
          </a:p>
        </p:txBody>
      </p:sp>
      <p:grpSp>
        <p:nvGrpSpPr>
          <p:cNvPr id="98" name="Groupe 56">
            <a:extLst>
              <a:ext uri="{FF2B5EF4-FFF2-40B4-BE49-F238E27FC236}">
                <a16:creationId xmlns:a16="http://schemas.microsoft.com/office/drawing/2014/main" id="{E0456361-62AB-4EF9-A66F-A2336D5C7226}"/>
              </a:ext>
            </a:extLst>
          </p:cNvPr>
          <p:cNvGrpSpPr>
            <a:grpSpLocks noChangeAspect="1"/>
          </p:cNvGrpSpPr>
          <p:nvPr userDrawn="1"/>
        </p:nvGrpSpPr>
        <p:grpSpPr>
          <a:xfrm>
            <a:off x="5142147" y="9593112"/>
            <a:ext cx="1311041" cy="211032"/>
            <a:chOff x="721663" y="6029980"/>
            <a:chExt cx="2055017" cy="330786"/>
          </a:xfrm>
          <a:solidFill>
            <a:schemeClr val="bg1"/>
          </a:solidFill>
        </p:grpSpPr>
        <p:sp>
          <p:nvSpPr>
            <p:cNvPr id="99" name="Freeform 6">
              <a:extLst>
                <a:ext uri="{FF2B5EF4-FFF2-40B4-BE49-F238E27FC236}">
                  <a16:creationId xmlns:a16="http://schemas.microsoft.com/office/drawing/2014/main" id="{12E1EEA8-0D63-4D24-B1EE-4AEB52A797E4}"/>
                </a:ext>
              </a:extLst>
            </p:cNvPr>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0" name="Freeform 7">
              <a:extLst>
                <a:ext uri="{FF2B5EF4-FFF2-40B4-BE49-F238E27FC236}">
                  <a16:creationId xmlns:a16="http://schemas.microsoft.com/office/drawing/2014/main" id="{6E05FADB-4BD6-493B-8E45-52FC66BCFB41}"/>
                </a:ext>
              </a:extLst>
            </p:cNvPr>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1" name="Freeform 8">
              <a:extLst>
                <a:ext uri="{FF2B5EF4-FFF2-40B4-BE49-F238E27FC236}">
                  <a16:creationId xmlns:a16="http://schemas.microsoft.com/office/drawing/2014/main" id="{03911745-7142-4C7D-9CB0-3D5C402F9DE8}"/>
                </a:ext>
              </a:extLst>
            </p:cNvPr>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2" name="Freeform 9">
              <a:extLst>
                <a:ext uri="{FF2B5EF4-FFF2-40B4-BE49-F238E27FC236}">
                  <a16:creationId xmlns:a16="http://schemas.microsoft.com/office/drawing/2014/main" id="{E1ADD674-FCF7-4325-BC37-9DB43ACCFD1C}"/>
                </a:ext>
              </a:extLst>
            </p:cNvPr>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3" name="Freeform 10">
              <a:extLst>
                <a:ext uri="{FF2B5EF4-FFF2-40B4-BE49-F238E27FC236}">
                  <a16:creationId xmlns:a16="http://schemas.microsoft.com/office/drawing/2014/main" id="{4AF8BACF-7910-4EA0-B1A1-2DC715D58508}"/>
                </a:ext>
              </a:extLst>
            </p:cNvPr>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4" name="Freeform 11">
              <a:extLst>
                <a:ext uri="{FF2B5EF4-FFF2-40B4-BE49-F238E27FC236}">
                  <a16:creationId xmlns:a16="http://schemas.microsoft.com/office/drawing/2014/main" id="{D93A50D2-BF8A-4A30-9DCA-D19AC42B5D31}"/>
                </a:ext>
              </a:extLst>
            </p:cNvPr>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5" name="Freeform 12">
              <a:extLst>
                <a:ext uri="{FF2B5EF4-FFF2-40B4-BE49-F238E27FC236}">
                  <a16:creationId xmlns:a16="http://schemas.microsoft.com/office/drawing/2014/main" id="{BA054AC8-7007-4016-B2E5-2E4725879395}"/>
                </a:ext>
              </a:extLst>
            </p:cNvPr>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6" name="Freeform 13">
              <a:extLst>
                <a:ext uri="{FF2B5EF4-FFF2-40B4-BE49-F238E27FC236}">
                  <a16:creationId xmlns:a16="http://schemas.microsoft.com/office/drawing/2014/main" id="{4B9BA46A-CB2C-4C05-A004-1C8B86DCDF64}"/>
                </a:ext>
              </a:extLst>
            </p:cNvPr>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7" name="Freeform 14">
              <a:extLst>
                <a:ext uri="{FF2B5EF4-FFF2-40B4-BE49-F238E27FC236}">
                  <a16:creationId xmlns:a16="http://schemas.microsoft.com/office/drawing/2014/main" id="{2B3D4348-0282-4E7C-97B3-374DF06D9D47}"/>
                </a:ext>
              </a:extLst>
            </p:cNvPr>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8" name="Freeform 15">
              <a:extLst>
                <a:ext uri="{FF2B5EF4-FFF2-40B4-BE49-F238E27FC236}">
                  <a16:creationId xmlns:a16="http://schemas.microsoft.com/office/drawing/2014/main" id="{C54504B4-5F22-4E5B-ACA2-6BE30D842B7D}"/>
                </a:ext>
              </a:extLst>
            </p:cNvPr>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9" name="Freeform 16">
              <a:extLst>
                <a:ext uri="{FF2B5EF4-FFF2-40B4-BE49-F238E27FC236}">
                  <a16:creationId xmlns:a16="http://schemas.microsoft.com/office/drawing/2014/main" id="{F86FF4A4-DCF1-4277-838A-4DBD76FB456B}"/>
                </a:ext>
              </a:extLst>
            </p:cNvPr>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0" name="Freeform 17">
              <a:extLst>
                <a:ext uri="{FF2B5EF4-FFF2-40B4-BE49-F238E27FC236}">
                  <a16:creationId xmlns:a16="http://schemas.microsoft.com/office/drawing/2014/main" id="{CB96773A-C9AD-400D-9297-17FE7F14798F}"/>
                </a:ext>
              </a:extLst>
            </p:cNvPr>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1" name="Freeform 18">
              <a:extLst>
                <a:ext uri="{FF2B5EF4-FFF2-40B4-BE49-F238E27FC236}">
                  <a16:creationId xmlns:a16="http://schemas.microsoft.com/office/drawing/2014/main" id="{BF7F423C-5DEF-40AE-A6AA-EC34B109A9D7}"/>
                </a:ext>
              </a:extLst>
            </p:cNvPr>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2" name="Freeform 19">
              <a:extLst>
                <a:ext uri="{FF2B5EF4-FFF2-40B4-BE49-F238E27FC236}">
                  <a16:creationId xmlns:a16="http://schemas.microsoft.com/office/drawing/2014/main" id="{AFE3A1C8-F1A7-4FB5-95C5-C80464CADCEA}"/>
                </a:ext>
              </a:extLst>
            </p:cNvPr>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3" name="Freeform 20">
              <a:extLst>
                <a:ext uri="{FF2B5EF4-FFF2-40B4-BE49-F238E27FC236}">
                  <a16:creationId xmlns:a16="http://schemas.microsoft.com/office/drawing/2014/main" id="{0C8A0C5C-C5B2-42C5-A293-BFEB0B22809C}"/>
                </a:ext>
              </a:extLst>
            </p:cNvPr>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4" name="Freeform 21">
              <a:extLst>
                <a:ext uri="{FF2B5EF4-FFF2-40B4-BE49-F238E27FC236}">
                  <a16:creationId xmlns:a16="http://schemas.microsoft.com/office/drawing/2014/main" id="{53DDC7F5-19AC-4216-90E6-D790888AE0CA}"/>
                </a:ext>
              </a:extLst>
            </p:cNvPr>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5" name="Freeform 22">
              <a:extLst>
                <a:ext uri="{FF2B5EF4-FFF2-40B4-BE49-F238E27FC236}">
                  <a16:creationId xmlns:a16="http://schemas.microsoft.com/office/drawing/2014/main" id="{F3A1B441-4E98-42B1-BEEB-EF67BF254246}"/>
                </a:ext>
              </a:extLst>
            </p:cNvPr>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6" name="Freeform 23">
              <a:extLst>
                <a:ext uri="{FF2B5EF4-FFF2-40B4-BE49-F238E27FC236}">
                  <a16:creationId xmlns:a16="http://schemas.microsoft.com/office/drawing/2014/main" id="{DD180257-EDE0-4500-8283-C62BD54C9629}"/>
                </a:ext>
              </a:extLst>
            </p:cNvPr>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7" name="Freeform 24">
              <a:extLst>
                <a:ext uri="{FF2B5EF4-FFF2-40B4-BE49-F238E27FC236}">
                  <a16:creationId xmlns:a16="http://schemas.microsoft.com/office/drawing/2014/main" id="{1E30A695-5A17-423E-8FFA-472E698A992E}"/>
                </a:ext>
              </a:extLst>
            </p:cNvPr>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
        <p:nvSpPr>
          <p:cNvPr id="14" name="Espace réservé du texte 13">
            <a:extLst>
              <a:ext uri="{FF2B5EF4-FFF2-40B4-BE49-F238E27FC236}">
                <a16:creationId xmlns:a16="http://schemas.microsoft.com/office/drawing/2014/main" id="{C8679576-43D9-4D01-B01B-BF72A997A6A7}"/>
              </a:ext>
            </a:extLst>
          </p:cNvPr>
          <p:cNvSpPr>
            <a:spLocks noGrp="1"/>
          </p:cNvSpPr>
          <p:nvPr>
            <p:ph type="body" sz="quarter" idx="25" hasCustomPrompt="1"/>
          </p:nvPr>
        </p:nvSpPr>
        <p:spPr>
          <a:xfrm>
            <a:off x="3937518" y="7126996"/>
            <a:ext cx="2620080" cy="2302499"/>
          </a:xfrm>
        </p:spPr>
        <p:txBody>
          <a:bodyPr rIns="90000" anchor="ctr">
            <a:normAutofit/>
          </a:bodyPr>
          <a:lstStyle>
            <a:lvl1pPr marL="0" indent="0">
              <a:spcBef>
                <a:spcPts val="0"/>
              </a:spcBef>
              <a:spcAft>
                <a:spcPts val="300"/>
              </a:spcAft>
              <a:buNone/>
              <a:defRPr sz="1300" b="1">
                <a:solidFill>
                  <a:schemeClr val="bg1"/>
                </a:solidFill>
              </a:defRPr>
            </a:lvl1pPr>
            <a:lvl2pPr marL="0" indent="0">
              <a:spcAft>
                <a:spcPts val="300"/>
              </a:spcAft>
              <a:buNone/>
              <a:defRPr sz="1300" b="1">
                <a:solidFill>
                  <a:schemeClr val="bg1"/>
                </a:solidFill>
              </a:defRPr>
            </a:lvl2pPr>
            <a:lvl3pPr marL="0" indent="0">
              <a:spcAft>
                <a:spcPts val="300"/>
              </a:spcAft>
              <a:buNone/>
              <a:defRPr sz="900" b="0">
                <a:solidFill>
                  <a:schemeClr val="bg1"/>
                </a:solidFill>
              </a:defRPr>
            </a:lvl3pPr>
            <a:lvl4pPr marL="1371600" indent="0">
              <a:buNone/>
              <a:defRPr sz="1300"/>
            </a:lvl4pPr>
            <a:lvl5pPr marL="1828800" indent="0">
              <a:buNone/>
              <a:defRPr sz="1300"/>
            </a:lvl5pPr>
          </a:lstStyle>
          <a:p>
            <a:pPr lvl="0"/>
            <a:r>
              <a:rPr lang="fr-FR" dirty="0"/>
              <a:t>Prénom Nom - Poste</a:t>
            </a:r>
          </a:p>
          <a:p>
            <a:pPr lvl="1"/>
            <a:r>
              <a:rPr lang="fr-FR" b="1" dirty="0"/>
              <a:t>N° téléphone</a:t>
            </a:r>
          </a:p>
          <a:p>
            <a:pPr lvl="2"/>
            <a:r>
              <a:rPr lang="fr-FR" b="1" dirty="0"/>
              <a:t>Prenom.nom@eurogroupconsulting.fr</a:t>
            </a:r>
          </a:p>
          <a:p>
            <a:pPr lvl="2"/>
            <a:endParaRPr lang="fr-FR" b="1" dirty="0"/>
          </a:p>
        </p:txBody>
      </p:sp>
      <p:sp>
        <p:nvSpPr>
          <p:cNvPr id="31" name="Espace réservé pour une image  4">
            <a:extLst>
              <a:ext uri="{FF2B5EF4-FFF2-40B4-BE49-F238E27FC236}">
                <a16:creationId xmlns:a16="http://schemas.microsoft.com/office/drawing/2014/main" id="{A03831FF-B597-4969-AC39-108E5A5C7052}"/>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bg1"/>
                </a:solidFill>
              </a:defRPr>
            </a:lvl1pPr>
          </a:lstStyle>
          <a:p>
            <a:r>
              <a:rPr lang="fr-FR" dirty="0"/>
              <a:t>Logo</a:t>
            </a:r>
          </a:p>
        </p:txBody>
      </p:sp>
    </p:spTree>
    <p:extLst>
      <p:ext uri="{BB962C8B-B14F-4D97-AF65-F5344CB8AC3E}">
        <p14:creationId xmlns:p14="http://schemas.microsoft.com/office/powerpoint/2010/main" val="680252330"/>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guide id="7" pos="2319">
          <p15:clr>
            <a:srgbClr val="FBAE40"/>
          </p15:clr>
        </p15:guide>
        <p15:guide id="8" pos="238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ro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200379-C917-42A6-9A2A-B06057C051E8}"/>
              </a:ext>
            </a:extLst>
          </p:cNvPr>
          <p:cNvSpPr/>
          <p:nvPr userDrawn="1"/>
        </p:nvSpPr>
        <p:spPr>
          <a:xfrm>
            <a:off x="0" y="-1"/>
            <a:ext cx="6858000" cy="201348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F2D5A82-8D77-45E6-AA23-B540A290A711}"/>
              </a:ext>
            </a:extLst>
          </p:cNvPr>
          <p:cNvSpPr>
            <a:spLocks noGrp="1"/>
          </p:cNvSpPr>
          <p:nvPr userDrawn="1">
            <p:ph type="ctrTitle"/>
          </p:nvPr>
        </p:nvSpPr>
        <p:spPr>
          <a:xfrm>
            <a:off x="296862" y="254184"/>
            <a:ext cx="3756977" cy="842349"/>
          </a:xfrm>
        </p:spPr>
        <p:txBody>
          <a:bodyPr anchor="ctr">
            <a:normAutofit/>
          </a:bodyPr>
          <a:lstStyle>
            <a:lvl1pPr algn="l">
              <a:defRPr sz="2400" b="1" cap="all" baseline="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541AC552-A484-463C-8DBE-D45D5F583960}"/>
              </a:ext>
            </a:extLst>
          </p:cNvPr>
          <p:cNvSpPr>
            <a:spLocks noGrp="1"/>
          </p:cNvSpPr>
          <p:nvPr userDrawn="1">
            <p:ph type="subTitle" idx="1"/>
          </p:nvPr>
        </p:nvSpPr>
        <p:spPr>
          <a:xfrm>
            <a:off x="296863" y="1223299"/>
            <a:ext cx="3523298" cy="790188"/>
          </a:xfrm>
        </p:spPr>
        <p:txBody>
          <a:bodyPr anchor="ctr">
            <a:normAutofit/>
          </a:bodyPr>
          <a:lstStyle>
            <a:lvl1pPr marL="0" indent="0" algn="l">
              <a:buNone/>
              <a:defRPr sz="1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51" name="Espace réservé pour une image  50">
            <a:extLst>
              <a:ext uri="{FF2B5EF4-FFF2-40B4-BE49-F238E27FC236}">
                <a16:creationId xmlns:a16="http://schemas.microsoft.com/office/drawing/2014/main" id="{12CA633A-E6EC-46B7-868F-34C62882F6F9}"/>
              </a:ext>
            </a:extLst>
          </p:cNvPr>
          <p:cNvSpPr>
            <a:spLocks noGrp="1"/>
          </p:cNvSpPr>
          <p:nvPr>
            <p:ph type="pic" sz="quarter" idx="15"/>
          </p:nvPr>
        </p:nvSpPr>
        <p:spPr>
          <a:xfrm>
            <a:off x="3711451" y="0"/>
            <a:ext cx="3146549" cy="4635454"/>
          </a:xfrm>
          <a:custGeom>
            <a:avLst/>
            <a:gdLst>
              <a:gd name="connsiteX0" fmla="*/ 1558110 w 3146549"/>
              <a:gd name="connsiteY0" fmla="*/ 0 h 4635454"/>
              <a:gd name="connsiteX1" fmla="*/ 1559012 w 3146549"/>
              <a:gd name="connsiteY1" fmla="*/ 2420 h 4635454"/>
              <a:gd name="connsiteX2" fmla="*/ 3146549 w 3146549"/>
              <a:gd name="connsiteY2" fmla="*/ 2420 h 4635454"/>
              <a:gd name="connsiteX3" fmla="*/ 3146549 w 3146549"/>
              <a:gd name="connsiteY3" fmla="*/ 4513459 h 4635454"/>
              <a:gd name="connsiteX4" fmla="*/ 3145510 w 3146549"/>
              <a:gd name="connsiteY4" fmla="*/ 4510514 h 4635454"/>
              <a:gd name="connsiteX5" fmla="*/ 3146410 w 3146549"/>
              <a:gd name="connsiteY5" fmla="*/ 4513227 h 4635454"/>
              <a:gd name="connsiteX6" fmla="*/ 136291 w 3146549"/>
              <a:gd name="connsiteY6" fmla="*/ 3036460 h 4635454"/>
              <a:gd name="connsiteX7" fmla="*/ 1558110 w 3146549"/>
              <a:gd name="connsiteY7" fmla="*/ 0 h 463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6549" h="4635454">
                <a:moveTo>
                  <a:pt x="1558110" y="0"/>
                </a:moveTo>
                <a:lnTo>
                  <a:pt x="1559012" y="2420"/>
                </a:lnTo>
                <a:lnTo>
                  <a:pt x="3146549" y="2420"/>
                </a:lnTo>
                <a:lnTo>
                  <a:pt x="3146549" y="4513459"/>
                </a:lnTo>
                <a:lnTo>
                  <a:pt x="3145510" y="4510514"/>
                </a:lnTo>
                <a:lnTo>
                  <a:pt x="3146410" y="4513227"/>
                </a:lnTo>
                <a:cubicBezTo>
                  <a:pt x="1908233" y="4923835"/>
                  <a:pt x="569333" y="4266970"/>
                  <a:pt x="136291" y="3036460"/>
                </a:cubicBezTo>
                <a:cubicBezTo>
                  <a:pt x="-296752" y="1805950"/>
                  <a:pt x="335673" y="455334"/>
                  <a:pt x="1558110" y="0"/>
                </a:cubicBezTo>
                <a:close/>
              </a:path>
            </a:pathLst>
          </a:custGeom>
          <a:ln>
            <a:noFill/>
          </a:ln>
          <a:effectLst>
            <a:outerShdw blurRad="50800" dist="38100" dir="10800000" algn="r" rotWithShape="0">
              <a:prstClr val="black">
                <a:alpha val="40000"/>
              </a:prstClr>
            </a:outerShdw>
          </a:effectLst>
        </p:spPr>
        <p:txBody>
          <a:bodyPr wrap="square" tIns="1332000" anchor="ctr">
            <a:noAutofit/>
          </a:bodyPr>
          <a:lstStyle>
            <a:lvl1pPr marL="0" indent="0" algn="ctr">
              <a:buNone/>
              <a:defRPr sz="1600">
                <a:solidFill>
                  <a:schemeClr val="tx1"/>
                </a:solidFill>
              </a:defRPr>
            </a:lvl1pPr>
          </a:lstStyle>
          <a:p>
            <a:endParaRPr lang="fr-FR" dirty="0"/>
          </a:p>
        </p:txBody>
      </p:sp>
      <p:sp>
        <p:nvSpPr>
          <p:cNvPr id="53" name="Arc 52">
            <a:extLst>
              <a:ext uri="{FF2B5EF4-FFF2-40B4-BE49-F238E27FC236}">
                <a16:creationId xmlns:a16="http://schemas.microsoft.com/office/drawing/2014/main" id="{BE1AA39D-9E7E-4545-8F66-D76A2478D228}"/>
              </a:ext>
            </a:extLst>
          </p:cNvPr>
          <p:cNvSpPr/>
          <p:nvPr userDrawn="1"/>
        </p:nvSpPr>
        <p:spPr>
          <a:xfrm>
            <a:off x="3527284" y="-190236"/>
            <a:ext cx="4992157" cy="4992157"/>
          </a:xfrm>
          <a:prstGeom prst="arc">
            <a:avLst>
              <a:gd name="adj1" fmla="val 4841684"/>
              <a:gd name="adj2" fmla="val 10776032"/>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4" name="Espace réservé pour une image  73">
            <a:extLst>
              <a:ext uri="{FF2B5EF4-FFF2-40B4-BE49-F238E27FC236}">
                <a16:creationId xmlns:a16="http://schemas.microsoft.com/office/drawing/2014/main" id="{3AC1ED6F-89F7-49BD-8E23-35EA4D9FF1FF}"/>
              </a:ext>
            </a:extLst>
          </p:cNvPr>
          <p:cNvSpPr>
            <a:spLocks noGrp="1"/>
          </p:cNvSpPr>
          <p:nvPr>
            <p:ph type="pic" sz="quarter" idx="17"/>
          </p:nvPr>
        </p:nvSpPr>
        <p:spPr>
          <a:xfrm>
            <a:off x="-3130" y="6438688"/>
            <a:ext cx="2880878" cy="3467312"/>
          </a:xfrm>
          <a:custGeom>
            <a:avLst/>
            <a:gdLst>
              <a:gd name="connsiteX0" fmla="*/ 872066 w 2880878"/>
              <a:gd name="connsiteY0" fmla="*/ 1351 h 3467312"/>
              <a:gd name="connsiteX1" fmla="*/ 2558359 w 2880878"/>
              <a:gd name="connsiteY1" fmla="*/ 865760 h 3467312"/>
              <a:gd name="connsiteX2" fmla="*/ 2275611 w 2880878"/>
              <a:gd name="connsiteY2" fmla="*/ 3340981 h 3467312"/>
              <a:gd name="connsiteX3" fmla="*/ 2133635 w 2880878"/>
              <a:gd name="connsiteY3" fmla="*/ 3462641 h 3467312"/>
              <a:gd name="connsiteX4" fmla="*/ 2136730 w 2880878"/>
              <a:gd name="connsiteY4" fmla="*/ 3467312 h 3467312"/>
              <a:gd name="connsiteX5" fmla="*/ 3130 w 2880878"/>
              <a:gd name="connsiteY5" fmla="*/ 3467312 h 3467312"/>
              <a:gd name="connsiteX6" fmla="*/ 3130 w 2880878"/>
              <a:gd name="connsiteY6" fmla="*/ 252686 h 3467312"/>
              <a:gd name="connsiteX7" fmla="*/ 0 w 2880878"/>
              <a:gd name="connsiteY7" fmla="*/ 247099 h 3467312"/>
              <a:gd name="connsiteX8" fmla="*/ 872066 w 2880878"/>
              <a:gd name="connsiteY8" fmla="*/ 1351 h 34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878" h="3467312">
                <a:moveTo>
                  <a:pt x="872066" y="1351"/>
                </a:moveTo>
                <a:cubicBezTo>
                  <a:pt x="1526185" y="-23123"/>
                  <a:pt x="2173638" y="285655"/>
                  <a:pt x="2558359" y="865760"/>
                </a:cubicBezTo>
                <a:cubicBezTo>
                  <a:pt x="3082979" y="1656813"/>
                  <a:pt x="2952739" y="2701630"/>
                  <a:pt x="2275611" y="3340981"/>
                </a:cubicBezTo>
                <a:lnTo>
                  <a:pt x="2133635" y="3462641"/>
                </a:lnTo>
                <a:lnTo>
                  <a:pt x="2136730" y="3467312"/>
                </a:lnTo>
                <a:lnTo>
                  <a:pt x="3130" y="3467312"/>
                </a:lnTo>
                <a:lnTo>
                  <a:pt x="3130" y="252686"/>
                </a:lnTo>
                <a:lnTo>
                  <a:pt x="0" y="247099"/>
                </a:lnTo>
                <a:cubicBezTo>
                  <a:pt x="276034" y="92453"/>
                  <a:pt x="574739" y="12475"/>
                  <a:pt x="872066" y="1351"/>
                </a:cubicBezTo>
                <a:close/>
              </a:path>
            </a:pathLst>
          </a:custGeom>
          <a:ln>
            <a:noFill/>
          </a:ln>
          <a:effectLst>
            <a:outerShdw blurRad="50800" dist="38100" algn="l" rotWithShape="0">
              <a:prstClr val="black">
                <a:alpha val="40000"/>
              </a:prstClr>
            </a:outerShdw>
          </a:effectLst>
        </p:spPr>
        <p:txBody>
          <a:bodyPr wrap="square" bIns="1440000" anchor="ctr">
            <a:noAutofit/>
          </a:bodyPr>
          <a:lstStyle>
            <a:lvl1pPr marL="0" indent="0" algn="ctr">
              <a:buNone/>
              <a:defRPr sz="1600">
                <a:solidFill>
                  <a:schemeClr val="tx1"/>
                </a:solidFill>
              </a:defRPr>
            </a:lvl1pPr>
          </a:lstStyle>
          <a:p>
            <a:endParaRPr lang="fr-FR" dirty="0"/>
          </a:p>
        </p:txBody>
      </p:sp>
      <p:sp>
        <p:nvSpPr>
          <p:cNvPr id="75" name="Arc 74">
            <a:extLst>
              <a:ext uri="{FF2B5EF4-FFF2-40B4-BE49-F238E27FC236}">
                <a16:creationId xmlns:a16="http://schemas.microsoft.com/office/drawing/2014/main" id="{97F3B40C-EB70-4694-9F31-EFD3C1B1C785}"/>
              </a:ext>
            </a:extLst>
          </p:cNvPr>
          <p:cNvSpPr/>
          <p:nvPr userDrawn="1"/>
        </p:nvSpPr>
        <p:spPr>
          <a:xfrm>
            <a:off x="-1135851" y="6232597"/>
            <a:ext cx="4217817" cy="4217817"/>
          </a:xfrm>
          <a:prstGeom prst="arc">
            <a:avLst>
              <a:gd name="adj1" fmla="val 15278029"/>
              <a:gd name="adj2" fmla="val 17938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space réservé du texte 77">
            <a:extLst>
              <a:ext uri="{FF2B5EF4-FFF2-40B4-BE49-F238E27FC236}">
                <a16:creationId xmlns:a16="http://schemas.microsoft.com/office/drawing/2014/main" id="{F6C8A281-F19D-4FFA-84D9-54F8E50ADFF2}"/>
              </a:ext>
            </a:extLst>
          </p:cNvPr>
          <p:cNvSpPr>
            <a:spLocks noGrp="1"/>
          </p:cNvSpPr>
          <p:nvPr>
            <p:ph type="body" sz="quarter" idx="18"/>
          </p:nvPr>
        </p:nvSpPr>
        <p:spPr>
          <a:xfrm>
            <a:off x="296863" y="2194687"/>
            <a:ext cx="2880000" cy="4037909"/>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79" name="Espace réservé du texte 77">
            <a:extLst>
              <a:ext uri="{FF2B5EF4-FFF2-40B4-BE49-F238E27FC236}">
                <a16:creationId xmlns:a16="http://schemas.microsoft.com/office/drawing/2014/main" id="{FB9917CD-777D-45A0-A31A-F3B66811617C}"/>
              </a:ext>
            </a:extLst>
          </p:cNvPr>
          <p:cNvSpPr>
            <a:spLocks noGrp="1"/>
          </p:cNvSpPr>
          <p:nvPr>
            <p:ph type="body" sz="quarter" idx="19"/>
          </p:nvPr>
        </p:nvSpPr>
        <p:spPr>
          <a:xfrm>
            <a:off x="3681137" y="5056106"/>
            <a:ext cx="2880000" cy="4361028"/>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cxnSp>
        <p:nvCxnSpPr>
          <p:cNvPr id="44" name="Connecteur droit 43">
            <a:extLst>
              <a:ext uri="{FF2B5EF4-FFF2-40B4-BE49-F238E27FC236}">
                <a16:creationId xmlns:a16="http://schemas.microsoft.com/office/drawing/2014/main" id="{57B229E1-E293-4FFF-8773-22132E85A93C}"/>
              </a:ext>
            </a:extLst>
          </p:cNvPr>
          <p:cNvCxnSpPr>
            <a:cxnSpLocks/>
          </p:cNvCxnSpPr>
          <p:nvPr userDrawn="1"/>
        </p:nvCxnSpPr>
        <p:spPr>
          <a:xfrm flipH="1">
            <a:off x="404814" y="1223300"/>
            <a:ext cx="6682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Espace réservé pour une image  4">
            <a:extLst>
              <a:ext uri="{FF2B5EF4-FFF2-40B4-BE49-F238E27FC236}">
                <a16:creationId xmlns:a16="http://schemas.microsoft.com/office/drawing/2014/main" id="{206E6DAA-06CD-4605-8065-C5124530A826}"/>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tx1"/>
                </a:solidFill>
              </a:defRPr>
            </a:lvl1pPr>
          </a:lstStyle>
          <a:p>
            <a:r>
              <a:rPr lang="fr-FR" dirty="0"/>
              <a:t>Logo</a:t>
            </a:r>
          </a:p>
        </p:txBody>
      </p:sp>
      <p:pic>
        <p:nvPicPr>
          <p:cNvPr id="46" name="Image 4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3653" y="9549740"/>
            <a:ext cx="1332000" cy="211067"/>
          </a:xfrm>
          <a:prstGeom prst="rect">
            <a:avLst/>
          </a:prstGeom>
        </p:spPr>
      </p:pic>
    </p:spTree>
    <p:extLst>
      <p:ext uri="{BB962C8B-B14F-4D97-AF65-F5344CB8AC3E}">
        <p14:creationId xmlns:p14="http://schemas.microsoft.com/office/powerpoint/2010/main" val="1637281737"/>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ck">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71412087-3AB0-4461-A800-1B0A6D1540DD}"/>
              </a:ext>
            </a:extLst>
          </p:cNvPr>
          <p:cNvSpPr txBox="1"/>
          <p:nvPr userDrawn="1"/>
        </p:nvSpPr>
        <p:spPr>
          <a:xfrm>
            <a:off x="344793" y="389037"/>
            <a:ext cx="4114800" cy="954107"/>
          </a:xfrm>
          <a:prstGeom prst="rect">
            <a:avLst/>
          </a:prstGeom>
          <a:noFill/>
        </p:spPr>
        <p:txBody>
          <a:bodyPr wrap="square" rtlCol="0">
            <a:spAutoFit/>
          </a:bodyPr>
          <a:lstStyle/>
          <a:p>
            <a:r>
              <a:rPr lang="fr-FR" sz="2800" b="1" cap="all" dirty="0">
                <a:solidFill>
                  <a:schemeClr val="bg1"/>
                </a:solidFill>
                <a:latin typeface="Trebuchet MS" panose="020B0603020202020204" pitchFamily="34" charset="0"/>
              </a:rPr>
              <a:t>36 heures dans la vie d’une startup</a:t>
            </a:r>
          </a:p>
        </p:txBody>
      </p:sp>
      <p:sp>
        <p:nvSpPr>
          <p:cNvPr id="59" name="Rectangle 58">
            <a:extLst>
              <a:ext uri="{FF2B5EF4-FFF2-40B4-BE49-F238E27FC236}">
                <a16:creationId xmlns:a16="http://schemas.microsoft.com/office/drawing/2014/main" id="{D41ECFF7-746C-405E-9439-2AF82ECFEA8F}"/>
              </a:ext>
            </a:extLst>
          </p:cNvPr>
          <p:cNvSpPr/>
          <p:nvPr userDrawn="1"/>
        </p:nvSpPr>
        <p:spPr>
          <a:xfrm>
            <a:off x="0" y="6650491"/>
            <a:ext cx="6858000" cy="325550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Arc 60">
            <a:extLst>
              <a:ext uri="{FF2B5EF4-FFF2-40B4-BE49-F238E27FC236}">
                <a16:creationId xmlns:a16="http://schemas.microsoft.com/office/drawing/2014/main" id="{DE512640-0F56-4ADA-84E2-7B4AEE9CFF43}"/>
              </a:ext>
            </a:extLst>
          </p:cNvPr>
          <p:cNvSpPr/>
          <p:nvPr userDrawn="1"/>
        </p:nvSpPr>
        <p:spPr>
          <a:xfrm>
            <a:off x="-1564114" y="5139162"/>
            <a:ext cx="5331312" cy="5331312"/>
          </a:xfrm>
          <a:prstGeom prst="arc">
            <a:avLst>
              <a:gd name="adj1" fmla="val 15322999"/>
              <a:gd name="adj2" fmla="val 1970852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Arc 61">
            <a:extLst>
              <a:ext uri="{FF2B5EF4-FFF2-40B4-BE49-F238E27FC236}">
                <a16:creationId xmlns:a16="http://schemas.microsoft.com/office/drawing/2014/main" id="{C3E0DF91-625B-4D54-9A4A-F2117B0B10E8}"/>
              </a:ext>
            </a:extLst>
          </p:cNvPr>
          <p:cNvSpPr/>
          <p:nvPr userDrawn="1"/>
        </p:nvSpPr>
        <p:spPr>
          <a:xfrm>
            <a:off x="-1564114" y="5139162"/>
            <a:ext cx="5331312" cy="5331312"/>
          </a:xfrm>
          <a:prstGeom prst="arc">
            <a:avLst>
              <a:gd name="adj1" fmla="val 20500132"/>
              <a:gd name="adj2" fmla="val 2256244"/>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51DCE195-1CBB-40BE-8879-0055886F89CB}"/>
              </a:ext>
            </a:extLst>
          </p:cNvPr>
          <p:cNvSpPr txBox="1"/>
          <p:nvPr/>
        </p:nvSpPr>
        <p:spPr>
          <a:xfrm>
            <a:off x="3932849" y="6845131"/>
            <a:ext cx="2772752" cy="369332"/>
          </a:xfrm>
          <a:prstGeom prst="rect">
            <a:avLst/>
          </a:prstGeom>
          <a:noFill/>
        </p:spPr>
        <p:txBody>
          <a:bodyPr wrap="square" rtlCol="0">
            <a:spAutoFit/>
          </a:bodyPr>
          <a:lstStyle/>
          <a:p>
            <a:r>
              <a:rPr lang="fr-FR" b="1" cap="all" dirty="0">
                <a:solidFill>
                  <a:schemeClr val="bg1"/>
                </a:solidFill>
                <a:latin typeface="Trebuchet MS" panose="020B0603020202020204" pitchFamily="34" charset="0"/>
              </a:rPr>
              <a:t>Pour en savoir plus</a:t>
            </a:r>
          </a:p>
        </p:txBody>
      </p:sp>
      <p:sp>
        <p:nvSpPr>
          <p:cNvPr id="94" name="Espace réservé du texte 77">
            <a:extLst>
              <a:ext uri="{FF2B5EF4-FFF2-40B4-BE49-F238E27FC236}">
                <a16:creationId xmlns:a16="http://schemas.microsoft.com/office/drawing/2014/main" id="{C6D2CD1C-7D90-4B2C-AAAD-B5C2854414AD}"/>
              </a:ext>
            </a:extLst>
          </p:cNvPr>
          <p:cNvSpPr>
            <a:spLocks noGrp="1"/>
          </p:cNvSpPr>
          <p:nvPr userDrawn="1">
            <p:ph type="body" sz="quarter" idx="20"/>
          </p:nvPr>
        </p:nvSpPr>
        <p:spPr>
          <a:xfrm>
            <a:off x="296863" y="446519"/>
            <a:ext cx="2880000" cy="4506481"/>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5" name="Espace réservé du texte 77">
            <a:extLst>
              <a:ext uri="{FF2B5EF4-FFF2-40B4-BE49-F238E27FC236}">
                <a16:creationId xmlns:a16="http://schemas.microsoft.com/office/drawing/2014/main" id="{BF71F432-0C76-4011-8DD3-36CAE954C01B}"/>
              </a:ext>
            </a:extLst>
          </p:cNvPr>
          <p:cNvSpPr>
            <a:spLocks noGrp="1"/>
          </p:cNvSpPr>
          <p:nvPr userDrawn="1">
            <p:ph type="body" sz="quarter" idx="21"/>
          </p:nvPr>
        </p:nvSpPr>
        <p:spPr>
          <a:xfrm>
            <a:off x="3677597" y="446519"/>
            <a:ext cx="2880000" cy="6028156"/>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7" name="Espace réservé pour une image  96">
            <a:extLst>
              <a:ext uri="{FF2B5EF4-FFF2-40B4-BE49-F238E27FC236}">
                <a16:creationId xmlns:a16="http://schemas.microsoft.com/office/drawing/2014/main" id="{68626897-67E2-40AA-BA0B-A70ED57D1B64}"/>
              </a:ext>
            </a:extLst>
          </p:cNvPr>
          <p:cNvSpPr>
            <a:spLocks noGrp="1"/>
          </p:cNvSpPr>
          <p:nvPr userDrawn="1">
            <p:ph type="pic" sz="quarter" idx="22"/>
          </p:nvPr>
        </p:nvSpPr>
        <p:spPr>
          <a:xfrm>
            <a:off x="-2510" y="5321538"/>
            <a:ext cx="3585927" cy="4584463"/>
          </a:xfrm>
          <a:custGeom>
            <a:avLst/>
            <a:gdLst>
              <a:gd name="connsiteX0" fmla="*/ 1152655 w 3585927"/>
              <a:gd name="connsiteY0" fmla="*/ 525 h 4584463"/>
              <a:gd name="connsiteX1" fmla="*/ 3268455 w 3585927"/>
              <a:gd name="connsiteY1" fmla="*/ 1268609 h 4584463"/>
              <a:gd name="connsiteX2" fmla="*/ 2625981 w 3585927"/>
              <a:gd name="connsiteY2" fmla="*/ 4443196 h 4584463"/>
              <a:gd name="connsiteX3" fmla="*/ 2428883 w 3585927"/>
              <a:gd name="connsiteY3" fmla="*/ 4581021 h 4584463"/>
              <a:gd name="connsiteX4" fmla="*/ 2430816 w 3585927"/>
              <a:gd name="connsiteY4" fmla="*/ 4584463 h 4584463"/>
              <a:gd name="connsiteX5" fmla="*/ 2511 w 3585927"/>
              <a:gd name="connsiteY5" fmla="*/ 4584463 h 4584463"/>
              <a:gd name="connsiteX6" fmla="*/ 2511 w 3585927"/>
              <a:gd name="connsiteY6" fmla="*/ 264212 h 4584463"/>
              <a:gd name="connsiteX7" fmla="*/ 0 w 3585927"/>
              <a:gd name="connsiteY7" fmla="*/ 259152 h 4584463"/>
              <a:gd name="connsiteX8" fmla="*/ 1152655 w 3585927"/>
              <a:gd name="connsiteY8" fmla="*/ 525 h 458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5927" h="4584463">
                <a:moveTo>
                  <a:pt x="1152655" y="525"/>
                </a:moveTo>
                <a:cubicBezTo>
                  <a:pt x="2005554" y="18092"/>
                  <a:pt x="2823843" y="475694"/>
                  <a:pt x="3268455" y="1268609"/>
                </a:cubicBezTo>
                <a:cubicBezTo>
                  <a:pt x="3874746" y="2349858"/>
                  <a:pt x="3586626" y="3698736"/>
                  <a:pt x="2625981" y="4443196"/>
                </a:cubicBezTo>
                <a:lnTo>
                  <a:pt x="2428883" y="4581021"/>
                </a:lnTo>
                <a:lnTo>
                  <a:pt x="2430816" y="4584463"/>
                </a:lnTo>
                <a:lnTo>
                  <a:pt x="2511" y="4584463"/>
                </a:lnTo>
                <a:lnTo>
                  <a:pt x="2511" y="264212"/>
                </a:lnTo>
                <a:lnTo>
                  <a:pt x="0" y="259152"/>
                </a:lnTo>
                <a:cubicBezTo>
                  <a:pt x="370141" y="75470"/>
                  <a:pt x="764973" y="-7461"/>
                  <a:pt x="1152655" y="525"/>
                </a:cubicBezTo>
                <a:close/>
              </a:path>
            </a:pathLst>
          </a:custGeom>
          <a:ln>
            <a:noFill/>
          </a:ln>
          <a:effectLst>
            <a:outerShdw blurRad="50800" dist="38100" algn="l" rotWithShape="0">
              <a:prstClr val="black">
                <a:alpha val="40000"/>
              </a:prstClr>
            </a:outerShdw>
          </a:effectLst>
        </p:spPr>
        <p:txBody>
          <a:bodyPr wrap="square" tIns="504000" bIns="46800">
            <a:noAutofit/>
          </a:bodyPr>
          <a:lstStyle>
            <a:lvl1pPr marL="0" indent="0" algn="ctr">
              <a:buNone/>
              <a:defRPr sz="1600"/>
            </a:lvl1pPr>
          </a:lstStyle>
          <a:p>
            <a:endParaRPr lang="fr-FR"/>
          </a:p>
        </p:txBody>
      </p:sp>
      <p:grpSp>
        <p:nvGrpSpPr>
          <p:cNvPr id="98" name="Groupe 56">
            <a:extLst>
              <a:ext uri="{FF2B5EF4-FFF2-40B4-BE49-F238E27FC236}">
                <a16:creationId xmlns:a16="http://schemas.microsoft.com/office/drawing/2014/main" id="{E0456361-62AB-4EF9-A66F-A2336D5C7226}"/>
              </a:ext>
            </a:extLst>
          </p:cNvPr>
          <p:cNvGrpSpPr>
            <a:grpSpLocks noChangeAspect="1"/>
          </p:cNvGrpSpPr>
          <p:nvPr userDrawn="1"/>
        </p:nvGrpSpPr>
        <p:grpSpPr>
          <a:xfrm>
            <a:off x="5142147" y="9593112"/>
            <a:ext cx="1311041" cy="211032"/>
            <a:chOff x="721663" y="6029980"/>
            <a:chExt cx="2055017" cy="330786"/>
          </a:xfrm>
          <a:solidFill>
            <a:schemeClr val="bg1"/>
          </a:solidFill>
        </p:grpSpPr>
        <p:sp>
          <p:nvSpPr>
            <p:cNvPr id="99" name="Freeform 6">
              <a:extLst>
                <a:ext uri="{FF2B5EF4-FFF2-40B4-BE49-F238E27FC236}">
                  <a16:creationId xmlns:a16="http://schemas.microsoft.com/office/drawing/2014/main" id="{12E1EEA8-0D63-4D24-B1EE-4AEB52A797E4}"/>
                </a:ext>
              </a:extLst>
            </p:cNvPr>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0" name="Freeform 7">
              <a:extLst>
                <a:ext uri="{FF2B5EF4-FFF2-40B4-BE49-F238E27FC236}">
                  <a16:creationId xmlns:a16="http://schemas.microsoft.com/office/drawing/2014/main" id="{6E05FADB-4BD6-493B-8E45-52FC66BCFB41}"/>
                </a:ext>
              </a:extLst>
            </p:cNvPr>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1" name="Freeform 8">
              <a:extLst>
                <a:ext uri="{FF2B5EF4-FFF2-40B4-BE49-F238E27FC236}">
                  <a16:creationId xmlns:a16="http://schemas.microsoft.com/office/drawing/2014/main" id="{03911745-7142-4C7D-9CB0-3D5C402F9DE8}"/>
                </a:ext>
              </a:extLst>
            </p:cNvPr>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2" name="Freeform 9">
              <a:extLst>
                <a:ext uri="{FF2B5EF4-FFF2-40B4-BE49-F238E27FC236}">
                  <a16:creationId xmlns:a16="http://schemas.microsoft.com/office/drawing/2014/main" id="{E1ADD674-FCF7-4325-BC37-9DB43ACCFD1C}"/>
                </a:ext>
              </a:extLst>
            </p:cNvPr>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3" name="Freeform 10">
              <a:extLst>
                <a:ext uri="{FF2B5EF4-FFF2-40B4-BE49-F238E27FC236}">
                  <a16:creationId xmlns:a16="http://schemas.microsoft.com/office/drawing/2014/main" id="{4AF8BACF-7910-4EA0-B1A1-2DC715D58508}"/>
                </a:ext>
              </a:extLst>
            </p:cNvPr>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4" name="Freeform 11">
              <a:extLst>
                <a:ext uri="{FF2B5EF4-FFF2-40B4-BE49-F238E27FC236}">
                  <a16:creationId xmlns:a16="http://schemas.microsoft.com/office/drawing/2014/main" id="{D93A50D2-BF8A-4A30-9DCA-D19AC42B5D31}"/>
                </a:ext>
              </a:extLst>
            </p:cNvPr>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5" name="Freeform 12">
              <a:extLst>
                <a:ext uri="{FF2B5EF4-FFF2-40B4-BE49-F238E27FC236}">
                  <a16:creationId xmlns:a16="http://schemas.microsoft.com/office/drawing/2014/main" id="{BA054AC8-7007-4016-B2E5-2E4725879395}"/>
                </a:ext>
              </a:extLst>
            </p:cNvPr>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6" name="Freeform 13">
              <a:extLst>
                <a:ext uri="{FF2B5EF4-FFF2-40B4-BE49-F238E27FC236}">
                  <a16:creationId xmlns:a16="http://schemas.microsoft.com/office/drawing/2014/main" id="{4B9BA46A-CB2C-4C05-A004-1C8B86DCDF64}"/>
                </a:ext>
              </a:extLst>
            </p:cNvPr>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7" name="Freeform 14">
              <a:extLst>
                <a:ext uri="{FF2B5EF4-FFF2-40B4-BE49-F238E27FC236}">
                  <a16:creationId xmlns:a16="http://schemas.microsoft.com/office/drawing/2014/main" id="{2B3D4348-0282-4E7C-97B3-374DF06D9D47}"/>
                </a:ext>
              </a:extLst>
            </p:cNvPr>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8" name="Freeform 15">
              <a:extLst>
                <a:ext uri="{FF2B5EF4-FFF2-40B4-BE49-F238E27FC236}">
                  <a16:creationId xmlns:a16="http://schemas.microsoft.com/office/drawing/2014/main" id="{C54504B4-5F22-4E5B-ACA2-6BE30D842B7D}"/>
                </a:ext>
              </a:extLst>
            </p:cNvPr>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9" name="Freeform 16">
              <a:extLst>
                <a:ext uri="{FF2B5EF4-FFF2-40B4-BE49-F238E27FC236}">
                  <a16:creationId xmlns:a16="http://schemas.microsoft.com/office/drawing/2014/main" id="{F86FF4A4-DCF1-4277-838A-4DBD76FB456B}"/>
                </a:ext>
              </a:extLst>
            </p:cNvPr>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0" name="Freeform 17">
              <a:extLst>
                <a:ext uri="{FF2B5EF4-FFF2-40B4-BE49-F238E27FC236}">
                  <a16:creationId xmlns:a16="http://schemas.microsoft.com/office/drawing/2014/main" id="{CB96773A-C9AD-400D-9297-17FE7F14798F}"/>
                </a:ext>
              </a:extLst>
            </p:cNvPr>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1" name="Freeform 18">
              <a:extLst>
                <a:ext uri="{FF2B5EF4-FFF2-40B4-BE49-F238E27FC236}">
                  <a16:creationId xmlns:a16="http://schemas.microsoft.com/office/drawing/2014/main" id="{BF7F423C-5DEF-40AE-A6AA-EC34B109A9D7}"/>
                </a:ext>
              </a:extLst>
            </p:cNvPr>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2" name="Freeform 19">
              <a:extLst>
                <a:ext uri="{FF2B5EF4-FFF2-40B4-BE49-F238E27FC236}">
                  <a16:creationId xmlns:a16="http://schemas.microsoft.com/office/drawing/2014/main" id="{AFE3A1C8-F1A7-4FB5-95C5-C80464CADCEA}"/>
                </a:ext>
              </a:extLst>
            </p:cNvPr>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3" name="Freeform 20">
              <a:extLst>
                <a:ext uri="{FF2B5EF4-FFF2-40B4-BE49-F238E27FC236}">
                  <a16:creationId xmlns:a16="http://schemas.microsoft.com/office/drawing/2014/main" id="{0C8A0C5C-C5B2-42C5-A293-BFEB0B22809C}"/>
                </a:ext>
              </a:extLst>
            </p:cNvPr>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4" name="Freeform 21">
              <a:extLst>
                <a:ext uri="{FF2B5EF4-FFF2-40B4-BE49-F238E27FC236}">
                  <a16:creationId xmlns:a16="http://schemas.microsoft.com/office/drawing/2014/main" id="{53DDC7F5-19AC-4216-90E6-D790888AE0CA}"/>
                </a:ext>
              </a:extLst>
            </p:cNvPr>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5" name="Freeform 22">
              <a:extLst>
                <a:ext uri="{FF2B5EF4-FFF2-40B4-BE49-F238E27FC236}">
                  <a16:creationId xmlns:a16="http://schemas.microsoft.com/office/drawing/2014/main" id="{F3A1B441-4E98-42B1-BEEB-EF67BF254246}"/>
                </a:ext>
              </a:extLst>
            </p:cNvPr>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6" name="Freeform 23">
              <a:extLst>
                <a:ext uri="{FF2B5EF4-FFF2-40B4-BE49-F238E27FC236}">
                  <a16:creationId xmlns:a16="http://schemas.microsoft.com/office/drawing/2014/main" id="{DD180257-EDE0-4500-8283-C62BD54C9629}"/>
                </a:ext>
              </a:extLst>
            </p:cNvPr>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7" name="Freeform 24">
              <a:extLst>
                <a:ext uri="{FF2B5EF4-FFF2-40B4-BE49-F238E27FC236}">
                  <a16:creationId xmlns:a16="http://schemas.microsoft.com/office/drawing/2014/main" id="{1E30A695-5A17-423E-8FFA-472E698A992E}"/>
                </a:ext>
              </a:extLst>
            </p:cNvPr>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
        <p:nvSpPr>
          <p:cNvPr id="14" name="Espace réservé du texte 13">
            <a:extLst>
              <a:ext uri="{FF2B5EF4-FFF2-40B4-BE49-F238E27FC236}">
                <a16:creationId xmlns:a16="http://schemas.microsoft.com/office/drawing/2014/main" id="{C8679576-43D9-4D01-B01B-BF72A997A6A7}"/>
              </a:ext>
            </a:extLst>
          </p:cNvPr>
          <p:cNvSpPr>
            <a:spLocks noGrp="1"/>
          </p:cNvSpPr>
          <p:nvPr>
            <p:ph type="body" sz="quarter" idx="25" hasCustomPrompt="1"/>
          </p:nvPr>
        </p:nvSpPr>
        <p:spPr>
          <a:xfrm>
            <a:off x="3937518" y="7126996"/>
            <a:ext cx="2620080" cy="2302499"/>
          </a:xfrm>
        </p:spPr>
        <p:txBody>
          <a:bodyPr rIns="90000" anchor="ctr">
            <a:normAutofit/>
          </a:bodyPr>
          <a:lstStyle>
            <a:lvl1pPr marL="0" indent="0">
              <a:spcBef>
                <a:spcPts val="0"/>
              </a:spcBef>
              <a:spcAft>
                <a:spcPts val="300"/>
              </a:spcAft>
              <a:buNone/>
              <a:defRPr sz="1300" b="1">
                <a:solidFill>
                  <a:schemeClr val="bg1"/>
                </a:solidFill>
              </a:defRPr>
            </a:lvl1pPr>
            <a:lvl2pPr marL="0" indent="0">
              <a:spcAft>
                <a:spcPts val="300"/>
              </a:spcAft>
              <a:buNone/>
              <a:defRPr sz="1300" b="1">
                <a:solidFill>
                  <a:schemeClr val="bg1"/>
                </a:solidFill>
              </a:defRPr>
            </a:lvl2pPr>
            <a:lvl3pPr marL="0" indent="0">
              <a:spcAft>
                <a:spcPts val="300"/>
              </a:spcAft>
              <a:buNone/>
              <a:defRPr sz="900" b="0">
                <a:solidFill>
                  <a:schemeClr val="bg1"/>
                </a:solidFill>
              </a:defRPr>
            </a:lvl3pPr>
            <a:lvl4pPr marL="1371600" indent="0">
              <a:buNone/>
              <a:defRPr sz="1300"/>
            </a:lvl4pPr>
            <a:lvl5pPr marL="1828800" indent="0">
              <a:buNone/>
              <a:defRPr sz="1300"/>
            </a:lvl5pPr>
          </a:lstStyle>
          <a:p>
            <a:pPr lvl="0"/>
            <a:r>
              <a:rPr lang="fr-FR" dirty="0"/>
              <a:t>Prénom Nom - Poste</a:t>
            </a:r>
          </a:p>
          <a:p>
            <a:pPr lvl="1"/>
            <a:r>
              <a:rPr lang="fr-FR" b="1" dirty="0"/>
              <a:t>N° téléphone</a:t>
            </a:r>
          </a:p>
          <a:p>
            <a:pPr lvl="2"/>
            <a:r>
              <a:rPr lang="fr-FR" b="1" dirty="0"/>
              <a:t>Prenom.nom@eurogroupconsulting.fr</a:t>
            </a:r>
          </a:p>
          <a:p>
            <a:pPr lvl="2"/>
            <a:endParaRPr lang="fr-FR" b="1" dirty="0"/>
          </a:p>
        </p:txBody>
      </p:sp>
      <p:sp>
        <p:nvSpPr>
          <p:cNvPr id="31" name="Espace réservé pour une image  4">
            <a:extLst>
              <a:ext uri="{FF2B5EF4-FFF2-40B4-BE49-F238E27FC236}">
                <a16:creationId xmlns:a16="http://schemas.microsoft.com/office/drawing/2014/main" id="{A76363B0-6DDB-4EAC-A33B-C6E56BA02CCD}"/>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bg1"/>
                </a:solidFill>
              </a:defRPr>
            </a:lvl1pPr>
          </a:lstStyle>
          <a:p>
            <a:r>
              <a:rPr lang="fr-FR" dirty="0"/>
              <a:t>Logo</a:t>
            </a:r>
          </a:p>
        </p:txBody>
      </p:sp>
    </p:spTree>
    <p:extLst>
      <p:ext uri="{BB962C8B-B14F-4D97-AF65-F5344CB8AC3E}">
        <p14:creationId xmlns:p14="http://schemas.microsoft.com/office/powerpoint/2010/main" val="10662967"/>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guide id="7" pos="2319">
          <p15:clr>
            <a:srgbClr val="FBAE40"/>
          </p15:clr>
        </p15:guide>
        <p15:guide id="8" pos="238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ro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200379-C917-42A6-9A2A-B06057C051E8}"/>
              </a:ext>
            </a:extLst>
          </p:cNvPr>
          <p:cNvSpPr/>
          <p:nvPr userDrawn="1"/>
        </p:nvSpPr>
        <p:spPr>
          <a:xfrm>
            <a:off x="0" y="-1"/>
            <a:ext cx="6858000" cy="201348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F2D5A82-8D77-45E6-AA23-B540A290A711}"/>
              </a:ext>
            </a:extLst>
          </p:cNvPr>
          <p:cNvSpPr>
            <a:spLocks noGrp="1"/>
          </p:cNvSpPr>
          <p:nvPr userDrawn="1">
            <p:ph type="ctrTitle"/>
          </p:nvPr>
        </p:nvSpPr>
        <p:spPr>
          <a:xfrm>
            <a:off x="296862" y="254184"/>
            <a:ext cx="3756977" cy="842349"/>
          </a:xfrm>
        </p:spPr>
        <p:txBody>
          <a:bodyPr anchor="ctr">
            <a:normAutofit/>
          </a:bodyPr>
          <a:lstStyle>
            <a:lvl1pPr algn="l">
              <a:defRPr sz="2400" b="1" cap="all" baseline="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541AC552-A484-463C-8DBE-D45D5F583960}"/>
              </a:ext>
            </a:extLst>
          </p:cNvPr>
          <p:cNvSpPr>
            <a:spLocks noGrp="1"/>
          </p:cNvSpPr>
          <p:nvPr userDrawn="1">
            <p:ph type="subTitle" idx="1"/>
          </p:nvPr>
        </p:nvSpPr>
        <p:spPr>
          <a:xfrm>
            <a:off x="296863" y="1223299"/>
            <a:ext cx="3523298" cy="790188"/>
          </a:xfrm>
        </p:spPr>
        <p:txBody>
          <a:bodyPr anchor="ctr">
            <a:normAutofit/>
          </a:bodyPr>
          <a:lstStyle>
            <a:lvl1pPr marL="0" indent="0" algn="l">
              <a:buNone/>
              <a:defRPr sz="1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51" name="Espace réservé pour une image  50">
            <a:extLst>
              <a:ext uri="{FF2B5EF4-FFF2-40B4-BE49-F238E27FC236}">
                <a16:creationId xmlns:a16="http://schemas.microsoft.com/office/drawing/2014/main" id="{12CA633A-E6EC-46B7-868F-34C62882F6F9}"/>
              </a:ext>
            </a:extLst>
          </p:cNvPr>
          <p:cNvSpPr>
            <a:spLocks noGrp="1"/>
          </p:cNvSpPr>
          <p:nvPr>
            <p:ph type="pic" sz="quarter" idx="15"/>
          </p:nvPr>
        </p:nvSpPr>
        <p:spPr>
          <a:xfrm>
            <a:off x="3711451" y="0"/>
            <a:ext cx="3146549" cy="4635454"/>
          </a:xfrm>
          <a:custGeom>
            <a:avLst/>
            <a:gdLst>
              <a:gd name="connsiteX0" fmla="*/ 1558110 w 3146549"/>
              <a:gd name="connsiteY0" fmla="*/ 0 h 4635454"/>
              <a:gd name="connsiteX1" fmla="*/ 1559012 w 3146549"/>
              <a:gd name="connsiteY1" fmla="*/ 2420 h 4635454"/>
              <a:gd name="connsiteX2" fmla="*/ 3146549 w 3146549"/>
              <a:gd name="connsiteY2" fmla="*/ 2420 h 4635454"/>
              <a:gd name="connsiteX3" fmla="*/ 3146549 w 3146549"/>
              <a:gd name="connsiteY3" fmla="*/ 4513459 h 4635454"/>
              <a:gd name="connsiteX4" fmla="*/ 3145510 w 3146549"/>
              <a:gd name="connsiteY4" fmla="*/ 4510514 h 4635454"/>
              <a:gd name="connsiteX5" fmla="*/ 3146410 w 3146549"/>
              <a:gd name="connsiteY5" fmla="*/ 4513227 h 4635454"/>
              <a:gd name="connsiteX6" fmla="*/ 136291 w 3146549"/>
              <a:gd name="connsiteY6" fmla="*/ 3036460 h 4635454"/>
              <a:gd name="connsiteX7" fmla="*/ 1558110 w 3146549"/>
              <a:gd name="connsiteY7" fmla="*/ 0 h 463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6549" h="4635454">
                <a:moveTo>
                  <a:pt x="1558110" y="0"/>
                </a:moveTo>
                <a:lnTo>
                  <a:pt x="1559012" y="2420"/>
                </a:lnTo>
                <a:lnTo>
                  <a:pt x="3146549" y="2420"/>
                </a:lnTo>
                <a:lnTo>
                  <a:pt x="3146549" y="4513459"/>
                </a:lnTo>
                <a:lnTo>
                  <a:pt x="3145510" y="4510514"/>
                </a:lnTo>
                <a:lnTo>
                  <a:pt x="3146410" y="4513227"/>
                </a:lnTo>
                <a:cubicBezTo>
                  <a:pt x="1908233" y="4923835"/>
                  <a:pt x="569333" y="4266970"/>
                  <a:pt x="136291" y="3036460"/>
                </a:cubicBezTo>
                <a:cubicBezTo>
                  <a:pt x="-296752" y="1805950"/>
                  <a:pt x="335673" y="455334"/>
                  <a:pt x="1558110" y="0"/>
                </a:cubicBezTo>
                <a:close/>
              </a:path>
            </a:pathLst>
          </a:custGeom>
          <a:ln>
            <a:noFill/>
          </a:ln>
          <a:effectLst>
            <a:outerShdw blurRad="50800" dist="38100" dir="10800000" algn="r" rotWithShape="0">
              <a:prstClr val="black">
                <a:alpha val="40000"/>
              </a:prstClr>
            </a:outerShdw>
          </a:effectLst>
        </p:spPr>
        <p:txBody>
          <a:bodyPr wrap="square" tIns="1332000" anchor="ctr">
            <a:noAutofit/>
          </a:bodyPr>
          <a:lstStyle>
            <a:lvl1pPr marL="0" indent="0" algn="ctr">
              <a:buNone/>
              <a:defRPr sz="1600">
                <a:solidFill>
                  <a:schemeClr val="tx1"/>
                </a:solidFill>
              </a:defRPr>
            </a:lvl1pPr>
          </a:lstStyle>
          <a:p>
            <a:endParaRPr lang="fr-FR" dirty="0"/>
          </a:p>
        </p:txBody>
      </p:sp>
      <p:sp>
        <p:nvSpPr>
          <p:cNvPr id="53" name="Arc 52">
            <a:extLst>
              <a:ext uri="{FF2B5EF4-FFF2-40B4-BE49-F238E27FC236}">
                <a16:creationId xmlns:a16="http://schemas.microsoft.com/office/drawing/2014/main" id="{BE1AA39D-9E7E-4545-8F66-D76A2478D228}"/>
              </a:ext>
            </a:extLst>
          </p:cNvPr>
          <p:cNvSpPr/>
          <p:nvPr userDrawn="1"/>
        </p:nvSpPr>
        <p:spPr>
          <a:xfrm>
            <a:off x="3527284" y="-190236"/>
            <a:ext cx="4992157" cy="4992157"/>
          </a:xfrm>
          <a:prstGeom prst="arc">
            <a:avLst>
              <a:gd name="adj1" fmla="val 4841684"/>
              <a:gd name="adj2" fmla="val 10776032"/>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4" name="Espace réservé pour une image  73">
            <a:extLst>
              <a:ext uri="{FF2B5EF4-FFF2-40B4-BE49-F238E27FC236}">
                <a16:creationId xmlns:a16="http://schemas.microsoft.com/office/drawing/2014/main" id="{3AC1ED6F-89F7-49BD-8E23-35EA4D9FF1FF}"/>
              </a:ext>
            </a:extLst>
          </p:cNvPr>
          <p:cNvSpPr>
            <a:spLocks noGrp="1"/>
          </p:cNvSpPr>
          <p:nvPr>
            <p:ph type="pic" sz="quarter" idx="17"/>
          </p:nvPr>
        </p:nvSpPr>
        <p:spPr>
          <a:xfrm>
            <a:off x="-3130" y="6438688"/>
            <a:ext cx="2880878" cy="3467312"/>
          </a:xfrm>
          <a:custGeom>
            <a:avLst/>
            <a:gdLst>
              <a:gd name="connsiteX0" fmla="*/ 872066 w 2880878"/>
              <a:gd name="connsiteY0" fmla="*/ 1351 h 3467312"/>
              <a:gd name="connsiteX1" fmla="*/ 2558359 w 2880878"/>
              <a:gd name="connsiteY1" fmla="*/ 865760 h 3467312"/>
              <a:gd name="connsiteX2" fmla="*/ 2275611 w 2880878"/>
              <a:gd name="connsiteY2" fmla="*/ 3340981 h 3467312"/>
              <a:gd name="connsiteX3" fmla="*/ 2133635 w 2880878"/>
              <a:gd name="connsiteY3" fmla="*/ 3462641 h 3467312"/>
              <a:gd name="connsiteX4" fmla="*/ 2136730 w 2880878"/>
              <a:gd name="connsiteY4" fmla="*/ 3467312 h 3467312"/>
              <a:gd name="connsiteX5" fmla="*/ 3130 w 2880878"/>
              <a:gd name="connsiteY5" fmla="*/ 3467312 h 3467312"/>
              <a:gd name="connsiteX6" fmla="*/ 3130 w 2880878"/>
              <a:gd name="connsiteY6" fmla="*/ 252686 h 3467312"/>
              <a:gd name="connsiteX7" fmla="*/ 0 w 2880878"/>
              <a:gd name="connsiteY7" fmla="*/ 247099 h 3467312"/>
              <a:gd name="connsiteX8" fmla="*/ 872066 w 2880878"/>
              <a:gd name="connsiteY8" fmla="*/ 1351 h 34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878" h="3467312">
                <a:moveTo>
                  <a:pt x="872066" y="1351"/>
                </a:moveTo>
                <a:cubicBezTo>
                  <a:pt x="1526185" y="-23123"/>
                  <a:pt x="2173638" y="285655"/>
                  <a:pt x="2558359" y="865760"/>
                </a:cubicBezTo>
                <a:cubicBezTo>
                  <a:pt x="3082979" y="1656813"/>
                  <a:pt x="2952739" y="2701630"/>
                  <a:pt x="2275611" y="3340981"/>
                </a:cubicBezTo>
                <a:lnTo>
                  <a:pt x="2133635" y="3462641"/>
                </a:lnTo>
                <a:lnTo>
                  <a:pt x="2136730" y="3467312"/>
                </a:lnTo>
                <a:lnTo>
                  <a:pt x="3130" y="3467312"/>
                </a:lnTo>
                <a:lnTo>
                  <a:pt x="3130" y="252686"/>
                </a:lnTo>
                <a:lnTo>
                  <a:pt x="0" y="247099"/>
                </a:lnTo>
                <a:cubicBezTo>
                  <a:pt x="276034" y="92453"/>
                  <a:pt x="574739" y="12475"/>
                  <a:pt x="872066" y="1351"/>
                </a:cubicBezTo>
                <a:close/>
              </a:path>
            </a:pathLst>
          </a:custGeom>
          <a:ln>
            <a:noFill/>
          </a:ln>
          <a:effectLst>
            <a:outerShdw blurRad="50800" dist="38100" algn="l" rotWithShape="0">
              <a:prstClr val="black">
                <a:alpha val="40000"/>
              </a:prstClr>
            </a:outerShdw>
          </a:effectLst>
        </p:spPr>
        <p:txBody>
          <a:bodyPr wrap="square" bIns="1440000" anchor="ctr">
            <a:noAutofit/>
          </a:bodyPr>
          <a:lstStyle>
            <a:lvl1pPr marL="0" indent="0" algn="ctr">
              <a:buNone/>
              <a:defRPr sz="1600">
                <a:solidFill>
                  <a:schemeClr val="tx1"/>
                </a:solidFill>
              </a:defRPr>
            </a:lvl1pPr>
          </a:lstStyle>
          <a:p>
            <a:endParaRPr lang="fr-FR" dirty="0"/>
          </a:p>
        </p:txBody>
      </p:sp>
      <p:sp>
        <p:nvSpPr>
          <p:cNvPr id="75" name="Arc 74">
            <a:extLst>
              <a:ext uri="{FF2B5EF4-FFF2-40B4-BE49-F238E27FC236}">
                <a16:creationId xmlns:a16="http://schemas.microsoft.com/office/drawing/2014/main" id="{97F3B40C-EB70-4694-9F31-EFD3C1B1C785}"/>
              </a:ext>
            </a:extLst>
          </p:cNvPr>
          <p:cNvSpPr/>
          <p:nvPr userDrawn="1"/>
        </p:nvSpPr>
        <p:spPr>
          <a:xfrm>
            <a:off x="-1135851" y="6232597"/>
            <a:ext cx="4217817" cy="4217817"/>
          </a:xfrm>
          <a:prstGeom prst="arc">
            <a:avLst>
              <a:gd name="adj1" fmla="val 15278029"/>
              <a:gd name="adj2" fmla="val 17938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space réservé du texte 77">
            <a:extLst>
              <a:ext uri="{FF2B5EF4-FFF2-40B4-BE49-F238E27FC236}">
                <a16:creationId xmlns:a16="http://schemas.microsoft.com/office/drawing/2014/main" id="{F6C8A281-F19D-4FFA-84D9-54F8E50ADFF2}"/>
              </a:ext>
            </a:extLst>
          </p:cNvPr>
          <p:cNvSpPr>
            <a:spLocks noGrp="1"/>
          </p:cNvSpPr>
          <p:nvPr>
            <p:ph type="body" sz="quarter" idx="18"/>
          </p:nvPr>
        </p:nvSpPr>
        <p:spPr>
          <a:xfrm>
            <a:off x="296863" y="2194687"/>
            <a:ext cx="2880000" cy="4037909"/>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79" name="Espace réservé du texte 77">
            <a:extLst>
              <a:ext uri="{FF2B5EF4-FFF2-40B4-BE49-F238E27FC236}">
                <a16:creationId xmlns:a16="http://schemas.microsoft.com/office/drawing/2014/main" id="{FB9917CD-777D-45A0-A31A-F3B66811617C}"/>
              </a:ext>
            </a:extLst>
          </p:cNvPr>
          <p:cNvSpPr>
            <a:spLocks noGrp="1"/>
          </p:cNvSpPr>
          <p:nvPr>
            <p:ph type="body" sz="quarter" idx="19"/>
          </p:nvPr>
        </p:nvSpPr>
        <p:spPr>
          <a:xfrm>
            <a:off x="3681137" y="5056106"/>
            <a:ext cx="2880000" cy="4361028"/>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cxnSp>
        <p:nvCxnSpPr>
          <p:cNvPr id="44" name="Connecteur droit 43">
            <a:extLst>
              <a:ext uri="{FF2B5EF4-FFF2-40B4-BE49-F238E27FC236}">
                <a16:creationId xmlns:a16="http://schemas.microsoft.com/office/drawing/2014/main" id="{57B229E1-E293-4FFF-8773-22132E85A93C}"/>
              </a:ext>
            </a:extLst>
          </p:cNvPr>
          <p:cNvCxnSpPr>
            <a:cxnSpLocks/>
          </p:cNvCxnSpPr>
          <p:nvPr userDrawn="1"/>
        </p:nvCxnSpPr>
        <p:spPr>
          <a:xfrm flipH="1">
            <a:off x="404814" y="1223300"/>
            <a:ext cx="6682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Espace réservé pour une image  4">
            <a:extLst>
              <a:ext uri="{FF2B5EF4-FFF2-40B4-BE49-F238E27FC236}">
                <a16:creationId xmlns:a16="http://schemas.microsoft.com/office/drawing/2014/main" id="{7E3CEC03-9042-4AED-9291-AEBD69E6FCE2}"/>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tx1"/>
                </a:solidFill>
              </a:defRPr>
            </a:lvl1pPr>
          </a:lstStyle>
          <a:p>
            <a:r>
              <a:rPr lang="fr-FR" dirty="0"/>
              <a:t>Logo</a:t>
            </a:r>
          </a:p>
        </p:txBody>
      </p:sp>
      <p:pic>
        <p:nvPicPr>
          <p:cNvPr id="46" name="Image 4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3653" y="9549740"/>
            <a:ext cx="1332000" cy="211067"/>
          </a:xfrm>
          <a:prstGeom prst="rect">
            <a:avLst/>
          </a:prstGeom>
        </p:spPr>
      </p:pic>
    </p:spTree>
    <p:extLst>
      <p:ext uri="{BB962C8B-B14F-4D97-AF65-F5344CB8AC3E}">
        <p14:creationId xmlns:p14="http://schemas.microsoft.com/office/powerpoint/2010/main" val="2824887448"/>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71412087-3AB0-4461-A800-1B0A6D1540DD}"/>
              </a:ext>
            </a:extLst>
          </p:cNvPr>
          <p:cNvSpPr txBox="1"/>
          <p:nvPr userDrawn="1"/>
        </p:nvSpPr>
        <p:spPr>
          <a:xfrm>
            <a:off x="344793" y="389037"/>
            <a:ext cx="4114800" cy="954107"/>
          </a:xfrm>
          <a:prstGeom prst="rect">
            <a:avLst/>
          </a:prstGeom>
          <a:noFill/>
        </p:spPr>
        <p:txBody>
          <a:bodyPr wrap="square" rtlCol="0">
            <a:spAutoFit/>
          </a:bodyPr>
          <a:lstStyle/>
          <a:p>
            <a:r>
              <a:rPr lang="fr-FR" sz="2800" b="1" cap="all" dirty="0">
                <a:solidFill>
                  <a:schemeClr val="bg1"/>
                </a:solidFill>
                <a:latin typeface="Trebuchet MS" panose="020B0603020202020204" pitchFamily="34" charset="0"/>
              </a:rPr>
              <a:t>36 heures dans la vie d’une startup</a:t>
            </a:r>
          </a:p>
        </p:txBody>
      </p:sp>
      <p:sp>
        <p:nvSpPr>
          <p:cNvPr id="59" name="Rectangle 58">
            <a:extLst>
              <a:ext uri="{FF2B5EF4-FFF2-40B4-BE49-F238E27FC236}">
                <a16:creationId xmlns:a16="http://schemas.microsoft.com/office/drawing/2014/main" id="{D41ECFF7-746C-405E-9439-2AF82ECFEA8F}"/>
              </a:ext>
            </a:extLst>
          </p:cNvPr>
          <p:cNvSpPr/>
          <p:nvPr userDrawn="1"/>
        </p:nvSpPr>
        <p:spPr>
          <a:xfrm>
            <a:off x="0" y="6650491"/>
            <a:ext cx="6858000" cy="325550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Arc 60">
            <a:extLst>
              <a:ext uri="{FF2B5EF4-FFF2-40B4-BE49-F238E27FC236}">
                <a16:creationId xmlns:a16="http://schemas.microsoft.com/office/drawing/2014/main" id="{DE512640-0F56-4ADA-84E2-7B4AEE9CFF43}"/>
              </a:ext>
            </a:extLst>
          </p:cNvPr>
          <p:cNvSpPr/>
          <p:nvPr userDrawn="1"/>
        </p:nvSpPr>
        <p:spPr>
          <a:xfrm>
            <a:off x="-1564114" y="5139162"/>
            <a:ext cx="5331312" cy="5331312"/>
          </a:xfrm>
          <a:prstGeom prst="arc">
            <a:avLst>
              <a:gd name="adj1" fmla="val 15322999"/>
              <a:gd name="adj2" fmla="val 1970852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Arc 61">
            <a:extLst>
              <a:ext uri="{FF2B5EF4-FFF2-40B4-BE49-F238E27FC236}">
                <a16:creationId xmlns:a16="http://schemas.microsoft.com/office/drawing/2014/main" id="{C3E0DF91-625B-4D54-9A4A-F2117B0B10E8}"/>
              </a:ext>
            </a:extLst>
          </p:cNvPr>
          <p:cNvSpPr/>
          <p:nvPr userDrawn="1"/>
        </p:nvSpPr>
        <p:spPr>
          <a:xfrm>
            <a:off x="-1564114" y="5139162"/>
            <a:ext cx="5331312" cy="5331312"/>
          </a:xfrm>
          <a:prstGeom prst="arc">
            <a:avLst>
              <a:gd name="adj1" fmla="val 20500132"/>
              <a:gd name="adj2" fmla="val 2256244"/>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51DCE195-1CBB-40BE-8879-0055886F89CB}"/>
              </a:ext>
            </a:extLst>
          </p:cNvPr>
          <p:cNvSpPr txBox="1"/>
          <p:nvPr/>
        </p:nvSpPr>
        <p:spPr>
          <a:xfrm>
            <a:off x="3932849" y="6845131"/>
            <a:ext cx="2772752" cy="369332"/>
          </a:xfrm>
          <a:prstGeom prst="rect">
            <a:avLst/>
          </a:prstGeom>
          <a:noFill/>
        </p:spPr>
        <p:txBody>
          <a:bodyPr wrap="square" rtlCol="0">
            <a:spAutoFit/>
          </a:bodyPr>
          <a:lstStyle/>
          <a:p>
            <a:r>
              <a:rPr lang="fr-FR" b="1" cap="all" dirty="0">
                <a:solidFill>
                  <a:schemeClr val="bg1"/>
                </a:solidFill>
                <a:latin typeface="Trebuchet MS" panose="020B0603020202020204" pitchFamily="34" charset="0"/>
              </a:rPr>
              <a:t>Pour en savoir plus</a:t>
            </a:r>
          </a:p>
        </p:txBody>
      </p:sp>
      <p:sp>
        <p:nvSpPr>
          <p:cNvPr id="94" name="Espace réservé du texte 77">
            <a:extLst>
              <a:ext uri="{FF2B5EF4-FFF2-40B4-BE49-F238E27FC236}">
                <a16:creationId xmlns:a16="http://schemas.microsoft.com/office/drawing/2014/main" id="{C6D2CD1C-7D90-4B2C-AAAD-B5C2854414AD}"/>
              </a:ext>
            </a:extLst>
          </p:cNvPr>
          <p:cNvSpPr>
            <a:spLocks noGrp="1"/>
          </p:cNvSpPr>
          <p:nvPr userDrawn="1">
            <p:ph type="body" sz="quarter" idx="20"/>
          </p:nvPr>
        </p:nvSpPr>
        <p:spPr>
          <a:xfrm>
            <a:off x="296863" y="446519"/>
            <a:ext cx="2880000" cy="4506481"/>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5" name="Espace réservé du texte 77">
            <a:extLst>
              <a:ext uri="{FF2B5EF4-FFF2-40B4-BE49-F238E27FC236}">
                <a16:creationId xmlns:a16="http://schemas.microsoft.com/office/drawing/2014/main" id="{BF71F432-0C76-4011-8DD3-36CAE954C01B}"/>
              </a:ext>
            </a:extLst>
          </p:cNvPr>
          <p:cNvSpPr>
            <a:spLocks noGrp="1"/>
          </p:cNvSpPr>
          <p:nvPr userDrawn="1">
            <p:ph type="body" sz="quarter" idx="21"/>
          </p:nvPr>
        </p:nvSpPr>
        <p:spPr>
          <a:xfrm>
            <a:off x="3677597" y="446519"/>
            <a:ext cx="2880000" cy="6028156"/>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7" name="Espace réservé pour une image  96">
            <a:extLst>
              <a:ext uri="{FF2B5EF4-FFF2-40B4-BE49-F238E27FC236}">
                <a16:creationId xmlns:a16="http://schemas.microsoft.com/office/drawing/2014/main" id="{68626897-67E2-40AA-BA0B-A70ED57D1B64}"/>
              </a:ext>
            </a:extLst>
          </p:cNvPr>
          <p:cNvSpPr>
            <a:spLocks noGrp="1"/>
          </p:cNvSpPr>
          <p:nvPr userDrawn="1">
            <p:ph type="pic" sz="quarter" idx="22"/>
          </p:nvPr>
        </p:nvSpPr>
        <p:spPr>
          <a:xfrm>
            <a:off x="-2510" y="5321538"/>
            <a:ext cx="3585927" cy="4584463"/>
          </a:xfrm>
          <a:custGeom>
            <a:avLst/>
            <a:gdLst>
              <a:gd name="connsiteX0" fmla="*/ 1152655 w 3585927"/>
              <a:gd name="connsiteY0" fmla="*/ 525 h 4584463"/>
              <a:gd name="connsiteX1" fmla="*/ 3268455 w 3585927"/>
              <a:gd name="connsiteY1" fmla="*/ 1268609 h 4584463"/>
              <a:gd name="connsiteX2" fmla="*/ 2625981 w 3585927"/>
              <a:gd name="connsiteY2" fmla="*/ 4443196 h 4584463"/>
              <a:gd name="connsiteX3" fmla="*/ 2428883 w 3585927"/>
              <a:gd name="connsiteY3" fmla="*/ 4581021 h 4584463"/>
              <a:gd name="connsiteX4" fmla="*/ 2430816 w 3585927"/>
              <a:gd name="connsiteY4" fmla="*/ 4584463 h 4584463"/>
              <a:gd name="connsiteX5" fmla="*/ 2511 w 3585927"/>
              <a:gd name="connsiteY5" fmla="*/ 4584463 h 4584463"/>
              <a:gd name="connsiteX6" fmla="*/ 2511 w 3585927"/>
              <a:gd name="connsiteY6" fmla="*/ 264212 h 4584463"/>
              <a:gd name="connsiteX7" fmla="*/ 0 w 3585927"/>
              <a:gd name="connsiteY7" fmla="*/ 259152 h 4584463"/>
              <a:gd name="connsiteX8" fmla="*/ 1152655 w 3585927"/>
              <a:gd name="connsiteY8" fmla="*/ 525 h 458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5927" h="4584463">
                <a:moveTo>
                  <a:pt x="1152655" y="525"/>
                </a:moveTo>
                <a:cubicBezTo>
                  <a:pt x="2005554" y="18092"/>
                  <a:pt x="2823843" y="475694"/>
                  <a:pt x="3268455" y="1268609"/>
                </a:cubicBezTo>
                <a:cubicBezTo>
                  <a:pt x="3874746" y="2349858"/>
                  <a:pt x="3586626" y="3698736"/>
                  <a:pt x="2625981" y="4443196"/>
                </a:cubicBezTo>
                <a:lnTo>
                  <a:pt x="2428883" y="4581021"/>
                </a:lnTo>
                <a:lnTo>
                  <a:pt x="2430816" y="4584463"/>
                </a:lnTo>
                <a:lnTo>
                  <a:pt x="2511" y="4584463"/>
                </a:lnTo>
                <a:lnTo>
                  <a:pt x="2511" y="264212"/>
                </a:lnTo>
                <a:lnTo>
                  <a:pt x="0" y="259152"/>
                </a:lnTo>
                <a:cubicBezTo>
                  <a:pt x="370141" y="75470"/>
                  <a:pt x="764973" y="-7461"/>
                  <a:pt x="1152655" y="525"/>
                </a:cubicBezTo>
                <a:close/>
              </a:path>
            </a:pathLst>
          </a:custGeom>
          <a:ln>
            <a:noFill/>
          </a:ln>
          <a:effectLst>
            <a:outerShdw blurRad="50800" dist="38100" algn="l" rotWithShape="0">
              <a:prstClr val="black">
                <a:alpha val="40000"/>
              </a:prstClr>
            </a:outerShdw>
          </a:effectLst>
        </p:spPr>
        <p:txBody>
          <a:bodyPr wrap="square" tIns="504000" bIns="46800">
            <a:noAutofit/>
          </a:bodyPr>
          <a:lstStyle>
            <a:lvl1pPr marL="0" indent="0" algn="ctr">
              <a:buNone/>
              <a:defRPr sz="1600"/>
            </a:lvl1pPr>
          </a:lstStyle>
          <a:p>
            <a:endParaRPr lang="fr-FR"/>
          </a:p>
        </p:txBody>
      </p:sp>
      <p:grpSp>
        <p:nvGrpSpPr>
          <p:cNvPr id="98" name="Groupe 56">
            <a:extLst>
              <a:ext uri="{FF2B5EF4-FFF2-40B4-BE49-F238E27FC236}">
                <a16:creationId xmlns:a16="http://schemas.microsoft.com/office/drawing/2014/main" id="{E0456361-62AB-4EF9-A66F-A2336D5C7226}"/>
              </a:ext>
            </a:extLst>
          </p:cNvPr>
          <p:cNvGrpSpPr>
            <a:grpSpLocks noChangeAspect="1"/>
          </p:cNvGrpSpPr>
          <p:nvPr userDrawn="1"/>
        </p:nvGrpSpPr>
        <p:grpSpPr>
          <a:xfrm>
            <a:off x="5142147" y="9593112"/>
            <a:ext cx="1311041" cy="211032"/>
            <a:chOff x="721663" y="6029980"/>
            <a:chExt cx="2055017" cy="330786"/>
          </a:xfrm>
          <a:solidFill>
            <a:schemeClr val="bg1"/>
          </a:solidFill>
        </p:grpSpPr>
        <p:sp>
          <p:nvSpPr>
            <p:cNvPr id="99" name="Freeform 6">
              <a:extLst>
                <a:ext uri="{FF2B5EF4-FFF2-40B4-BE49-F238E27FC236}">
                  <a16:creationId xmlns:a16="http://schemas.microsoft.com/office/drawing/2014/main" id="{12E1EEA8-0D63-4D24-B1EE-4AEB52A797E4}"/>
                </a:ext>
              </a:extLst>
            </p:cNvPr>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0" name="Freeform 7">
              <a:extLst>
                <a:ext uri="{FF2B5EF4-FFF2-40B4-BE49-F238E27FC236}">
                  <a16:creationId xmlns:a16="http://schemas.microsoft.com/office/drawing/2014/main" id="{6E05FADB-4BD6-493B-8E45-52FC66BCFB41}"/>
                </a:ext>
              </a:extLst>
            </p:cNvPr>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1" name="Freeform 8">
              <a:extLst>
                <a:ext uri="{FF2B5EF4-FFF2-40B4-BE49-F238E27FC236}">
                  <a16:creationId xmlns:a16="http://schemas.microsoft.com/office/drawing/2014/main" id="{03911745-7142-4C7D-9CB0-3D5C402F9DE8}"/>
                </a:ext>
              </a:extLst>
            </p:cNvPr>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2" name="Freeform 9">
              <a:extLst>
                <a:ext uri="{FF2B5EF4-FFF2-40B4-BE49-F238E27FC236}">
                  <a16:creationId xmlns:a16="http://schemas.microsoft.com/office/drawing/2014/main" id="{E1ADD674-FCF7-4325-BC37-9DB43ACCFD1C}"/>
                </a:ext>
              </a:extLst>
            </p:cNvPr>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3" name="Freeform 10">
              <a:extLst>
                <a:ext uri="{FF2B5EF4-FFF2-40B4-BE49-F238E27FC236}">
                  <a16:creationId xmlns:a16="http://schemas.microsoft.com/office/drawing/2014/main" id="{4AF8BACF-7910-4EA0-B1A1-2DC715D58508}"/>
                </a:ext>
              </a:extLst>
            </p:cNvPr>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4" name="Freeform 11">
              <a:extLst>
                <a:ext uri="{FF2B5EF4-FFF2-40B4-BE49-F238E27FC236}">
                  <a16:creationId xmlns:a16="http://schemas.microsoft.com/office/drawing/2014/main" id="{D93A50D2-BF8A-4A30-9DCA-D19AC42B5D31}"/>
                </a:ext>
              </a:extLst>
            </p:cNvPr>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5" name="Freeform 12">
              <a:extLst>
                <a:ext uri="{FF2B5EF4-FFF2-40B4-BE49-F238E27FC236}">
                  <a16:creationId xmlns:a16="http://schemas.microsoft.com/office/drawing/2014/main" id="{BA054AC8-7007-4016-B2E5-2E4725879395}"/>
                </a:ext>
              </a:extLst>
            </p:cNvPr>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6" name="Freeform 13">
              <a:extLst>
                <a:ext uri="{FF2B5EF4-FFF2-40B4-BE49-F238E27FC236}">
                  <a16:creationId xmlns:a16="http://schemas.microsoft.com/office/drawing/2014/main" id="{4B9BA46A-CB2C-4C05-A004-1C8B86DCDF64}"/>
                </a:ext>
              </a:extLst>
            </p:cNvPr>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7" name="Freeform 14">
              <a:extLst>
                <a:ext uri="{FF2B5EF4-FFF2-40B4-BE49-F238E27FC236}">
                  <a16:creationId xmlns:a16="http://schemas.microsoft.com/office/drawing/2014/main" id="{2B3D4348-0282-4E7C-97B3-374DF06D9D47}"/>
                </a:ext>
              </a:extLst>
            </p:cNvPr>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8" name="Freeform 15">
              <a:extLst>
                <a:ext uri="{FF2B5EF4-FFF2-40B4-BE49-F238E27FC236}">
                  <a16:creationId xmlns:a16="http://schemas.microsoft.com/office/drawing/2014/main" id="{C54504B4-5F22-4E5B-ACA2-6BE30D842B7D}"/>
                </a:ext>
              </a:extLst>
            </p:cNvPr>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9" name="Freeform 16">
              <a:extLst>
                <a:ext uri="{FF2B5EF4-FFF2-40B4-BE49-F238E27FC236}">
                  <a16:creationId xmlns:a16="http://schemas.microsoft.com/office/drawing/2014/main" id="{F86FF4A4-DCF1-4277-838A-4DBD76FB456B}"/>
                </a:ext>
              </a:extLst>
            </p:cNvPr>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0" name="Freeform 17">
              <a:extLst>
                <a:ext uri="{FF2B5EF4-FFF2-40B4-BE49-F238E27FC236}">
                  <a16:creationId xmlns:a16="http://schemas.microsoft.com/office/drawing/2014/main" id="{CB96773A-C9AD-400D-9297-17FE7F14798F}"/>
                </a:ext>
              </a:extLst>
            </p:cNvPr>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1" name="Freeform 18">
              <a:extLst>
                <a:ext uri="{FF2B5EF4-FFF2-40B4-BE49-F238E27FC236}">
                  <a16:creationId xmlns:a16="http://schemas.microsoft.com/office/drawing/2014/main" id="{BF7F423C-5DEF-40AE-A6AA-EC34B109A9D7}"/>
                </a:ext>
              </a:extLst>
            </p:cNvPr>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2" name="Freeform 19">
              <a:extLst>
                <a:ext uri="{FF2B5EF4-FFF2-40B4-BE49-F238E27FC236}">
                  <a16:creationId xmlns:a16="http://schemas.microsoft.com/office/drawing/2014/main" id="{AFE3A1C8-F1A7-4FB5-95C5-C80464CADCEA}"/>
                </a:ext>
              </a:extLst>
            </p:cNvPr>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3" name="Freeform 20">
              <a:extLst>
                <a:ext uri="{FF2B5EF4-FFF2-40B4-BE49-F238E27FC236}">
                  <a16:creationId xmlns:a16="http://schemas.microsoft.com/office/drawing/2014/main" id="{0C8A0C5C-C5B2-42C5-A293-BFEB0B22809C}"/>
                </a:ext>
              </a:extLst>
            </p:cNvPr>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4" name="Freeform 21">
              <a:extLst>
                <a:ext uri="{FF2B5EF4-FFF2-40B4-BE49-F238E27FC236}">
                  <a16:creationId xmlns:a16="http://schemas.microsoft.com/office/drawing/2014/main" id="{53DDC7F5-19AC-4216-90E6-D790888AE0CA}"/>
                </a:ext>
              </a:extLst>
            </p:cNvPr>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5" name="Freeform 22">
              <a:extLst>
                <a:ext uri="{FF2B5EF4-FFF2-40B4-BE49-F238E27FC236}">
                  <a16:creationId xmlns:a16="http://schemas.microsoft.com/office/drawing/2014/main" id="{F3A1B441-4E98-42B1-BEEB-EF67BF254246}"/>
                </a:ext>
              </a:extLst>
            </p:cNvPr>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6" name="Freeform 23">
              <a:extLst>
                <a:ext uri="{FF2B5EF4-FFF2-40B4-BE49-F238E27FC236}">
                  <a16:creationId xmlns:a16="http://schemas.microsoft.com/office/drawing/2014/main" id="{DD180257-EDE0-4500-8283-C62BD54C9629}"/>
                </a:ext>
              </a:extLst>
            </p:cNvPr>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7" name="Freeform 24">
              <a:extLst>
                <a:ext uri="{FF2B5EF4-FFF2-40B4-BE49-F238E27FC236}">
                  <a16:creationId xmlns:a16="http://schemas.microsoft.com/office/drawing/2014/main" id="{1E30A695-5A17-423E-8FFA-472E698A992E}"/>
                </a:ext>
              </a:extLst>
            </p:cNvPr>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
        <p:nvSpPr>
          <p:cNvPr id="14" name="Espace réservé du texte 13">
            <a:extLst>
              <a:ext uri="{FF2B5EF4-FFF2-40B4-BE49-F238E27FC236}">
                <a16:creationId xmlns:a16="http://schemas.microsoft.com/office/drawing/2014/main" id="{C8679576-43D9-4D01-B01B-BF72A997A6A7}"/>
              </a:ext>
            </a:extLst>
          </p:cNvPr>
          <p:cNvSpPr>
            <a:spLocks noGrp="1"/>
          </p:cNvSpPr>
          <p:nvPr>
            <p:ph type="body" sz="quarter" idx="25" hasCustomPrompt="1"/>
          </p:nvPr>
        </p:nvSpPr>
        <p:spPr>
          <a:xfrm>
            <a:off x="3937518" y="7126996"/>
            <a:ext cx="2620080" cy="2302499"/>
          </a:xfrm>
        </p:spPr>
        <p:txBody>
          <a:bodyPr rIns="90000" anchor="ctr">
            <a:normAutofit/>
          </a:bodyPr>
          <a:lstStyle>
            <a:lvl1pPr marL="0" indent="0">
              <a:spcBef>
                <a:spcPts val="0"/>
              </a:spcBef>
              <a:spcAft>
                <a:spcPts val="300"/>
              </a:spcAft>
              <a:buNone/>
              <a:defRPr sz="1300" b="1">
                <a:solidFill>
                  <a:schemeClr val="bg1"/>
                </a:solidFill>
              </a:defRPr>
            </a:lvl1pPr>
            <a:lvl2pPr marL="0" indent="0">
              <a:spcAft>
                <a:spcPts val="300"/>
              </a:spcAft>
              <a:buNone/>
              <a:defRPr sz="1300" b="1">
                <a:solidFill>
                  <a:schemeClr val="bg1"/>
                </a:solidFill>
              </a:defRPr>
            </a:lvl2pPr>
            <a:lvl3pPr marL="0" indent="0">
              <a:spcAft>
                <a:spcPts val="300"/>
              </a:spcAft>
              <a:buNone/>
              <a:defRPr sz="900" b="0">
                <a:solidFill>
                  <a:schemeClr val="bg1"/>
                </a:solidFill>
              </a:defRPr>
            </a:lvl3pPr>
            <a:lvl4pPr marL="1371600" indent="0">
              <a:buNone/>
              <a:defRPr sz="1300"/>
            </a:lvl4pPr>
            <a:lvl5pPr marL="1828800" indent="0">
              <a:buNone/>
              <a:defRPr sz="1300"/>
            </a:lvl5pPr>
          </a:lstStyle>
          <a:p>
            <a:pPr lvl="0"/>
            <a:r>
              <a:rPr lang="fr-FR" dirty="0"/>
              <a:t>Prénom Nom - Poste</a:t>
            </a:r>
          </a:p>
          <a:p>
            <a:pPr lvl="1"/>
            <a:r>
              <a:rPr lang="fr-FR" b="1" dirty="0"/>
              <a:t>N° téléphone</a:t>
            </a:r>
          </a:p>
          <a:p>
            <a:pPr lvl="2"/>
            <a:r>
              <a:rPr lang="fr-FR" b="1" dirty="0"/>
              <a:t>Prenom.nom@eurogroupconsulting.fr</a:t>
            </a:r>
          </a:p>
          <a:p>
            <a:pPr lvl="2"/>
            <a:endParaRPr lang="fr-FR" b="1" dirty="0"/>
          </a:p>
        </p:txBody>
      </p:sp>
      <p:sp>
        <p:nvSpPr>
          <p:cNvPr id="31" name="Espace réservé pour une image  4">
            <a:extLst>
              <a:ext uri="{FF2B5EF4-FFF2-40B4-BE49-F238E27FC236}">
                <a16:creationId xmlns:a16="http://schemas.microsoft.com/office/drawing/2014/main" id="{DEC16CCC-7E88-4E80-AC3F-5AB955DBE423}"/>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bg1"/>
                </a:solidFill>
              </a:defRPr>
            </a:lvl1pPr>
          </a:lstStyle>
          <a:p>
            <a:r>
              <a:rPr lang="fr-FR" dirty="0"/>
              <a:t>Logo</a:t>
            </a:r>
          </a:p>
        </p:txBody>
      </p:sp>
    </p:spTree>
    <p:extLst>
      <p:ext uri="{BB962C8B-B14F-4D97-AF65-F5344CB8AC3E}">
        <p14:creationId xmlns:p14="http://schemas.microsoft.com/office/powerpoint/2010/main" val="3980074474"/>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guide id="7" pos="2319">
          <p15:clr>
            <a:srgbClr val="FBAE40"/>
          </p15:clr>
        </p15:guide>
        <p15:guide id="8" pos="238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ro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200379-C917-42A6-9A2A-B06057C051E8}"/>
              </a:ext>
            </a:extLst>
          </p:cNvPr>
          <p:cNvSpPr/>
          <p:nvPr userDrawn="1"/>
        </p:nvSpPr>
        <p:spPr>
          <a:xfrm>
            <a:off x="0" y="-1"/>
            <a:ext cx="6858000" cy="201348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F2D5A82-8D77-45E6-AA23-B540A290A711}"/>
              </a:ext>
            </a:extLst>
          </p:cNvPr>
          <p:cNvSpPr>
            <a:spLocks noGrp="1"/>
          </p:cNvSpPr>
          <p:nvPr userDrawn="1">
            <p:ph type="ctrTitle"/>
          </p:nvPr>
        </p:nvSpPr>
        <p:spPr>
          <a:xfrm>
            <a:off x="296862" y="254184"/>
            <a:ext cx="3756977" cy="842349"/>
          </a:xfrm>
        </p:spPr>
        <p:txBody>
          <a:bodyPr anchor="ctr">
            <a:normAutofit/>
          </a:bodyPr>
          <a:lstStyle>
            <a:lvl1pPr algn="l">
              <a:defRPr sz="2400" b="1" cap="all" baseline="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541AC552-A484-463C-8DBE-D45D5F583960}"/>
              </a:ext>
            </a:extLst>
          </p:cNvPr>
          <p:cNvSpPr>
            <a:spLocks noGrp="1"/>
          </p:cNvSpPr>
          <p:nvPr userDrawn="1">
            <p:ph type="subTitle" idx="1"/>
          </p:nvPr>
        </p:nvSpPr>
        <p:spPr>
          <a:xfrm>
            <a:off x="296863" y="1223299"/>
            <a:ext cx="3523298" cy="790188"/>
          </a:xfrm>
        </p:spPr>
        <p:txBody>
          <a:bodyPr anchor="ctr">
            <a:normAutofit/>
          </a:bodyPr>
          <a:lstStyle>
            <a:lvl1pPr marL="0" indent="0" algn="l">
              <a:buNone/>
              <a:defRPr sz="1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51" name="Espace réservé pour une image  50">
            <a:extLst>
              <a:ext uri="{FF2B5EF4-FFF2-40B4-BE49-F238E27FC236}">
                <a16:creationId xmlns:a16="http://schemas.microsoft.com/office/drawing/2014/main" id="{12CA633A-E6EC-46B7-868F-34C62882F6F9}"/>
              </a:ext>
            </a:extLst>
          </p:cNvPr>
          <p:cNvSpPr>
            <a:spLocks noGrp="1"/>
          </p:cNvSpPr>
          <p:nvPr>
            <p:ph type="pic" sz="quarter" idx="15"/>
          </p:nvPr>
        </p:nvSpPr>
        <p:spPr>
          <a:xfrm>
            <a:off x="3711451" y="0"/>
            <a:ext cx="3146549" cy="4635454"/>
          </a:xfrm>
          <a:custGeom>
            <a:avLst/>
            <a:gdLst>
              <a:gd name="connsiteX0" fmla="*/ 1558110 w 3146549"/>
              <a:gd name="connsiteY0" fmla="*/ 0 h 4635454"/>
              <a:gd name="connsiteX1" fmla="*/ 1559012 w 3146549"/>
              <a:gd name="connsiteY1" fmla="*/ 2420 h 4635454"/>
              <a:gd name="connsiteX2" fmla="*/ 3146549 w 3146549"/>
              <a:gd name="connsiteY2" fmla="*/ 2420 h 4635454"/>
              <a:gd name="connsiteX3" fmla="*/ 3146549 w 3146549"/>
              <a:gd name="connsiteY3" fmla="*/ 4513459 h 4635454"/>
              <a:gd name="connsiteX4" fmla="*/ 3145510 w 3146549"/>
              <a:gd name="connsiteY4" fmla="*/ 4510514 h 4635454"/>
              <a:gd name="connsiteX5" fmla="*/ 3146410 w 3146549"/>
              <a:gd name="connsiteY5" fmla="*/ 4513227 h 4635454"/>
              <a:gd name="connsiteX6" fmla="*/ 136291 w 3146549"/>
              <a:gd name="connsiteY6" fmla="*/ 3036460 h 4635454"/>
              <a:gd name="connsiteX7" fmla="*/ 1558110 w 3146549"/>
              <a:gd name="connsiteY7" fmla="*/ 0 h 463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6549" h="4635454">
                <a:moveTo>
                  <a:pt x="1558110" y="0"/>
                </a:moveTo>
                <a:lnTo>
                  <a:pt x="1559012" y="2420"/>
                </a:lnTo>
                <a:lnTo>
                  <a:pt x="3146549" y="2420"/>
                </a:lnTo>
                <a:lnTo>
                  <a:pt x="3146549" y="4513459"/>
                </a:lnTo>
                <a:lnTo>
                  <a:pt x="3145510" y="4510514"/>
                </a:lnTo>
                <a:lnTo>
                  <a:pt x="3146410" y="4513227"/>
                </a:lnTo>
                <a:cubicBezTo>
                  <a:pt x="1908233" y="4923835"/>
                  <a:pt x="569333" y="4266970"/>
                  <a:pt x="136291" y="3036460"/>
                </a:cubicBezTo>
                <a:cubicBezTo>
                  <a:pt x="-296752" y="1805950"/>
                  <a:pt x="335673" y="455334"/>
                  <a:pt x="1558110" y="0"/>
                </a:cubicBezTo>
                <a:close/>
              </a:path>
            </a:pathLst>
          </a:custGeom>
          <a:ln>
            <a:noFill/>
          </a:ln>
          <a:effectLst>
            <a:outerShdw blurRad="50800" dist="38100" dir="10800000" algn="r" rotWithShape="0">
              <a:prstClr val="black">
                <a:alpha val="40000"/>
              </a:prstClr>
            </a:outerShdw>
          </a:effectLst>
        </p:spPr>
        <p:txBody>
          <a:bodyPr wrap="square" tIns="1332000" anchor="ctr">
            <a:noAutofit/>
          </a:bodyPr>
          <a:lstStyle>
            <a:lvl1pPr marL="0" indent="0" algn="ctr">
              <a:buNone/>
              <a:defRPr sz="1600">
                <a:solidFill>
                  <a:schemeClr val="tx1"/>
                </a:solidFill>
              </a:defRPr>
            </a:lvl1pPr>
          </a:lstStyle>
          <a:p>
            <a:endParaRPr lang="fr-FR" dirty="0"/>
          </a:p>
        </p:txBody>
      </p:sp>
      <p:sp>
        <p:nvSpPr>
          <p:cNvPr id="53" name="Arc 52">
            <a:extLst>
              <a:ext uri="{FF2B5EF4-FFF2-40B4-BE49-F238E27FC236}">
                <a16:creationId xmlns:a16="http://schemas.microsoft.com/office/drawing/2014/main" id="{BE1AA39D-9E7E-4545-8F66-D76A2478D228}"/>
              </a:ext>
            </a:extLst>
          </p:cNvPr>
          <p:cNvSpPr/>
          <p:nvPr userDrawn="1"/>
        </p:nvSpPr>
        <p:spPr>
          <a:xfrm>
            <a:off x="3527284" y="-190236"/>
            <a:ext cx="4992157" cy="4992157"/>
          </a:xfrm>
          <a:prstGeom prst="arc">
            <a:avLst>
              <a:gd name="adj1" fmla="val 4841684"/>
              <a:gd name="adj2" fmla="val 10776032"/>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4" name="Espace réservé pour une image  73">
            <a:extLst>
              <a:ext uri="{FF2B5EF4-FFF2-40B4-BE49-F238E27FC236}">
                <a16:creationId xmlns:a16="http://schemas.microsoft.com/office/drawing/2014/main" id="{3AC1ED6F-89F7-49BD-8E23-35EA4D9FF1FF}"/>
              </a:ext>
            </a:extLst>
          </p:cNvPr>
          <p:cNvSpPr>
            <a:spLocks noGrp="1"/>
          </p:cNvSpPr>
          <p:nvPr>
            <p:ph type="pic" sz="quarter" idx="17"/>
          </p:nvPr>
        </p:nvSpPr>
        <p:spPr>
          <a:xfrm>
            <a:off x="-3130" y="6438688"/>
            <a:ext cx="2880878" cy="3467312"/>
          </a:xfrm>
          <a:custGeom>
            <a:avLst/>
            <a:gdLst>
              <a:gd name="connsiteX0" fmla="*/ 872066 w 2880878"/>
              <a:gd name="connsiteY0" fmla="*/ 1351 h 3467312"/>
              <a:gd name="connsiteX1" fmla="*/ 2558359 w 2880878"/>
              <a:gd name="connsiteY1" fmla="*/ 865760 h 3467312"/>
              <a:gd name="connsiteX2" fmla="*/ 2275611 w 2880878"/>
              <a:gd name="connsiteY2" fmla="*/ 3340981 h 3467312"/>
              <a:gd name="connsiteX3" fmla="*/ 2133635 w 2880878"/>
              <a:gd name="connsiteY3" fmla="*/ 3462641 h 3467312"/>
              <a:gd name="connsiteX4" fmla="*/ 2136730 w 2880878"/>
              <a:gd name="connsiteY4" fmla="*/ 3467312 h 3467312"/>
              <a:gd name="connsiteX5" fmla="*/ 3130 w 2880878"/>
              <a:gd name="connsiteY5" fmla="*/ 3467312 h 3467312"/>
              <a:gd name="connsiteX6" fmla="*/ 3130 w 2880878"/>
              <a:gd name="connsiteY6" fmla="*/ 252686 h 3467312"/>
              <a:gd name="connsiteX7" fmla="*/ 0 w 2880878"/>
              <a:gd name="connsiteY7" fmla="*/ 247099 h 3467312"/>
              <a:gd name="connsiteX8" fmla="*/ 872066 w 2880878"/>
              <a:gd name="connsiteY8" fmla="*/ 1351 h 34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878" h="3467312">
                <a:moveTo>
                  <a:pt x="872066" y="1351"/>
                </a:moveTo>
                <a:cubicBezTo>
                  <a:pt x="1526185" y="-23123"/>
                  <a:pt x="2173638" y="285655"/>
                  <a:pt x="2558359" y="865760"/>
                </a:cubicBezTo>
                <a:cubicBezTo>
                  <a:pt x="3082979" y="1656813"/>
                  <a:pt x="2952739" y="2701630"/>
                  <a:pt x="2275611" y="3340981"/>
                </a:cubicBezTo>
                <a:lnTo>
                  <a:pt x="2133635" y="3462641"/>
                </a:lnTo>
                <a:lnTo>
                  <a:pt x="2136730" y="3467312"/>
                </a:lnTo>
                <a:lnTo>
                  <a:pt x="3130" y="3467312"/>
                </a:lnTo>
                <a:lnTo>
                  <a:pt x="3130" y="252686"/>
                </a:lnTo>
                <a:lnTo>
                  <a:pt x="0" y="247099"/>
                </a:lnTo>
                <a:cubicBezTo>
                  <a:pt x="276034" y="92453"/>
                  <a:pt x="574739" y="12475"/>
                  <a:pt x="872066" y="1351"/>
                </a:cubicBezTo>
                <a:close/>
              </a:path>
            </a:pathLst>
          </a:custGeom>
          <a:ln>
            <a:noFill/>
          </a:ln>
          <a:effectLst>
            <a:outerShdw blurRad="50800" dist="38100" algn="l" rotWithShape="0">
              <a:prstClr val="black">
                <a:alpha val="40000"/>
              </a:prstClr>
            </a:outerShdw>
          </a:effectLst>
        </p:spPr>
        <p:txBody>
          <a:bodyPr wrap="square" bIns="1440000" anchor="ctr">
            <a:noAutofit/>
          </a:bodyPr>
          <a:lstStyle>
            <a:lvl1pPr marL="0" indent="0" algn="ctr">
              <a:buNone/>
              <a:defRPr sz="1600">
                <a:solidFill>
                  <a:schemeClr val="tx1"/>
                </a:solidFill>
              </a:defRPr>
            </a:lvl1pPr>
          </a:lstStyle>
          <a:p>
            <a:endParaRPr lang="fr-FR" dirty="0"/>
          </a:p>
        </p:txBody>
      </p:sp>
      <p:sp>
        <p:nvSpPr>
          <p:cNvPr id="75" name="Arc 74">
            <a:extLst>
              <a:ext uri="{FF2B5EF4-FFF2-40B4-BE49-F238E27FC236}">
                <a16:creationId xmlns:a16="http://schemas.microsoft.com/office/drawing/2014/main" id="{97F3B40C-EB70-4694-9F31-EFD3C1B1C785}"/>
              </a:ext>
            </a:extLst>
          </p:cNvPr>
          <p:cNvSpPr/>
          <p:nvPr userDrawn="1"/>
        </p:nvSpPr>
        <p:spPr>
          <a:xfrm>
            <a:off x="-1135851" y="6232597"/>
            <a:ext cx="4217817" cy="4217817"/>
          </a:xfrm>
          <a:prstGeom prst="arc">
            <a:avLst>
              <a:gd name="adj1" fmla="val 15278029"/>
              <a:gd name="adj2" fmla="val 17938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space réservé du texte 77">
            <a:extLst>
              <a:ext uri="{FF2B5EF4-FFF2-40B4-BE49-F238E27FC236}">
                <a16:creationId xmlns:a16="http://schemas.microsoft.com/office/drawing/2014/main" id="{F6C8A281-F19D-4FFA-84D9-54F8E50ADFF2}"/>
              </a:ext>
            </a:extLst>
          </p:cNvPr>
          <p:cNvSpPr>
            <a:spLocks noGrp="1"/>
          </p:cNvSpPr>
          <p:nvPr>
            <p:ph type="body" sz="quarter" idx="18"/>
          </p:nvPr>
        </p:nvSpPr>
        <p:spPr>
          <a:xfrm>
            <a:off x="296863" y="2194687"/>
            <a:ext cx="2880000" cy="4037909"/>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79" name="Espace réservé du texte 77">
            <a:extLst>
              <a:ext uri="{FF2B5EF4-FFF2-40B4-BE49-F238E27FC236}">
                <a16:creationId xmlns:a16="http://schemas.microsoft.com/office/drawing/2014/main" id="{FB9917CD-777D-45A0-A31A-F3B66811617C}"/>
              </a:ext>
            </a:extLst>
          </p:cNvPr>
          <p:cNvSpPr>
            <a:spLocks noGrp="1"/>
          </p:cNvSpPr>
          <p:nvPr>
            <p:ph type="body" sz="quarter" idx="19"/>
          </p:nvPr>
        </p:nvSpPr>
        <p:spPr>
          <a:xfrm>
            <a:off x="3681137" y="5056106"/>
            <a:ext cx="2880000" cy="4361028"/>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cxnSp>
        <p:nvCxnSpPr>
          <p:cNvPr id="44" name="Connecteur droit 43">
            <a:extLst>
              <a:ext uri="{FF2B5EF4-FFF2-40B4-BE49-F238E27FC236}">
                <a16:creationId xmlns:a16="http://schemas.microsoft.com/office/drawing/2014/main" id="{57B229E1-E293-4FFF-8773-22132E85A93C}"/>
              </a:ext>
            </a:extLst>
          </p:cNvPr>
          <p:cNvCxnSpPr>
            <a:cxnSpLocks/>
          </p:cNvCxnSpPr>
          <p:nvPr userDrawn="1"/>
        </p:nvCxnSpPr>
        <p:spPr>
          <a:xfrm flipH="1">
            <a:off x="404814" y="1223300"/>
            <a:ext cx="6682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Espace réservé pour une image  4">
            <a:extLst>
              <a:ext uri="{FF2B5EF4-FFF2-40B4-BE49-F238E27FC236}">
                <a16:creationId xmlns:a16="http://schemas.microsoft.com/office/drawing/2014/main" id="{C13879BD-9960-4BA4-B973-B8CDC6C87F93}"/>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tx1"/>
                </a:solidFill>
              </a:defRPr>
            </a:lvl1pPr>
          </a:lstStyle>
          <a:p>
            <a:r>
              <a:rPr lang="fr-FR" dirty="0"/>
              <a:t>Logo</a:t>
            </a:r>
          </a:p>
        </p:txBody>
      </p:sp>
      <p:pic>
        <p:nvPicPr>
          <p:cNvPr id="46" name="Image 4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3653" y="9549740"/>
            <a:ext cx="1332000" cy="211067"/>
          </a:xfrm>
          <a:prstGeom prst="rect">
            <a:avLst/>
          </a:prstGeom>
        </p:spPr>
      </p:pic>
    </p:spTree>
    <p:extLst>
      <p:ext uri="{BB962C8B-B14F-4D97-AF65-F5344CB8AC3E}">
        <p14:creationId xmlns:p14="http://schemas.microsoft.com/office/powerpoint/2010/main" val="3591808581"/>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ck">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71412087-3AB0-4461-A800-1B0A6D1540DD}"/>
              </a:ext>
            </a:extLst>
          </p:cNvPr>
          <p:cNvSpPr txBox="1"/>
          <p:nvPr userDrawn="1"/>
        </p:nvSpPr>
        <p:spPr>
          <a:xfrm>
            <a:off x="344793" y="389037"/>
            <a:ext cx="4114800" cy="954107"/>
          </a:xfrm>
          <a:prstGeom prst="rect">
            <a:avLst/>
          </a:prstGeom>
          <a:noFill/>
        </p:spPr>
        <p:txBody>
          <a:bodyPr wrap="square" rtlCol="0">
            <a:spAutoFit/>
          </a:bodyPr>
          <a:lstStyle/>
          <a:p>
            <a:r>
              <a:rPr lang="fr-FR" sz="2800" b="1" cap="all" dirty="0">
                <a:solidFill>
                  <a:schemeClr val="bg1"/>
                </a:solidFill>
                <a:latin typeface="Trebuchet MS" panose="020B0603020202020204" pitchFamily="34" charset="0"/>
              </a:rPr>
              <a:t>36 heures dans la vie d’une startup</a:t>
            </a:r>
          </a:p>
        </p:txBody>
      </p:sp>
      <p:sp>
        <p:nvSpPr>
          <p:cNvPr id="59" name="Rectangle 58">
            <a:extLst>
              <a:ext uri="{FF2B5EF4-FFF2-40B4-BE49-F238E27FC236}">
                <a16:creationId xmlns:a16="http://schemas.microsoft.com/office/drawing/2014/main" id="{D41ECFF7-746C-405E-9439-2AF82ECFEA8F}"/>
              </a:ext>
            </a:extLst>
          </p:cNvPr>
          <p:cNvSpPr/>
          <p:nvPr userDrawn="1"/>
        </p:nvSpPr>
        <p:spPr>
          <a:xfrm>
            <a:off x="0" y="6650491"/>
            <a:ext cx="6858000" cy="325550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Arc 60">
            <a:extLst>
              <a:ext uri="{FF2B5EF4-FFF2-40B4-BE49-F238E27FC236}">
                <a16:creationId xmlns:a16="http://schemas.microsoft.com/office/drawing/2014/main" id="{DE512640-0F56-4ADA-84E2-7B4AEE9CFF43}"/>
              </a:ext>
            </a:extLst>
          </p:cNvPr>
          <p:cNvSpPr/>
          <p:nvPr userDrawn="1"/>
        </p:nvSpPr>
        <p:spPr>
          <a:xfrm>
            <a:off x="-1564114" y="5139162"/>
            <a:ext cx="5331312" cy="5331312"/>
          </a:xfrm>
          <a:prstGeom prst="arc">
            <a:avLst>
              <a:gd name="adj1" fmla="val 15322999"/>
              <a:gd name="adj2" fmla="val 1970852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Arc 61">
            <a:extLst>
              <a:ext uri="{FF2B5EF4-FFF2-40B4-BE49-F238E27FC236}">
                <a16:creationId xmlns:a16="http://schemas.microsoft.com/office/drawing/2014/main" id="{C3E0DF91-625B-4D54-9A4A-F2117B0B10E8}"/>
              </a:ext>
            </a:extLst>
          </p:cNvPr>
          <p:cNvSpPr/>
          <p:nvPr userDrawn="1"/>
        </p:nvSpPr>
        <p:spPr>
          <a:xfrm>
            <a:off x="-1564114" y="5139162"/>
            <a:ext cx="5331312" cy="5331312"/>
          </a:xfrm>
          <a:prstGeom prst="arc">
            <a:avLst>
              <a:gd name="adj1" fmla="val 20500132"/>
              <a:gd name="adj2" fmla="val 2256244"/>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51DCE195-1CBB-40BE-8879-0055886F89CB}"/>
              </a:ext>
            </a:extLst>
          </p:cNvPr>
          <p:cNvSpPr txBox="1"/>
          <p:nvPr/>
        </p:nvSpPr>
        <p:spPr>
          <a:xfrm>
            <a:off x="3932849" y="6845131"/>
            <a:ext cx="2772752" cy="369332"/>
          </a:xfrm>
          <a:prstGeom prst="rect">
            <a:avLst/>
          </a:prstGeom>
          <a:noFill/>
        </p:spPr>
        <p:txBody>
          <a:bodyPr wrap="square" rtlCol="0">
            <a:spAutoFit/>
          </a:bodyPr>
          <a:lstStyle/>
          <a:p>
            <a:r>
              <a:rPr lang="fr-FR" b="1" cap="all" dirty="0">
                <a:solidFill>
                  <a:schemeClr val="bg1"/>
                </a:solidFill>
                <a:latin typeface="Trebuchet MS" panose="020B0603020202020204" pitchFamily="34" charset="0"/>
              </a:rPr>
              <a:t>Pour en savoir plus</a:t>
            </a:r>
          </a:p>
        </p:txBody>
      </p:sp>
      <p:sp>
        <p:nvSpPr>
          <p:cNvPr id="94" name="Espace réservé du texte 77">
            <a:extLst>
              <a:ext uri="{FF2B5EF4-FFF2-40B4-BE49-F238E27FC236}">
                <a16:creationId xmlns:a16="http://schemas.microsoft.com/office/drawing/2014/main" id="{C6D2CD1C-7D90-4B2C-AAAD-B5C2854414AD}"/>
              </a:ext>
            </a:extLst>
          </p:cNvPr>
          <p:cNvSpPr>
            <a:spLocks noGrp="1"/>
          </p:cNvSpPr>
          <p:nvPr userDrawn="1">
            <p:ph type="body" sz="quarter" idx="20"/>
          </p:nvPr>
        </p:nvSpPr>
        <p:spPr>
          <a:xfrm>
            <a:off x="296863" y="446519"/>
            <a:ext cx="2880000" cy="4506481"/>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5" name="Espace réservé du texte 77">
            <a:extLst>
              <a:ext uri="{FF2B5EF4-FFF2-40B4-BE49-F238E27FC236}">
                <a16:creationId xmlns:a16="http://schemas.microsoft.com/office/drawing/2014/main" id="{BF71F432-0C76-4011-8DD3-36CAE954C01B}"/>
              </a:ext>
            </a:extLst>
          </p:cNvPr>
          <p:cNvSpPr>
            <a:spLocks noGrp="1"/>
          </p:cNvSpPr>
          <p:nvPr userDrawn="1">
            <p:ph type="body" sz="quarter" idx="21"/>
          </p:nvPr>
        </p:nvSpPr>
        <p:spPr>
          <a:xfrm>
            <a:off x="3677597" y="446519"/>
            <a:ext cx="2880000" cy="6028156"/>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7" name="Espace réservé pour une image  96">
            <a:extLst>
              <a:ext uri="{FF2B5EF4-FFF2-40B4-BE49-F238E27FC236}">
                <a16:creationId xmlns:a16="http://schemas.microsoft.com/office/drawing/2014/main" id="{68626897-67E2-40AA-BA0B-A70ED57D1B64}"/>
              </a:ext>
            </a:extLst>
          </p:cNvPr>
          <p:cNvSpPr>
            <a:spLocks noGrp="1"/>
          </p:cNvSpPr>
          <p:nvPr userDrawn="1">
            <p:ph type="pic" sz="quarter" idx="22"/>
          </p:nvPr>
        </p:nvSpPr>
        <p:spPr>
          <a:xfrm>
            <a:off x="-2510" y="5321538"/>
            <a:ext cx="3585927" cy="4584463"/>
          </a:xfrm>
          <a:custGeom>
            <a:avLst/>
            <a:gdLst>
              <a:gd name="connsiteX0" fmla="*/ 1152655 w 3585927"/>
              <a:gd name="connsiteY0" fmla="*/ 525 h 4584463"/>
              <a:gd name="connsiteX1" fmla="*/ 3268455 w 3585927"/>
              <a:gd name="connsiteY1" fmla="*/ 1268609 h 4584463"/>
              <a:gd name="connsiteX2" fmla="*/ 2625981 w 3585927"/>
              <a:gd name="connsiteY2" fmla="*/ 4443196 h 4584463"/>
              <a:gd name="connsiteX3" fmla="*/ 2428883 w 3585927"/>
              <a:gd name="connsiteY3" fmla="*/ 4581021 h 4584463"/>
              <a:gd name="connsiteX4" fmla="*/ 2430816 w 3585927"/>
              <a:gd name="connsiteY4" fmla="*/ 4584463 h 4584463"/>
              <a:gd name="connsiteX5" fmla="*/ 2511 w 3585927"/>
              <a:gd name="connsiteY5" fmla="*/ 4584463 h 4584463"/>
              <a:gd name="connsiteX6" fmla="*/ 2511 w 3585927"/>
              <a:gd name="connsiteY6" fmla="*/ 264212 h 4584463"/>
              <a:gd name="connsiteX7" fmla="*/ 0 w 3585927"/>
              <a:gd name="connsiteY7" fmla="*/ 259152 h 4584463"/>
              <a:gd name="connsiteX8" fmla="*/ 1152655 w 3585927"/>
              <a:gd name="connsiteY8" fmla="*/ 525 h 458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5927" h="4584463">
                <a:moveTo>
                  <a:pt x="1152655" y="525"/>
                </a:moveTo>
                <a:cubicBezTo>
                  <a:pt x="2005554" y="18092"/>
                  <a:pt x="2823843" y="475694"/>
                  <a:pt x="3268455" y="1268609"/>
                </a:cubicBezTo>
                <a:cubicBezTo>
                  <a:pt x="3874746" y="2349858"/>
                  <a:pt x="3586626" y="3698736"/>
                  <a:pt x="2625981" y="4443196"/>
                </a:cubicBezTo>
                <a:lnTo>
                  <a:pt x="2428883" y="4581021"/>
                </a:lnTo>
                <a:lnTo>
                  <a:pt x="2430816" y="4584463"/>
                </a:lnTo>
                <a:lnTo>
                  <a:pt x="2511" y="4584463"/>
                </a:lnTo>
                <a:lnTo>
                  <a:pt x="2511" y="264212"/>
                </a:lnTo>
                <a:lnTo>
                  <a:pt x="0" y="259152"/>
                </a:lnTo>
                <a:cubicBezTo>
                  <a:pt x="370141" y="75470"/>
                  <a:pt x="764973" y="-7461"/>
                  <a:pt x="1152655" y="525"/>
                </a:cubicBezTo>
                <a:close/>
              </a:path>
            </a:pathLst>
          </a:custGeom>
          <a:ln>
            <a:noFill/>
          </a:ln>
          <a:effectLst>
            <a:outerShdw blurRad="50800" dist="38100" algn="l" rotWithShape="0">
              <a:prstClr val="black">
                <a:alpha val="40000"/>
              </a:prstClr>
            </a:outerShdw>
          </a:effectLst>
        </p:spPr>
        <p:txBody>
          <a:bodyPr wrap="square" tIns="504000" bIns="46800">
            <a:noAutofit/>
          </a:bodyPr>
          <a:lstStyle>
            <a:lvl1pPr marL="0" indent="0" algn="ctr">
              <a:buNone/>
              <a:defRPr sz="1600"/>
            </a:lvl1pPr>
          </a:lstStyle>
          <a:p>
            <a:endParaRPr lang="fr-FR"/>
          </a:p>
        </p:txBody>
      </p:sp>
      <p:grpSp>
        <p:nvGrpSpPr>
          <p:cNvPr id="98" name="Groupe 56">
            <a:extLst>
              <a:ext uri="{FF2B5EF4-FFF2-40B4-BE49-F238E27FC236}">
                <a16:creationId xmlns:a16="http://schemas.microsoft.com/office/drawing/2014/main" id="{E0456361-62AB-4EF9-A66F-A2336D5C7226}"/>
              </a:ext>
            </a:extLst>
          </p:cNvPr>
          <p:cNvGrpSpPr>
            <a:grpSpLocks noChangeAspect="1"/>
          </p:cNvGrpSpPr>
          <p:nvPr userDrawn="1"/>
        </p:nvGrpSpPr>
        <p:grpSpPr>
          <a:xfrm>
            <a:off x="5142147" y="9593112"/>
            <a:ext cx="1311041" cy="211032"/>
            <a:chOff x="721663" y="6029980"/>
            <a:chExt cx="2055017" cy="330786"/>
          </a:xfrm>
          <a:solidFill>
            <a:schemeClr val="bg1"/>
          </a:solidFill>
        </p:grpSpPr>
        <p:sp>
          <p:nvSpPr>
            <p:cNvPr id="99" name="Freeform 6">
              <a:extLst>
                <a:ext uri="{FF2B5EF4-FFF2-40B4-BE49-F238E27FC236}">
                  <a16:creationId xmlns:a16="http://schemas.microsoft.com/office/drawing/2014/main" id="{12E1EEA8-0D63-4D24-B1EE-4AEB52A797E4}"/>
                </a:ext>
              </a:extLst>
            </p:cNvPr>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0" name="Freeform 7">
              <a:extLst>
                <a:ext uri="{FF2B5EF4-FFF2-40B4-BE49-F238E27FC236}">
                  <a16:creationId xmlns:a16="http://schemas.microsoft.com/office/drawing/2014/main" id="{6E05FADB-4BD6-493B-8E45-52FC66BCFB41}"/>
                </a:ext>
              </a:extLst>
            </p:cNvPr>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1" name="Freeform 8">
              <a:extLst>
                <a:ext uri="{FF2B5EF4-FFF2-40B4-BE49-F238E27FC236}">
                  <a16:creationId xmlns:a16="http://schemas.microsoft.com/office/drawing/2014/main" id="{03911745-7142-4C7D-9CB0-3D5C402F9DE8}"/>
                </a:ext>
              </a:extLst>
            </p:cNvPr>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2" name="Freeform 9">
              <a:extLst>
                <a:ext uri="{FF2B5EF4-FFF2-40B4-BE49-F238E27FC236}">
                  <a16:creationId xmlns:a16="http://schemas.microsoft.com/office/drawing/2014/main" id="{E1ADD674-FCF7-4325-BC37-9DB43ACCFD1C}"/>
                </a:ext>
              </a:extLst>
            </p:cNvPr>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3" name="Freeform 10">
              <a:extLst>
                <a:ext uri="{FF2B5EF4-FFF2-40B4-BE49-F238E27FC236}">
                  <a16:creationId xmlns:a16="http://schemas.microsoft.com/office/drawing/2014/main" id="{4AF8BACF-7910-4EA0-B1A1-2DC715D58508}"/>
                </a:ext>
              </a:extLst>
            </p:cNvPr>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4" name="Freeform 11">
              <a:extLst>
                <a:ext uri="{FF2B5EF4-FFF2-40B4-BE49-F238E27FC236}">
                  <a16:creationId xmlns:a16="http://schemas.microsoft.com/office/drawing/2014/main" id="{D93A50D2-BF8A-4A30-9DCA-D19AC42B5D31}"/>
                </a:ext>
              </a:extLst>
            </p:cNvPr>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5" name="Freeform 12">
              <a:extLst>
                <a:ext uri="{FF2B5EF4-FFF2-40B4-BE49-F238E27FC236}">
                  <a16:creationId xmlns:a16="http://schemas.microsoft.com/office/drawing/2014/main" id="{BA054AC8-7007-4016-B2E5-2E4725879395}"/>
                </a:ext>
              </a:extLst>
            </p:cNvPr>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6" name="Freeform 13">
              <a:extLst>
                <a:ext uri="{FF2B5EF4-FFF2-40B4-BE49-F238E27FC236}">
                  <a16:creationId xmlns:a16="http://schemas.microsoft.com/office/drawing/2014/main" id="{4B9BA46A-CB2C-4C05-A004-1C8B86DCDF64}"/>
                </a:ext>
              </a:extLst>
            </p:cNvPr>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7" name="Freeform 14">
              <a:extLst>
                <a:ext uri="{FF2B5EF4-FFF2-40B4-BE49-F238E27FC236}">
                  <a16:creationId xmlns:a16="http://schemas.microsoft.com/office/drawing/2014/main" id="{2B3D4348-0282-4E7C-97B3-374DF06D9D47}"/>
                </a:ext>
              </a:extLst>
            </p:cNvPr>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8" name="Freeform 15">
              <a:extLst>
                <a:ext uri="{FF2B5EF4-FFF2-40B4-BE49-F238E27FC236}">
                  <a16:creationId xmlns:a16="http://schemas.microsoft.com/office/drawing/2014/main" id="{C54504B4-5F22-4E5B-ACA2-6BE30D842B7D}"/>
                </a:ext>
              </a:extLst>
            </p:cNvPr>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9" name="Freeform 16">
              <a:extLst>
                <a:ext uri="{FF2B5EF4-FFF2-40B4-BE49-F238E27FC236}">
                  <a16:creationId xmlns:a16="http://schemas.microsoft.com/office/drawing/2014/main" id="{F86FF4A4-DCF1-4277-838A-4DBD76FB456B}"/>
                </a:ext>
              </a:extLst>
            </p:cNvPr>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0" name="Freeform 17">
              <a:extLst>
                <a:ext uri="{FF2B5EF4-FFF2-40B4-BE49-F238E27FC236}">
                  <a16:creationId xmlns:a16="http://schemas.microsoft.com/office/drawing/2014/main" id="{CB96773A-C9AD-400D-9297-17FE7F14798F}"/>
                </a:ext>
              </a:extLst>
            </p:cNvPr>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1" name="Freeform 18">
              <a:extLst>
                <a:ext uri="{FF2B5EF4-FFF2-40B4-BE49-F238E27FC236}">
                  <a16:creationId xmlns:a16="http://schemas.microsoft.com/office/drawing/2014/main" id="{BF7F423C-5DEF-40AE-A6AA-EC34B109A9D7}"/>
                </a:ext>
              </a:extLst>
            </p:cNvPr>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2" name="Freeform 19">
              <a:extLst>
                <a:ext uri="{FF2B5EF4-FFF2-40B4-BE49-F238E27FC236}">
                  <a16:creationId xmlns:a16="http://schemas.microsoft.com/office/drawing/2014/main" id="{AFE3A1C8-F1A7-4FB5-95C5-C80464CADCEA}"/>
                </a:ext>
              </a:extLst>
            </p:cNvPr>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3" name="Freeform 20">
              <a:extLst>
                <a:ext uri="{FF2B5EF4-FFF2-40B4-BE49-F238E27FC236}">
                  <a16:creationId xmlns:a16="http://schemas.microsoft.com/office/drawing/2014/main" id="{0C8A0C5C-C5B2-42C5-A293-BFEB0B22809C}"/>
                </a:ext>
              </a:extLst>
            </p:cNvPr>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4" name="Freeform 21">
              <a:extLst>
                <a:ext uri="{FF2B5EF4-FFF2-40B4-BE49-F238E27FC236}">
                  <a16:creationId xmlns:a16="http://schemas.microsoft.com/office/drawing/2014/main" id="{53DDC7F5-19AC-4216-90E6-D790888AE0CA}"/>
                </a:ext>
              </a:extLst>
            </p:cNvPr>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5" name="Freeform 22">
              <a:extLst>
                <a:ext uri="{FF2B5EF4-FFF2-40B4-BE49-F238E27FC236}">
                  <a16:creationId xmlns:a16="http://schemas.microsoft.com/office/drawing/2014/main" id="{F3A1B441-4E98-42B1-BEEB-EF67BF254246}"/>
                </a:ext>
              </a:extLst>
            </p:cNvPr>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6" name="Freeform 23">
              <a:extLst>
                <a:ext uri="{FF2B5EF4-FFF2-40B4-BE49-F238E27FC236}">
                  <a16:creationId xmlns:a16="http://schemas.microsoft.com/office/drawing/2014/main" id="{DD180257-EDE0-4500-8283-C62BD54C9629}"/>
                </a:ext>
              </a:extLst>
            </p:cNvPr>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7" name="Freeform 24">
              <a:extLst>
                <a:ext uri="{FF2B5EF4-FFF2-40B4-BE49-F238E27FC236}">
                  <a16:creationId xmlns:a16="http://schemas.microsoft.com/office/drawing/2014/main" id="{1E30A695-5A17-423E-8FFA-472E698A992E}"/>
                </a:ext>
              </a:extLst>
            </p:cNvPr>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
        <p:nvSpPr>
          <p:cNvPr id="14" name="Espace réservé du texte 13">
            <a:extLst>
              <a:ext uri="{FF2B5EF4-FFF2-40B4-BE49-F238E27FC236}">
                <a16:creationId xmlns:a16="http://schemas.microsoft.com/office/drawing/2014/main" id="{C8679576-43D9-4D01-B01B-BF72A997A6A7}"/>
              </a:ext>
            </a:extLst>
          </p:cNvPr>
          <p:cNvSpPr>
            <a:spLocks noGrp="1"/>
          </p:cNvSpPr>
          <p:nvPr>
            <p:ph type="body" sz="quarter" idx="25" hasCustomPrompt="1"/>
          </p:nvPr>
        </p:nvSpPr>
        <p:spPr>
          <a:xfrm>
            <a:off x="3937518" y="7126996"/>
            <a:ext cx="2620080" cy="2302499"/>
          </a:xfrm>
        </p:spPr>
        <p:txBody>
          <a:bodyPr rIns="90000" anchor="ctr">
            <a:normAutofit/>
          </a:bodyPr>
          <a:lstStyle>
            <a:lvl1pPr marL="0" indent="0">
              <a:spcBef>
                <a:spcPts val="0"/>
              </a:spcBef>
              <a:spcAft>
                <a:spcPts val="300"/>
              </a:spcAft>
              <a:buNone/>
              <a:defRPr sz="1300" b="1">
                <a:solidFill>
                  <a:schemeClr val="bg1"/>
                </a:solidFill>
              </a:defRPr>
            </a:lvl1pPr>
            <a:lvl2pPr marL="0" indent="0">
              <a:spcAft>
                <a:spcPts val="300"/>
              </a:spcAft>
              <a:buNone/>
              <a:defRPr sz="1300" b="1">
                <a:solidFill>
                  <a:schemeClr val="bg1"/>
                </a:solidFill>
              </a:defRPr>
            </a:lvl2pPr>
            <a:lvl3pPr marL="0" indent="0">
              <a:spcAft>
                <a:spcPts val="300"/>
              </a:spcAft>
              <a:buNone/>
              <a:defRPr sz="900" b="0">
                <a:solidFill>
                  <a:schemeClr val="bg1"/>
                </a:solidFill>
              </a:defRPr>
            </a:lvl3pPr>
            <a:lvl4pPr marL="1371600" indent="0">
              <a:buNone/>
              <a:defRPr sz="1300"/>
            </a:lvl4pPr>
            <a:lvl5pPr marL="1828800" indent="0">
              <a:buNone/>
              <a:defRPr sz="1300"/>
            </a:lvl5pPr>
          </a:lstStyle>
          <a:p>
            <a:pPr lvl="0"/>
            <a:r>
              <a:rPr lang="fr-FR" dirty="0"/>
              <a:t>Prénom Nom - Poste</a:t>
            </a:r>
          </a:p>
          <a:p>
            <a:pPr lvl="1"/>
            <a:r>
              <a:rPr lang="fr-FR" b="1" dirty="0"/>
              <a:t>N° téléphone</a:t>
            </a:r>
          </a:p>
          <a:p>
            <a:pPr lvl="2"/>
            <a:r>
              <a:rPr lang="fr-FR" b="1" dirty="0"/>
              <a:t>Prenom.nom@eurogroupconsulting.fr</a:t>
            </a:r>
          </a:p>
          <a:p>
            <a:pPr lvl="2"/>
            <a:endParaRPr lang="fr-FR" b="1" dirty="0"/>
          </a:p>
        </p:txBody>
      </p:sp>
      <p:sp>
        <p:nvSpPr>
          <p:cNvPr id="31" name="Espace réservé pour une image  4">
            <a:extLst>
              <a:ext uri="{FF2B5EF4-FFF2-40B4-BE49-F238E27FC236}">
                <a16:creationId xmlns:a16="http://schemas.microsoft.com/office/drawing/2014/main" id="{DA8AF034-B703-4178-B2F3-9EA174ACD617}"/>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bg1"/>
                </a:solidFill>
              </a:defRPr>
            </a:lvl1pPr>
          </a:lstStyle>
          <a:p>
            <a:r>
              <a:rPr lang="fr-FR" dirty="0"/>
              <a:t>Logo</a:t>
            </a:r>
          </a:p>
        </p:txBody>
      </p:sp>
    </p:spTree>
    <p:extLst>
      <p:ext uri="{BB962C8B-B14F-4D97-AF65-F5344CB8AC3E}">
        <p14:creationId xmlns:p14="http://schemas.microsoft.com/office/powerpoint/2010/main" val="392937454"/>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guide id="7" pos="2319">
          <p15:clr>
            <a:srgbClr val="FBAE40"/>
          </p15:clr>
        </p15:guide>
        <p15:guide id="8" pos="238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ro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200379-C917-42A6-9A2A-B06057C051E8}"/>
              </a:ext>
            </a:extLst>
          </p:cNvPr>
          <p:cNvSpPr/>
          <p:nvPr userDrawn="1"/>
        </p:nvSpPr>
        <p:spPr>
          <a:xfrm>
            <a:off x="0" y="-1"/>
            <a:ext cx="6858000" cy="201348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F2D5A82-8D77-45E6-AA23-B540A290A711}"/>
              </a:ext>
            </a:extLst>
          </p:cNvPr>
          <p:cNvSpPr>
            <a:spLocks noGrp="1"/>
          </p:cNvSpPr>
          <p:nvPr userDrawn="1">
            <p:ph type="ctrTitle"/>
          </p:nvPr>
        </p:nvSpPr>
        <p:spPr>
          <a:xfrm>
            <a:off x="296862" y="254184"/>
            <a:ext cx="3756977" cy="842349"/>
          </a:xfrm>
        </p:spPr>
        <p:txBody>
          <a:bodyPr anchor="ctr">
            <a:normAutofit/>
          </a:bodyPr>
          <a:lstStyle>
            <a:lvl1pPr algn="l">
              <a:defRPr sz="2400" b="1" cap="all" baseline="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541AC552-A484-463C-8DBE-D45D5F583960}"/>
              </a:ext>
            </a:extLst>
          </p:cNvPr>
          <p:cNvSpPr>
            <a:spLocks noGrp="1"/>
          </p:cNvSpPr>
          <p:nvPr userDrawn="1">
            <p:ph type="subTitle" idx="1"/>
          </p:nvPr>
        </p:nvSpPr>
        <p:spPr>
          <a:xfrm>
            <a:off x="296863" y="1223299"/>
            <a:ext cx="3523298" cy="790188"/>
          </a:xfrm>
        </p:spPr>
        <p:txBody>
          <a:bodyPr anchor="ctr">
            <a:normAutofit/>
          </a:bodyPr>
          <a:lstStyle>
            <a:lvl1pPr marL="0" indent="0" algn="l">
              <a:buNone/>
              <a:defRPr sz="1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51" name="Espace réservé pour une image  50">
            <a:extLst>
              <a:ext uri="{FF2B5EF4-FFF2-40B4-BE49-F238E27FC236}">
                <a16:creationId xmlns:a16="http://schemas.microsoft.com/office/drawing/2014/main" id="{12CA633A-E6EC-46B7-868F-34C62882F6F9}"/>
              </a:ext>
            </a:extLst>
          </p:cNvPr>
          <p:cNvSpPr>
            <a:spLocks noGrp="1"/>
          </p:cNvSpPr>
          <p:nvPr>
            <p:ph type="pic" sz="quarter" idx="15"/>
          </p:nvPr>
        </p:nvSpPr>
        <p:spPr>
          <a:xfrm>
            <a:off x="3711451" y="0"/>
            <a:ext cx="3146549" cy="4635454"/>
          </a:xfrm>
          <a:custGeom>
            <a:avLst/>
            <a:gdLst>
              <a:gd name="connsiteX0" fmla="*/ 1558110 w 3146549"/>
              <a:gd name="connsiteY0" fmla="*/ 0 h 4635454"/>
              <a:gd name="connsiteX1" fmla="*/ 1559012 w 3146549"/>
              <a:gd name="connsiteY1" fmla="*/ 2420 h 4635454"/>
              <a:gd name="connsiteX2" fmla="*/ 3146549 w 3146549"/>
              <a:gd name="connsiteY2" fmla="*/ 2420 h 4635454"/>
              <a:gd name="connsiteX3" fmla="*/ 3146549 w 3146549"/>
              <a:gd name="connsiteY3" fmla="*/ 4513459 h 4635454"/>
              <a:gd name="connsiteX4" fmla="*/ 3145510 w 3146549"/>
              <a:gd name="connsiteY4" fmla="*/ 4510514 h 4635454"/>
              <a:gd name="connsiteX5" fmla="*/ 3146410 w 3146549"/>
              <a:gd name="connsiteY5" fmla="*/ 4513227 h 4635454"/>
              <a:gd name="connsiteX6" fmla="*/ 136291 w 3146549"/>
              <a:gd name="connsiteY6" fmla="*/ 3036460 h 4635454"/>
              <a:gd name="connsiteX7" fmla="*/ 1558110 w 3146549"/>
              <a:gd name="connsiteY7" fmla="*/ 0 h 463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6549" h="4635454">
                <a:moveTo>
                  <a:pt x="1558110" y="0"/>
                </a:moveTo>
                <a:lnTo>
                  <a:pt x="1559012" y="2420"/>
                </a:lnTo>
                <a:lnTo>
                  <a:pt x="3146549" y="2420"/>
                </a:lnTo>
                <a:lnTo>
                  <a:pt x="3146549" y="4513459"/>
                </a:lnTo>
                <a:lnTo>
                  <a:pt x="3145510" y="4510514"/>
                </a:lnTo>
                <a:lnTo>
                  <a:pt x="3146410" y="4513227"/>
                </a:lnTo>
                <a:cubicBezTo>
                  <a:pt x="1908233" y="4923835"/>
                  <a:pt x="569333" y="4266970"/>
                  <a:pt x="136291" y="3036460"/>
                </a:cubicBezTo>
                <a:cubicBezTo>
                  <a:pt x="-296752" y="1805950"/>
                  <a:pt x="335673" y="455334"/>
                  <a:pt x="1558110" y="0"/>
                </a:cubicBezTo>
                <a:close/>
              </a:path>
            </a:pathLst>
          </a:custGeom>
          <a:ln>
            <a:noFill/>
          </a:ln>
          <a:effectLst>
            <a:outerShdw blurRad="50800" dist="38100" dir="10800000" algn="r" rotWithShape="0">
              <a:prstClr val="black">
                <a:alpha val="40000"/>
              </a:prstClr>
            </a:outerShdw>
          </a:effectLst>
        </p:spPr>
        <p:txBody>
          <a:bodyPr wrap="square" tIns="1332000" anchor="ctr">
            <a:noAutofit/>
          </a:bodyPr>
          <a:lstStyle>
            <a:lvl1pPr marL="0" indent="0" algn="ctr">
              <a:buNone/>
              <a:defRPr sz="1600">
                <a:solidFill>
                  <a:schemeClr val="tx1"/>
                </a:solidFill>
              </a:defRPr>
            </a:lvl1pPr>
          </a:lstStyle>
          <a:p>
            <a:endParaRPr lang="fr-FR" dirty="0"/>
          </a:p>
        </p:txBody>
      </p:sp>
      <p:sp>
        <p:nvSpPr>
          <p:cNvPr id="53" name="Arc 52">
            <a:extLst>
              <a:ext uri="{FF2B5EF4-FFF2-40B4-BE49-F238E27FC236}">
                <a16:creationId xmlns:a16="http://schemas.microsoft.com/office/drawing/2014/main" id="{BE1AA39D-9E7E-4545-8F66-D76A2478D228}"/>
              </a:ext>
            </a:extLst>
          </p:cNvPr>
          <p:cNvSpPr/>
          <p:nvPr userDrawn="1"/>
        </p:nvSpPr>
        <p:spPr>
          <a:xfrm>
            <a:off x="3527284" y="-190236"/>
            <a:ext cx="4992157" cy="4992157"/>
          </a:xfrm>
          <a:prstGeom prst="arc">
            <a:avLst>
              <a:gd name="adj1" fmla="val 4841684"/>
              <a:gd name="adj2" fmla="val 10776032"/>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4" name="Espace réservé pour une image  73">
            <a:extLst>
              <a:ext uri="{FF2B5EF4-FFF2-40B4-BE49-F238E27FC236}">
                <a16:creationId xmlns:a16="http://schemas.microsoft.com/office/drawing/2014/main" id="{3AC1ED6F-89F7-49BD-8E23-35EA4D9FF1FF}"/>
              </a:ext>
            </a:extLst>
          </p:cNvPr>
          <p:cNvSpPr>
            <a:spLocks noGrp="1"/>
          </p:cNvSpPr>
          <p:nvPr>
            <p:ph type="pic" sz="quarter" idx="17"/>
          </p:nvPr>
        </p:nvSpPr>
        <p:spPr>
          <a:xfrm>
            <a:off x="-3130" y="6438688"/>
            <a:ext cx="2880878" cy="3467312"/>
          </a:xfrm>
          <a:custGeom>
            <a:avLst/>
            <a:gdLst>
              <a:gd name="connsiteX0" fmla="*/ 872066 w 2880878"/>
              <a:gd name="connsiteY0" fmla="*/ 1351 h 3467312"/>
              <a:gd name="connsiteX1" fmla="*/ 2558359 w 2880878"/>
              <a:gd name="connsiteY1" fmla="*/ 865760 h 3467312"/>
              <a:gd name="connsiteX2" fmla="*/ 2275611 w 2880878"/>
              <a:gd name="connsiteY2" fmla="*/ 3340981 h 3467312"/>
              <a:gd name="connsiteX3" fmla="*/ 2133635 w 2880878"/>
              <a:gd name="connsiteY3" fmla="*/ 3462641 h 3467312"/>
              <a:gd name="connsiteX4" fmla="*/ 2136730 w 2880878"/>
              <a:gd name="connsiteY4" fmla="*/ 3467312 h 3467312"/>
              <a:gd name="connsiteX5" fmla="*/ 3130 w 2880878"/>
              <a:gd name="connsiteY5" fmla="*/ 3467312 h 3467312"/>
              <a:gd name="connsiteX6" fmla="*/ 3130 w 2880878"/>
              <a:gd name="connsiteY6" fmla="*/ 252686 h 3467312"/>
              <a:gd name="connsiteX7" fmla="*/ 0 w 2880878"/>
              <a:gd name="connsiteY7" fmla="*/ 247099 h 3467312"/>
              <a:gd name="connsiteX8" fmla="*/ 872066 w 2880878"/>
              <a:gd name="connsiteY8" fmla="*/ 1351 h 34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878" h="3467312">
                <a:moveTo>
                  <a:pt x="872066" y="1351"/>
                </a:moveTo>
                <a:cubicBezTo>
                  <a:pt x="1526185" y="-23123"/>
                  <a:pt x="2173638" y="285655"/>
                  <a:pt x="2558359" y="865760"/>
                </a:cubicBezTo>
                <a:cubicBezTo>
                  <a:pt x="3082979" y="1656813"/>
                  <a:pt x="2952739" y="2701630"/>
                  <a:pt x="2275611" y="3340981"/>
                </a:cubicBezTo>
                <a:lnTo>
                  <a:pt x="2133635" y="3462641"/>
                </a:lnTo>
                <a:lnTo>
                  <a:pt x="2136730" y="3467312"/>
                </a:lnTo>
                <a:lnTo>
                  <a:pt x="3130" y="3467312"/>
                </a:lnTo>
                <a:lnTo>
                  <a:pt x="3130" y="252686"/>
                </a:lnTo>
                <a:lnTo>
                  <a:pt x="0" y="247099"/>
                </a:lnTo>
                <a:cubicBezTo>
                  <a:pt x="276034" y="92453"/>
                  <a:pt x="574739" y="12475"/>
                  <a:pt x="872066" y="1351"/>
                </a:cubicBezTo>
                <a:close/>
              </a:path>
            </a:pathLst>
          </a:custGeom>
          <a:ln>
            <a:noFill/>
          </a:ln>
          <a:effectLst>
            <a:outerShdw blurRad="50800" dist="38100" algn="l" rotWithShape="0">
              <a:prstClr val="black">
                <a:alpha val="40000"/>
              </a:prstClr>
            </a:outerShdw>
          </a:effectLst>
        </p:spPr>
        <p:txBody>
          <a:bodyPr wrap="square" bIns="1440000" anchor="ctr">
            <a:noAutofit/>
          </a:bodyPr>
          <a:lstStyle>
            <a:lvl1pPr marL="0" indent="0" algn="ctr">
              <a:buNone/>
              <a:defRPr sz="1600">
                <a:solidFill>
                  <a:schemeClr val="tx1"/>
                </a:solidFill>
              </a:defRPr>
            </a:lvl1pPr>
          </a:lstStyle>
          <a:p>
            <a:endParaRPr lang="fr-FR" dirty="0"/>
          </a:p>
        </p:txBody>
      </p:sp>
      <p:sp>
        <p:nvSpPr>
          <p:cNvPr id="75" name="Arc 74">
            <a:extLst>
              <a:ext uri="{FF2B5EF4-FFF2-40B4-BE49-F238E27FC236}">
                <a16:creationId xmlns:a16="http://schemas.microsoft.com/office/drawing/2014/main" id="{97F3B40C-EB70-4694-9F31-EFD3C1B1C785}"/>
              </a:ext>
            </a:extLst>
          </p:cNvPr>
          <p:cNvSpPr/>
          <p:nvPr userDrawn="1"/>
        </p:nvSpPr>
        <p:spPr>
          <a:xfrm>
            <a:off x="-1135851" y="6232597"/>
            <a:ext cx="4217817" cy="4217817"/>
          </a:xfrm>
          <a:prstGeom prst="arc">
            <a:avLst>
              <a:gd name="adj1" fmla="val 15278029"/>
              <a:gd name="adj2" fmla="val 17938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space réservé du texte 77">
            <a:extLst>
              <a:ext uri="{FF2B5EF4-FFF2-40B4-BE49-F238E27FC236}">
                <a16:creationId xmlns:a16="http://schemas.microsoft.com/office/drawing/2014/main" id="{F6C8A281-F19D-4FFA-84D9-54F8E50ADFF2}"/>
              </a:ext>
            </a:extLst>
          </p:cNvPr>
          <p:cNvSpPr>
            <a:spLocks noGrp="1"/>
          </p:cNvSpPr>
          <p:nvPr>
            <p:ph type="body" sz="quarter" idx="18"/>
          </p:nvPr>
        </p:nvSpPr>
        <p:spPr>
          <a:xfrm>
            <a:off x="296863" y="2194687"/>
            <a:ext cx="2880000" cy="4037909"/>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79" name="Espace réservé du texte 77">
            <a:extLst>
              <a:ext uri="{FF2B5EF4-FFF2-40B4-BE49-F238E27FC236}">
                <a16:creationId xmlns:a16="http://schemas.microsoft.com/office/drawing/2014/main" id="{FB9917CD-777D-45A0-A31A-F3B66811617C}"/>
              </a:ext>
            </a:extLst>
          </p:cNvPr>
          <p:cNvSpPr>
            <a:spLocks noGrp="1"/>
          </p:cNvSpPr>
          <p:nvPr>
            <p:ph type="body" sz="quarter" idx="19"/>
          </p:nvPr>
        </p:nvSpPr>
        <p:spPr>
          <a:xfrm>
            <a:off x="3681137" y="5056106"/>
            <a:ext cx="2880000" cy="4361028"/>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cxnSp>
        <p:nvCxnSpPr>
          <p:cNvPr id="44" name="Connecteur droit 43">
            <a:extLst>
              <a:ext uri="{FF2B5EF4-FFF2-40B4-BE49-F238E27FC236}">
                <a16:creationId xmlns:a16="http://schemas.microsoft.com/office/drawing/2014/main" id="{57B229E1-E293-4FFF-8773-22132E85A93C}"/>
              </a:ext>
            </a:extLst>
          </p:cNvPr>
          <p:cNvCxnSpPr>
            <a:cxnSpLocks/>
          </p:cNvCxnSpPr>
          <p:nvPr userDrawn="1"/>
        </p:nvCxnSpPr>
        <p:spPr>
          <a:xfrm flipH="1">
            <a:off x="404814" y="1223300"/>
            <a:ext cx="6682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Espace réservé pour une image  4">
            <a:extLst>
              <a:ext uri="{FF2B5EF4-FFF2-40B4-BE49-F238E27FC236}">
                <a16:creationId xmlns:a16="http://schemas.microsoft.com/office/drawing/2014/main" id="{64FEBF1F-47F1-4D4D-92DF-7BEB8A0771DB}"/>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tx1"/>
                </a:solidFill>
              </a:defRPr>
            </a:lvl1pPr>
          </a:lstStyle>
          <a:p>
            <a:r>
              <a:rPr lang="fr-FR" dirty="0"/>
              <a:t>Logo</a:t>
            </a:r>
          </a:p>
        </p:txBody>
      </p:sp>
      <p:pic>
        <p:nvPicPr>
          <p:cNvPr id="46" name="Image 4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3653" y="9549740"/>
            <a:ext cx="1332000" cy="211067"/>
          </a:xfrm>
          <a:prstGeom prst="rect">
            <a:avLst/>
          </a:prstGeom>
        </p:spPr>
      </p:pic>
    </p:spTree>
    <p:extLst>
      <p:ext uri="{BB962C8B-B14F-4D97-AF65-F5344CB8AC3E}">
        <p14:creationId xmlns:p14="http://schemas.microsoft.com/office/powerpoint/2010/main" val="897420437"/>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ck">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71412087-3AB0-4461-A800-1B0A6D1540DD}"/>
              </a:ext>
            </a:extLst>
          </p:cNvPr>
          <p:cNvSpPr txBox="1"/>
          <p:nvPr userDrawn="1"/>
        </p:nvSpPr>
        <p:spPr>
          <a:xfrm>
            <a:off x="344793" y="389037"/>
            <a:ext cx="4114800" cy="954107"/>
          </a:xfrm>
          <a:prstGeom prst="rect">
            <a:avLst/>
          </a:prstGeom>
          <a:noFill/>
        </p:spPr>
        <p:txBody>
          <a:bodyPr wrap="square" rtlCol="0">
            <a:spAutoFit/>
          </a:bodyPr>
          <a:lstStyle/>
          <a:p>
            <a:r>
              <a:rPr lang="fr-FR" sz="2800" b="1" cap="all" dirty="0">
                <a:solidFill>
                  <a:schemeClr val="bg1"/>
                </a:solidFill>
                <a:latin typeface="Trebuchet MS" panose="020B0603020202020204" pitchFamily="34" charset="0"/>
              </a:rPr>
              <a:t>36 heures dans la vie d’une startup</a:t>
            </a:r>
          </a:p>
        </p:txBody>
      </p:sp>
      <p:sp>
        <p:nvSpPr>
          <p:cNvPr id="59" name="Rectangle 58">
            <a:extLst>
              <a:ext uri="{FF2B5EF4-FFF2-40B4-BE49-F238E27FC236}">
                <a16:creationId xmlns:a16="http://schemas.microsoft.com/office/drawing/2014/main" id="{D41ECFF7-746C-405E-9439-2AF82ECFEA8F}"/>
              </a:ext>
            </a:extLst>
          </p:cNvPr>
          <p:cNvSpPr/>
          <p:nvPr userDrawn="1"/>
        </p:nvSpPr>
        <p:spPr>
          <a:xfrm>
            <a:off x="0" y="6121401"/>
            <a:ext cx="6858000" cy="270800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Arc 60">
            <a:extLst>
              <a:ext uri="{FF2B5EF4-FFF2-40B4-BE49-F238E27FC236}">
                <a16:creationId xmlns:a16="http://schemas.microsoft.com/office/drawing/2014/main" id="{DE512640-0F56-4ADA-84E2-7B4AEE9CFF43}"/>
              </a:ext>
            </a:extLst>
          </p:cNvPr>
          <p:cNvSpPr/>
          <p:nvPr userDrawn="1"/>
        </p:nvSpPr>
        <p:spPr>
          <a:xfrm>
            <a:off x="-1564114" y="5139162"/>
            <a:ext cx="5331312" cy="5331312"/>
          </a:xfrm>
          <a:prstGeom prst="arc">
            <a:avLst>
              <a:gd name="adj1" fmla="val 15322999"/>
              <a:gd name="adj2" fmla="val 18965244"/>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Arc 61">
            <a:extLst>
              <a:ext uri="{FF2B5EF4-FFF2-40B4-BE49-F238E27FC236}">
                <a16:creationId xmlns:a16="http://schemas.microsoft.com/office/drawing/2014/main" id="{C3E0DF91-625B-4D54-9A4A-F2117B0B10E8}"/>
              </a:ext>
            </a:extLst>
          </p:cNvPr>
          <p:cNvSpPr/>
          <p:nvPr userDrawn="1"/>
        </p:nvSpPr>
        <p:spPr>
          <a:xfrm>
            <a:off x="-1564114" y="5139162"/>
            <a:ext cx="5331312" cy="5331312"/>
          </a:xfrm>
          <a:prstGeom prst="arc">
            <a:avLst>
              <a:gd name="adj1" fmla="val 19459474"/>
              <a:gd name="adj2" fmla="val 2256244"/>
            </a:avLst>
          </a:prstGeom>
          <a:noFill/>
          <a:ln w="19050">
            <a:gradFill>
              <a:gsLst>
                <a:gs pos="19000">
                  <a:schemeClr val="bg1"/>
                </a:gs>
                <a:gs pos="21000">
                  <a:srgbClr val="E4081B"/>
                </a:gs>
                <a:gs pos="68000">
                  <a:srgbClr val="E4081B"/>
                </a:gs>
                <a:gs pos="71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51DCE195-1CBB-40BE-8879-0055886F89CB}"/>
              </a:ext>
            </a:extLst>
          </p:cNvPr>
          <p:cNvSpPr txBox="1"/>
          <p:nvPr/>
        </p:nvSpPr>
        <p:spPr>
          <a:xfrm>
            <a:off x="3926223" y="6239730"/>
            <a:ext cx="2772752" cy="369332"/>
          </a:xfrm>
          <a:prstGeom prst="rect">
            <a:avLst/>
          </a:prstGeom>
          <a:noFill/>
        </p:spPr>
        <p:txBody>
          <a:bodyPr wrap="square" rtlCol="0">
            <a:spAutoFit/>
          </a:bodyPr>
          <a:lstStyle/>
          <a:p>
            <a:r>
              <a:rPr lang="fr-FR" b="1" cap="all" dirty="0">
                <a:solidFill>
                  <a:schemeClr val="bg1"/>
                </a:solidFill>
                <a:latin typeface="Segoe UI Light" panose="020B0502040204020203" pitchFamily="34" charset="0"/>
                <a:cs typeface="Segoe UI Light" panose="020B0502040204020203" pitchFamily="34" charset="0"/>
              </a:rPr>
              <a:t>Pour en savoir plus</a:t>
            </a:r>
          </a:p>
        </p:txBody>
      </p:sp>
      <p:sp>
        <p:nvSpPr>
          <p:cNvPr id="94" name="Espace réservé du texte 77">
            <a:extLst>
              <a:ext uri="{FF2B5EF4-FFF2-40B4-BE49-F238E27FC236}">
                <a16:creationId xmlns:a16="http://schemas.microsoft.com/office/drawing/2014/main" id="{C6D2CD1C-7D90-4B2C-AAAD-B5C2854414AD}"/>
              </a:ext>
            </a:extLst>
          </p:cNvPr>
          <p:cNvSpPr>
            <a:spLocks noGrp="1"/>
          </p:cNvSpPr>
          <p:nvPr userDrawn="1">
            <p:ph type="body" sz="quarter" idx="20"/>
          </p:nvPr>
        </p:nvSpPr>
        <p:spPr>
          <a:xfrm>
            <a:off x="296863" y="446519"/>
            <a:ext cx="2880000" cy="4506481"/>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5" name="Espace réservé du texte 77">
            <a:extLst>
              <a:ext uri="{FF2B5EF4-FFF2-40B4-BE49-F238E27FC236}">
                <a16:creationId xmlns:a16="http://schemas.microsoft.com/office/drawing/2014/main" id="{BF71F432-0C76-4011-8DD3-36CAE954C01B}"/>
              </a:ext>
            </a:extLst>
          </p:cNvPr>
          <p:cNvSpPr>
            <a:spLocks noGrp="1"/>
          </p:cNvSpPr>
          <p:nvPr userDrawn="1">
            <p:ph type="body" sz="quarter" idx="21"/>
          </p:nvPr>
        </p:nvSpPr>
        <p:spPr>
          <a:xfrm>
            <a:off x="3677597" y="446519"/>
            <a:ext cx="2880000" cy="5574815"/>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7" name="Espace réservé pour une image  96">
            <a:extLst>
              <a:ext uri="{FF2B5EF4-FFF2-40B4-BE49-F238E27FC236}">
                <a16:creationId xmlns:a16="http://schemas.microsoft.com/office/drawing/2014/main" id="{68626897-67E2-40AA-BA0B-A70ED57D1B64}"/>
              </a:ext>
            </a:extLst>
          </p:cNvPr>
          <p:cNvSpPr>
            <a:spLocks noGrp="1"/>
          </p:cNvSpPr>
          <p:nvPr userDrawn="1">
            <p:ph type="pic" sz="quarter" idx="22"/>
          </p:nvPr>
        </p:nvSpPr>
        <p:spPr>
          <a:xfrm>
            <a:off x="-2510" y="5321538"/>
            <a:ext cx="3585927" cy="4584463"/>
          </a:xfrm>
          <a:custGeom>
            <a:avLst/>
            <a:gdLst>
              <a:gd name="connsiteX0" fmla="*/ 1152655 w 3585927"/>
              <a:gd name="connsiteY0" fmla="*/ 525 h 4584463"/>
              <a:gd name="connsiteX1" fmla="*/ 3268455 w 3585927"/>
              <a:gd name="connsiteY1" fmla="*/ 1268609 h 4584463"/>
              <a:gd name="connsiteX2" fmla="*/ 2625981 w 3585927"/>
              <a:gd name="connsiteY2" fmla="*/ 4443196 h 4584463"/>
              <a:gd name="connsiteX3" fmla="*/ 2428883 w 3585927"/>
              <a:gd name="connsiteY3" fmla="*/ 4581021 h 4584463"/>
              <a:gd name="connsiteX4" fmla="*/ 2430816 w 3585927"/>
              <a:gd name="connsiteY4" fmla="*/ 4584463 h 4584463"/>
              <a:gd name="connsiteX5" fmla="*/ 2511 w 3585927"/>
              <a:gd name="connsiteY5" fmla="*/ 4584463 h 4584463"/>
              <a:gd name="connsiteX6" fmla="*/ 2511 w 3585927"/>
              <a:gd name="connsiteY6" fmla="*/ 264212 h 4584463"/>
              <a:gd name="connsiteX7" fmla="*/ 0 w 3585927"/>
              <a:gd name="connsiteY7" fmla="*/ 259152 h 4584463"/>
              <a:gd name="connsiteX8" fmla="*/ 1152655 w 3585927"/>
              <a:gd name="connsiteY8" fmla="*/ 525 h 458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5927" h="4584463">
                <a:moveTo>
                  <a:pt x="1152655" y="525"/>
                </a:moveTo>
                <a:cubicBezTo>
                  <a:pt x="2005554" y="18092"/>
                  <a:pt x="2823843" y="475694"/>
                  <a:pt x="3268455" y="1268609"/>
                </a:cubicBezTo>
                <a:cubicBezTo>
                  <a:pt x="3874746" y="2349858"/>
                  <a:pt x="3586626" y="3698736"/>
                  <a:pt x="2625981" y="4443196"/>
                </a:cubicBezTo>
                <a:lnTo>
                  <a:pt x="2428883" y="4581021"/>
                </a:lnTo>
                <a:lnTo>
                  <a:pt x="2430816" y="4584463"/>
                </a:lnTo>
                <a:lnTo>
                  <a:pt x="2511" y="4584463"/>
                </a:lnTo>
                <a:lnTo>
                  <a:pt x="2511" y="264212"/>
                </a:lnTo>
                <a:lnTo>
                  <a:pt x="0" y="259152"/>
                </a:lnTo>
                <a:cubicBezTo>
                  <a:pt x="370141" y="75470"/>
                  <a:pt x="764973" y="-7461"/>
                  <a:pt x="1152655" y="525"/>
                </a:cubicBezTo>
                <a:close/>
              </a:path>
            </a:pathLst>
          </a:custGeom>
          <a:ln>
            <a:noFill/>
          </a:ln>
          <a:effectLst>
            <a:outerShdw blurRad="50800" dist="38100" algn="l" rotWithShape="0">
              <a:prstClr val="black">
                <a:alpha val="40000"/>
              </a:prstClr>
            </a:outerShdw>
          </a:effectLst>
        </p:spPr>
        <p:txBody>
          <a:bodyPr wrap="square" tIns="504000" bIns="46800">
            <a:noAutofit/>
          </a:bodyPr>
          <a:lstStyle>
            <a:lvl1pPr marL="0" indent="0" algn="ctr">
              <a:buNone/>
              <a:defRPr sz="1600"/>
            </a:lvl1pPr>
          </a:lstStyle>
          <a:p>
            <a:endParaRPr lang="fr-FR"/>
          </a:p>
        </p:txBody>
      </p:sp>
      <p:sp>
        <p:nvSpPr>
          <p:cNvPr id="14" name="Espace réservé du texte 13">
            <a:extLst>
              <a:ext uri="{FF2B5EF4-FFF2-40B4-BE49-F238E27FC236}">
                <a16:creationId xmlns:a16="http://schemas.microsoft.com/office/drawing/2014/main" id="{C8679576-43D9-4D01-B01B-BF72A997A6A7}"/>
              </a:ext>
            </a:extLst>
          </p:cNvPr>
          <p:cNvSpPr>
            <a:spLocks noGrp="1"/>
          </p:cNvSpPr>
          <p:nvPr>
            <p:ph type="body" sz="quarter" idx="25" hasCustomPrompt="1"/>
          </p:nvPr>
        </p:nvSpPr>
        <p:spPr>
          <a:xfrm>
            <a:off x="3941058" y="6574740"/>
            <a:ext cx="2620080" cy="2302499"/>
          </a:xfrm>
        </p:spPr>
        <p:txBody>
          <a:bodyPr rIns="90000" anchor="ctr">
            <a:normAutofit/>
          </a:bodyPr>
          <a:lstStyle>
            <a:lvl1pPr marL="0" indent="0">
              <a:spcBef>
                <a:spcPts val="0"/>
              </a:spcBef>
              <a:spcAft>
                <a:spcPts val="300"/>
              </a:spcAft>
              <a:buNone/>
              <a:defRPr sz="1300" b="1">
                <a:solidFill>
                  <a:schemeClr val="bg1"/>
                </a:solidFill>
              </a:defRPr>
            </a:lvl1pPr>
            <a:lvl2pPr marL="0" indent="0">
              <a:spcAft>
                <a:spcPts val="300"/>
              </a:spcAft>
              <a:buNone/>
              <a:defRPr sz="1300" b="1">
                <a:solidFill>
                  <a:schemeClr val="bg1"/>
                </a:solidFill>
              </a:defRPr>
            </a:lvl2pPr>
            <a:lvl3pPr marL="0" indent="0">
              <a:spcAft>
                <a:spcPts val="300"/>
              </a:spcAft>
              <a:buNone/>
              <a:defRPr sz="900" b="0">
                <a:solidFill>
                  <a:schemeClr val="bg1"/>
                </a:solidFill>
              </a:defRPr>
            </a:lvl3pPr>
            <a:lvl4pPr marL="1371600" indent="0">
              <a:buNone/>
              <a:defRPr sz="1300"/>
            </a:lvl4pPr>
            <a:lvl5pPr marL="1828800" indent="0">
              <a:buNone/>
              <a:defRPr sz="1300"/>
            </a:lvl5pPr>
          </a:lstStyle>
          <a:p>
            <a:pPr lvl="0"/>
            <a:r>
              <a:rPr lang="fr-FR" dirty="0"/>
              <a:t>Prénom Nom - Poste</a:t>
            </a:r>
          </a:p>
          <a:p>
            <a:pPr lvl="1"/>
            <a:r>
              <a:rPr lang="fr-FR" b="1" dirty="0"/>
              <a:t>N° téléphone</a:t>
            </a:r>
          </a:p>
          <a:p>
            <a:pPr lvl="2"/>
            <a:r>
              <a:rPr lang="fr-FR" b="1" dirty="0"/>
              <a:t>Prenom.nom@eurogroupconsulting.fr</a:t>
            </a:r>
          </a:p>
          <a:p>
            <a:pPr lvl="2"/>
            <a:endParaRPr lang="fr-FR" b="1" dirty="0"/>
          </a:p>
        </p:txBody>
      </p:sp>
      <p:sp>
        <p:nvSpPr>
          <p:cNvPr id="32" name="Espace réservé pour une image  4">
            <a:extLst>
              <a:ext uri="{FF2B5EF4-FFF2-40B4-BE49-F238E27FC236}">
                <a16:creationId xmlns:a16="http://schemas.microsoft.com/office/drawing/2014/main" id="{63246C09-954B-4DD2-8F9D-A63550E8AF53}"/>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bg1"/>
                </a:solidFill>
              </a:defRPr>
            </a:lvl1pPr>
          </a:lstStyle>
          <a:p>
            <a:r>
              <a:rPr lang="fr-FR" dirty="0"/>
              <a:t>Logo</a:t>
            </a:r>
          </a:p>
        </p:txBody>
      </p:sp>
    </p:spTree>
    <p:extLst>
      <p:ext uri="{BB962C8B-B14F-4D97-AF65-F5344CB8AC3E}">
        <p14:creationId xmlns:p14="http://schemas.microsoft.com/office/powerpoint/2010/main" val="2999905612"/>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guide id="7" pos="2319">
          <p15:clr>
            <a:srgbClr val="FBAE40"/>
          </p15:clr>
        </p15:guide>
        <p15:guide id="8" pos="238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ck">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71412087-3AB0-4461-A800-1B0A6D1540DD}"/>
              </a:ext>
            </a:extLst>
          </p:cNvPr>
          <p:cNvSpPr txBox="1"/>
          <p:nvPr userDrawn="1"/>
        </p:nvSpPr>
        <p:spPr>
          <a:xfrm>
            <a:off x="344793" y="389037"/>
            <a:ext cx="4114800" cy="954107"/>
          </a:xfrm>
          <a:prstGeom prst="rect">
            <a:avLst/>
          </a:prstGeom>
          <a:noFill/>
        </p:spPr>
        <p:txBody>
          <a:bodyPr wrap="square" rtlCol="0">
            <a:spAutoFit/>
          </a:bodyPr>
          <a:lstStyle/>
          <a:p>
            <a:r>
              <a:rPr lang="fr-FR" sz="2800" b="1" cap="all" dirty="0">
                <a:solidFill>
                  <a:schemeClr val="bg1"/>
                </a:solidFill>
                <a:latin typeface="Trebuchet MS" panose="020B0603020202020204" pitchFamily="34" charset="0"/>
              </a:rPr>
              <a:t>36 heures dans la vie d’une startup</a:t>
            </a:r>
          </a:p>
        </p:txBody>
      </p:sp>
      <p:sp>
        <p:nvSpPr>
          <p:cNvPr id="59" name="Rectangle 58">
            <a:extLst>
              <a:ext uri="{FF2B5EF4-FFF2-40B4-BE49-F238E27FC236}">
                <a16:creationId xmlns:a16="http://schemas.microsoft.com/office/drawing/2014/main" id="{D41ECFF7-746C-405E-9439-2AF82ECFEA8F}"/>
              </a:ext>
            </a:extLst>
          </p:cNvPr>
          <p:cNvSpPr/>
          <p:nvPr userDrawn="1"/>
        </p:nvSpPr>
        <p:spPr>
          <a:xfrm>
            <a:off x="0" y="6650491"/>
            <a:ext cx="6858000" cy="325550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Arc 60">
            <a:extLst>
              <a:ext uri="{FF2B5EF4-FFF2-40B4-BE49-F238E27FC236}">
                <a16:creationId xmlns:a16="http://schemas.microsoft.com/office/drawing/2014/main" id="{DE512640-0F56-4ADA-84E2-7B4AEE9CFF43}"/>
              </a:ext>
            </a:extLst>
          </p:cNvPr>
          <p:cNvSpPr/>
          <p:nvPr userDrawn="1"/>
        </p:nvSpPr>
        <p:spPr>
          <a:xfrm>
            <a:off x="-1564114" y="5139162"/>
            <a:ext cx="5331312" cy="5331312"/>
          </a:xfrm>
          <a:prstGeom prst="arc">
            <a:avLst>
              <a:gd name="adj1" fmla="val 15322999"/>
              <a:gd name="adj2" fmla="val 1970852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Arc 61">
            <a:extLst>
              <a:ext uri="{FF2B5EF4-FFF2-40B4-BE49-F238E27FC236}">
                <a16:creationId xmlns:a16="http://schemas.microsoft.com/office/drawing/2014/main" id="{C3E0DF91-625B-4D54-9A4A-F2117B0B10E8}"/>
              </a:ext>
            </a:extLst>
          </p:cNvPr>
          <p:cNvSpPr/>
          <p:nvPr userDrawn="1"/>
        </p:nvSpPr>
        <p:spPr>
          <a:xfrm>
            <a:off x="-1564114" y="5139162"/>
            <a:ext cx="5331312" cy="5331312"/>
          </a:xfrm>
          <a:prstGeom prst="arc">
            <a:avLst>
              <a:gd name="adj1" fmla="val 20500132"/>
              <a:gd name="adj2" fmla="val 2256244"/>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51DCE195-1CBB-40BE-8879-0055886F89CB}"/>
              </a:ext>
            </a:extLst>
          </p:cNvPr>
          <p:cNvSpPr txBox="1"/>
          <p:nvPr/>
        </p:nvSpPr>
        <p:spPr>
          <a:xfrm>
            <a:off x="3932849" y="6845131"/>
            <a:ext cx="2772752" cy="369332"/>
          </a:xfrm>
          <a:prstGeom prst="rect">
            <a:avLst/>
          </a:prstGeom>
          <a:noFill/>
        </p:spPr>
        <p:txBody>
          <a:bodyPr wrap="square" rtlCol="0">
            <a:spAutoFit/>
          </a:bodyPr>
          <a:lstStyle/>
          <a:p>
            <a:r>
              <a:rPr lang="fr-FR" b="1" cap="all" dirty="0">
                <a:solidFill>
                  <a:schemeClr val="bg1"/>
                </a:solidFill>
                <a:latin typeface="Trebuchet MS" panose="020B0603020202020204" pitchFamily="34" charset="0"/>
              </a:rPr>
              <a:t>Pour en savoir plus</a:t>
            </a:r>
          </a:p>
        </p:txBody>
      </p:sp>
      <p:sp>
        <p:nvSpPr>
          <p:cNvPr id="94" name="Espace réservé du texte 77">
            <a:extLst>
              <a:ext uri="{FF2B5EF4-FFF2-40B4-BE49-F238E27FC236}">
                <a16:creationId xmlns:a16="http://schemas.microsoft.com/office/drawing/2014/main" id="{C6D2CD1C-7D90-4B2C-AAAD-B5C2854414AD}"/>
              </a:ext>
            </a:extLst>
          </p:cNvPr>
          <p:cNvSpPr>
            <a:spLocks noGrp="1"/>
          </p:cNvSpPr>
          <p:nvPr userDrawn="1">
            <p:ph type="body" sz="quarter" idx="20"/>
          </p:nvPr>
        </p:nvSpPr>
        <p:spPr>
          <a:xfrm>
            <a:off x="296863" y="446519"/>
            <a:ext cx="2880000" cy="4506481"/>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5" name="Espace réservé du texte 77">
            <a:extLst>
              <a:ext uri="{FF2B5EF4-FFF2-40B4-BE49-F238E27FC236}">
                <a16:creationId xmlns:a16="http://schemas.microsoft.com/office/drawing/2014/main" id="{BF71F432-0C76-4011-8DD3-36CAE954C01B}"/>
              </a:ext>
            </a:extLst>
          </p:cNvPr>
          <p:cNvSpPr>
            <a:spLocks noGrp="1"/>
          </p:cNvSpPr>
          <p:nvPr userDrawn="1">
            <p:ph type="body" sz="quarter" idx="21"/>
          </p:nvPr>
        </p:nvSpPr>
        <p:spPr>
          <a:xfrm>
            <a:off x="3677597" y="446519"/>
            <a:ext cx="2880000" cy="6028156"/>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7" name="Espace réservé pour une image  96">
            <a:extLst>
              <a:ext uri="{FF2B5EF4-FFF2-40B4-BE49-F238E27FC236}">
                <a16:creationId xmlns:a16="http://schemas.microsoft.com/office/drawing/2014/main" id="{68626897-67E2-40AA-BA0B-A70ED57D1B64}"/>
              </a:ext>
            </a:extLst>
          </p:cNvPr>
          <p:cNvSpPr>
            <a:spLocks noGrp="1"/>
          </p:cNvSpPr>
          <p:nvPr userDrawn="1">
            <p:ph type="pic" sz="quarter" idx="22"/>
          </p:nvPr>
        </p:nvSpPr>
        <p:spPr>
          <a:xfrm>
            <a:off x="-2510" y="5321538"/>
            <a:ext cx="3585927" cy="4584463"/>
          </a:xfrm>
          <a:custGeom>
            <a:avLst/>
            <a:gdLst>
              <a:gd name="connsiteX0" fmla="*/ 1152655 w 3585927"/>
              <a:gd name="connsiteY0" fmla="*/ 525 h 4584463"/>
              <a:gd name="connsiteX1" fmla="*/ 3268455 w 3585927"/>
              <a:gd name="connsiteY1" fmla="*/ 1268609 h 4584463"/>
              <a:gd name="connsiteX2" fmla="*/ 2625981 w 3585927"/>
              <a:gd name="connsiteY2" fmla="*/ 4443196 h 4584463"/>
              <a:gd name="connsiteX3" fmla="*/ 2428883 w 3585927"/>
              <a:gd name="connsiteY3" fmla="*/ 4581021 h 4584463"/>
              <a:gd name="connsiteX4" fmla="*/ 2430816 w 3585927"/>
              <a:gd name="connsiteY4" fmla="*/ 4584463 h 4584463"/>
              <a:gd name="connsiteX5" fmla="*/ 2511 w 3585927"/>
              <a:gd name="connsiteY5" fmla="*/ 4584463 h 4584463"/>
              <a:gd name="connsiteX6" fmla="*/ 2511 w 3585927"/>
              <a:gd name="connsiteY6" fmla="*/ 264212 h 4584463"/>
              <a:gd name="connsiteX7" fmla="*/ 0 w 3585927"/>
              <a:gd name="connsiteY7" fmla="*/ 259152 h 4584463"/>
              <a:gd name="connsiteX8" fmla="*/ 1152655 w 3585927"/>
              <a:gd name="connsiteY8" fmla="*/ 525 h 458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5927" h="4584463">
                <a:moveTo>
                  <a:pt x="1152655" y="525"/>
                </a:moveTo>
                <a:cubicBezTo>
                  <a:pt x="2005554" y="18092"/>
                  <a:pt x="2823843" y="475694"/>
                  <a:pt x="3268455" y="1268609"/>
                </a:cubicBezTo>
                <a:cubicBezTo>
                  <a:pt x="3874746" y="2349858"/>
                  <a:pt x="3586626" y="3698736"/>
                  <a:pt x="2625981" y="4443196"/>
                </a:cubicBezTo>
                <a:lnTo>
                  <a:pt x="2428883" y="4581021"/>
                </a:lnTo>
                <a:lnTo>
                  <a:pt x="2430816" y="4584463"/>
                </a:lnTo>
                <a:lnTo>
                  <a:pt x="2511" y="4584463"/>
                </a:lnTo>
                <a:lnTo>
                  <a:pt x="2511" y="264212"/>
                </a:lnTo>
                <a:lnTo>
                  <a:pt x="0" y="259152"/>
                </a:lnTo>
                <a:cubicBezTo>
                  <a:pt x="370141" y="75470"/>
                  <a:pt x="764973" y="-7461"/>
                  <a:pt x="1152655" y="525"/>
                </a:cubicBezTo>
                <a:close/>
              </a:path>
            </a:pathLst>
          </a:custGeom>
          <a:ln>
            <a:noFill/>
          </a:ln>
          <a:effectLst>
            <a:outerShdw blurRad="50800" dist="38100" algn="l" rotWithShape="0">
              <a:prstClr val="black">
                <a:alpha val="40000"/>
              </a:prstClr>
            </a:outerShdw>
          </a:effectLst>
        </p:spPr>
        <p:txBody>
          <a:bodyPr wrap="square" tIns="504000" bIns="46800">
            <a:noAutofit/>
          </a:bodyPr>
          <a:lstStyle>
            <a:lvl1pPr marL="0" indent="0" algn="ctr">
              <a:buNone/>
              <a:defRPr sz="1600"/>
            </a:lvl1pPr>
          </a:lstStyle>
          <a:p>
            <a:endParaRPr lang="fr-FR"/>
          </a:p>
        </p:txBody>
      </p:sp>
      <p:grpSp>
        <p:nvGrpSpPr>
          <p:cNvPr id="98" name="Groupe 56">
            <a:extLst>
              <a:ext uri="{FF2B5EF4-FFF2-40B4-BE49-F238E27FC236}">
                <a16:creationId xmlns:a16="http://schemas.microsoft.com/office/drawing/2014/main" id="{E0456361-62AB-4EF9-A66F-A2336D5C7226}"/>
              </a:ext>
            </a:extLst>
          </p:cNvPr>
          <p:cNvGrpSpPr>
            <a:grpSpLocks noChangeAspect="1"/>
          </p:cNvGrpSpPr>
          <p:nvPr userDrawn="1"/>
        </p:nvGrpSpPr>
        <p:grpSpPr>
          <a:xfrm>
            <a:off x="5142147" y="9593112"/>
            <a:ext cx="1311041" cy="211032"/>
            <a:chOff x="721663" y="6029980"/>
            <a:chExt cx="2055017" cy="330786"/>
          </a:xfrm>
          <a:solidFill>
            <a:schemeClr val="bg1"/>
          </a:solidFill>
        </p:grpSpPr>
        <p:sp>
          <p:nvSpPr>
            <p:cNvPr id="99" name="Freeform 6">
              <a:extLst>
                <a:ext uri="{FF2B5EF4-FFF2-40B4-BE49-F238E27FC236}">
                  <a16:creationId xmlns:a16="http://schemas.microsoft.com/office/drawing/2014/main" id="{12E1EEA8-0D63-4D24-B1EE-4AEB52A797E4}"/>
                </a:ext>
              </a:extLst>
            </p:cNvPr>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0" name="Freeform 7">
              <a:extLst>
                <a:ext uri="{FF2B5EF4-FFF2-40B4-BE49-F238E27FC236}">
                  <a16:creationId xmlns:a16="http://schemas.microsoft.com/office/drawing/2014/main" id="{6E05FADB-4BD6-493B-8E45-52FC66BCFB41}"/>
                </a:ext>
              </a:extLst>
            </p:cNvPr>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1" name="Freeform 8">
              <a:extLst>
                <a:ext uri="{FF2B5EF4-FFF2-40B4-BE49-F238E27FC236}">
                  <a16:creationId xmlns:a16="http://schemas.microsoft.com/office/drawing/2014/main" id="{03911745-7142-4C7D-9CB0-3D5C402F9DE8}"/>
                </a:ext>
              </a:extLst>
            </p:cNvPr>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2" name="Freeform 9">
              <a:extLst>
                <a:ext uri="{FF2B5EF4-FFF2-40B4-BE49-F238E27FC236}">
                  <a16:creationId xmlns:a16="http://schemas.microsoft.com/office/drawing/2014/main" id="{E1ADD674-FCF7-4325-BC37-9DB43ACCFD1C}"/>
                </a:ext>
              </a:extLst>
            </p:cNvPr>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3" name="Freeform 10">
              <a:extLst>
                <a:ext uri="{FF2B5EF4-FFF2-40B4-BE49-F238E27FC236}">
                  <a16:creationId xmlns:a16="http://schemas.microsoft.com/office/drawing/2014/main" id="{4AF8BACF-7910-4EA0-B1A1-2DC715D58508}"/>
                </a:ext>
              </a:extLst>
            </p:cNvPr>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4" name="Freeform 11">
              <a:extLst>
                <a:ext uri="{FF2B5EF4-FFF2-40B4-BE49-F238E27FC236}">
                  <a16:creationId xmlns:a16="http://schemas.microsoft.com/office/drawing/2014/main" id="{D93A50D2-BF8A-4A30-9DCA-D19AC42B5D31}"/>
                </a:ext>
              </a:extLst>
            </p:cNvPr>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5" name="Freeform 12">
              <a:extLst>
                <a:ext uri="{FF2B5EF4-FFF2-40B4-BE49-F238E27FC236}">
                  <a16:creationId xmlns:a16="http://schemas.microsoft.com/office/drawing/2014/main" id="{BA054AC8-7007-4016-B2E5-2E4725879395}"/>
                </a:ext>
              </a:extLst>
            </p:cNvPr>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6" name="Freeform 13">
              <a:extLst>
                <a:ext uri="{FF2B5EF4-FFF2-40B4-BE49-F238E27FC236}">
                  <a16:creationId xmlns:a16="http://schemas.microsoft.com/office/drawing/2014/main" id="{4B9BA46A-CB2C-4C05-A004-1C8B86DCDF64}"/>
                </a:ext>
              </a:extLst>
            </p:cNvPr>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7" name="Freeform 14">
              <a:extLst>
                <a:ext uri="{FF2B5EF4-FFF2-40B4-BE49-F238E27FC236}">
                  <a16:creationId xmlns:a16="http://schemas.microsoft.com/office/drawing/2014/main" id="{2B3D4348-0282-4E7C-97B3-374DF06D9D47}"/>
                </a:ext>
              </a:extLst>
            </p:cNvPr>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8" name="Freeform 15">
              <a:extLst>
                <a:ext uri="{FF2B5EF4-FFF2-40B4-BE49-F238E27FC236}">
                  <a16:creationId xmlns:a16="http://schemas.microsoft.com/office/drawing/2014/main" id="{C54504B4-5F22-4E5B-ACA2-6BE30D842B7D}"/>
                </a:ext>
              </a:extLst>
            </p:cNvPr>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9" name="Freeform 16">
              <a:extLst>
                <a:ext uri="{FF2B5EF4-FFF2-40B4-BE49-F238E27FC236}">
                  <a16:creationId xmlns:a16="http://schemas.microsoft.com/office/drawing/2014/main" id="{F86FF4A4-DCF1-4277-838A-4DBD76FB456B}"/>
                </a:ext>
              </a:extLst>
            </p:cNvPr>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0" name="Freeform 17">
              <a:extLst>
                <a:ext uri="{FF2B5EF4-FFF2-40B4-BE49-F238E27FC236}">
                  <a16:creationId xmlns:a16="http://schemas.microsoft.com/office/drawing/2014/main" id="{CB96773A-C9AD-400D-9297-17FE7F14798F}"/>
                </a:ext>
              </a:extLst>
            </p:cNvPr>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1" name="Freeform 18">
              <a:extLst>
                <a:ext uri="{FF2B5EF4-FFF2-40B4-BE49-F238E27FC236}">
                  <a16:creationId xmlns:a16="http://schemas.microsoft.com/office/drawing/2014/main" id="{BF7F423C-5DEF-40AE-A6AA-EC34B109A9D7}"/>
                </a:ext>
              </a:extLst>
            </p:cNvPr>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2" name="Freeform 19">
              <a:extLst>
                <a:ext uri="{FF2B5EF4-FFF2-40B4-BE49-F238E27FC236}">
                  <a16:creationId xmlns:a16="http://schemas.microsoft.com/office/drawing/2014/main" id="{AFE3A1C8-F1A7-4FB5-95C5-C80464CADCEA}"/>
                </a:ext>
              </a:extLst>
            </p:cNvPr>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3" name="Freeform 20">
              <a:extLst>
                <a:ext uri="{FF2B5EF4-FFF2-40B4-BE49-F238E27FC236}">
                  <a16:creationId xmlns:a16="http://schemas.microsoft.com/office/drawing/2014/main" id="{0C8A0C5C-C5B2-42C5-A293-BFEB0B22809C}"/>
                </a:ext>
              </a:extLst>
            </p:cNvPr>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4" name="Freeform 21">
              <a:extLst>
                <a:ext uri="{FF2B5EF4-FFF2-40B4-BE49-F238E27FC236}">
                  <a16:creationId xmlns:a16="http://schemas.microsoft.com/office/drawing/2014/main" id="{53DDC7F5-19AC-4216-90E6-D790888AE0CA}"/>
                </a:ext>
              </a:extLst>
            </p:cNvPr>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5" name="Freeform 22">
              <a:extLst>
                <a:ext uri="{FF2B5EF4-FFF2-40B4-BE49-F238E27FC236}">
                  <a16:creationId xmlns:a16="http://schemas.microsoft.com/office/drawing/2014/main" id="{F3A1B441-4E98-42B1-BEEB-EF67BF254246}"/>
                </a:ext>
              </a:extLst>
            </p:cNvPr>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6" name="Freeform 23">
              <a:extLst>
                <a:ext uri="{FF2B5EF4-FFF2-40B4-BE49-F238E27FC236}">
                  <a16:creationId xmlns:a16="http://schemas.microsoft.com/office/drawing/2014/main" id="{DD180257-EDE0-4500-8283-C62BD54C9629}"/>
                </a:ext>
              </a:extLst>
            </p:cNvPr>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7" name="Freeform 24">
              <a:extLst>
                <a:ext uri="{FF2B5EF4-FFF2-40B4-BE49-F238E27FC236}">
                  <a16:creationId xmlns:a16="http://schemas.microsoft.com/office/drawing/2014/main" id="{1E30A695-5A17-423E-8FFA-472E698A992E}"/>
                </a:ext>
              </a:extLst>
            </p:cNvPr>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
        <p:nvSpPr>
          <p:cNvPr id="14" name="Espace réservé du texte 13">
            <a:extLst>
              <a:ext uri="{FF2B5EF4-FFF2-40B4-BE49-F238E27FC236}">
                <a16:creationId xmlns:a16="http://schemas.microsoft.com/office/drawing/2014/main" id="{C8679576-43D9-4D01-B01B-BF72A997A6A7}"/>
              </a:ext>
            </a:extLst>
          </p:cNvPr>
          <p:cNvSpPr>
            <a:spLocks noGrp="1"/>
          </p:cNvSpPr>
          <p:nvPr>
            <p:ph type="body" sz="quarter" idx="25" hasCustomPrompt="1"/>
          </p:nvPr>
        </p:nvSpPr>
        <p:spPr>
          <a:xfrm>
            <a:off x="3937518" y="7126996"/>
            <a:ext cx="2620080" cy="2302499"/>
          </a:xfrm>
        </p:spPr>
        <p:txBody>
          <a:bodyPr rIns="90000" anchor="ctr">
            <a:normAutofit/>
          </a:bodyPr>
          <a:lstStyle>
            <a:lvl1pPr marL="0" indent="0">
              <a:spcBef>
                <a:spcPts val="0"/>
              </a:spcBef>
              <a:spcAft>
                <a:spcPts val="300"/>
              </a:spcAft>
              <a:buNone/>
              <a:defRPr sz="1300" b="1">
                <a:solidFill>
                  <a:schemeClr val="bg1"/>
                </a:solidFill>
              </a:defRPr>
            </a:lvl1pPr>
            <a:lvl2pPr marL="0" indent="0">
              <a:spcAft>
                <a:spcPts val="300"/>
              </a:spcAft>
              <a:buNone/>
              <a:defRPr sz="1300" b="1">
                <a:solidFill>
                  <a:schemeClr val="bg1"/>
                </a:solidFill>
              </a:defRPr>
            </a:lvl2pPr>
            <a:lvl3pPr marL="0" indent="0">
              <a:spcAft>
                <a:spcPts val="300"/>
              </a:spcAft>
              <a:buNone/>
              <a:defRPr sz="900" b="0">
                <a:solidFill>
                  <a:schemeClr val="bg1"/>
                </a:solidFill>
              </a:defRPr>
            </a:lvl3pPr>
            <a:lvl4pPr marL="1371600" indent="0">
              <a:buNone/>
              <a:defRPr sz="1300"/>
            </a:lvl4pPr>
            <a:lvl5pPr marL="1828800" indent="0">
              <a:buNone/>
              <a:defRPr sz="1300"/>
            </a:lvl5pPr>
          </a:lstStyle>
          <a:p>
            <a:pPr lvl="0"/>
            <a:r>
              <a:rPr lang="fr-FR" dirty="0"/>
              <a:t>Prénom Nom - Poste</a:t>
            </a:r>
          </a:p>
          <a:p>
            <a:pPr lvl="1"/>
            <a:r>
              <a:rPr lang="fr-FR" b="1" dirty="0"/>
              <a:t>N° téléphone</a:t>
            </a:r>
          </a:p>
          <a:p>
            <a:pPr lvl="2"/>
            <a:r>
              <a:rPr lang="fr-FR" b="1" dirty="0"/>
              <a:t>Prenom.nom@eurogroupconsulting.fr</a:t>
            </a:r>
          </a:p>
          <a:p>
            <a:pPr lvl="2"/>
            <a:endParaRPr lang="fr-FR" b="1" dirty="0"/>
          </a:p>
        </p:txBody>
      </p:sp>
      <p:sp>
        <p:nvSpPr>
          <p:cNvPr id="31" name="Espace réservé pour une image  4">
            <a:extLst>
              <a:ext uri="{FF2B5EF4-FFF2-40B4-BE49-F238E27FC236}">
                <a16:creationId xmlns:a16="http://schemas.microsoft.com/office/drawing/2014/main" id="{42E79DB3-0848-4514-905F-63951788DC37}"/>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bg1"/>
                </a:solidFill>
              </a:defRPr>
            </a:lvl1pPr>
          </a:lstStyle>
          <a:p>
            <a:r>
              <a:rPr lang="fr-FR" dirty="0"/>
              <a:t>Logo</a:t>
            </a:r>
          </a:p>
        </p:txBody>
      </p:sp>
    </p:spTree>
    <p:extLst>
      <p:ext uri="{BB962C8B-B14F-4D97-AF65-F5344CB8AC3E}">
        <p14:creationId xmlns:p14="http://schemas.microsoft.com/office/powerpoint/2010/main" val="2039444778"/>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guide id="7" pos="2319">
          <p15:clr>
            <a:srgbClr val="FBAE40"/>
          </p15:clr>
        </p15:guide>
        <p15:guide id="8" pos="238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ro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200379-C917-42A6-9A2A-B06057C051E8}"/>
              </a:ext>
            </a:extLst>
          </p:cNvPr>
          <p:cNvSpPr/>
          <p:nvPr userDrawn="1"/>
        </p:nvSpPr>
        <p:spPr>
          <a:xfrm>
            <a:off x="0" y="-1"/>
            <a:ext cx="6858000" cy="201348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F2D5A82-8D77-45E6-AA23-B540A290A711}"/>
              </a:ext>
            </a:extLst>
          </p:cNvPr>
          <p:cNvSpPr>
            <a:spLocks noGrp="1"/>
          </p:cNvSpPr>
          <p:nvPr userDrawn="1">
            <p:ph type="ctrTitle"/>
          </p:nvPr>
        </p:nvSpPr>
        <p:spPr>
          <a:xfrm>
            <a:off x="296862" y="254184"/>
            <a:ext cx="3756977" cy="842349"/>
          </a:xfrm>
        </p:spPr>
        <p:txBody>
          <a:bodyPr anchor="ctr">
            <a:normAutofit/>
          </a:bodyPr>
          <a:lstStyle>
            <a:lvl1pPr algn="l">
              <a:defRPr sz="2400" b="1" cap="all" baseline="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541AC552-A484-463C-8DBE-D45D5F583960}"/>
              </a:ext>
            </a:extLst>
          </p:cNvPr>
          <p:cNvSpPr>
            <a:spLocks noGrp="1"/>
          </p:cNvSpPr>
          <p:nvPr userDrawn="1">
            <p:ph type="subTitle" idx="1"/>
          </p:nvPr>
        </p:nvSpPr>
        <p:spPr>
          <a:xfrm>
            <a:off x="296863" y="1223299"/>
            <a:ext cx="3523298" cy="790188"/>
          </a:xfrm>
        </p:spPr>
        <p:txBody>
          <a:bodyPr anchor="ctr">
            <a:normAutofit/>
          </a:bodyPr>
          <a:lstStyle>
            <a:lvl1pPr marL="0" indent="0" algn="l">
              <a:buNone/>
              <a:defRPr sz="1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51" name="Espace réservé pour une image  50">
            <a:extLst>
              <a:ext uri="{FF2B5EF4-FFF2-40B4-BE49-F238E27FC236}">
                <a16:creationId xmlns:a16="http://schemas.microsoft.com/office/drawing/2014/main" id="{12CA633A-E6EC-46B7-868F-34C62882F6F9}"/>
              </a:ext>
            </a:extLst>
          </p:cNvPr>
          <p:cNvSpPr>
            <a:spLocks noGrp="1"/>
          </p:cNvSpPr>
          <p:nvPr>
            <p:ph type="pic" sz="quarter" idx="15"/>
          </p:nvPr>
        </p:nvSpPr>
        <p:spPr>
          <a:xfrm>
            <a:off x="3711451" y="0"/>
            <a:ext cx="3146549" cy="4635454"/>
          </a:xfrm>
          <a:custGeom>
            <a:avLst/>
            <a:gdLst>
              <a:gd name="connsiteX0" fmla="*/ 1558110 w 3146549"/>
              <a:gd name="connsiteY0" fmla="*/ 0 h 4635454"/>
              <a:gd name="connsiteX1" fmla="*/ 1559012 w 3146549"/>
              <a:gd name="connsiteY1" fmla="*/ 2420 h 4635454"/>
              <a:gd name="connsiteX2" fmla="*/ 3146549 w 3146549"/>
              <a:gd name="connsiteY2" fmla="*/ 2420 h 4635454"/>
              <a:gd name="connsiteX3" fmla="*/ 3146549 w 3146549"/>
              <a:gd name="connsiteY3" fmla="*/ 4513459 h 4635454"/>
              <a:gd name="connsiteX4" fmla="*/ 3145510 w 3146549"/>
              <a:gd name="connsiteY4" fmla="*/ 4510514 h 4635454"/>
              <a:gd name="connsiteX5" fmla="*/ 3146410 w 3146549"/>
              <a:gd name="connsiteY5" fmla="*/ 4513227 h 4635454"/>
              <a:gd name="connsiteX6" fmla="*/ 136291 w 3146549"/>
              <a:gd name="connsiteY6" fmla="*/ 3036460 h 4635454"/>
              <a:gd name="connsiteX7" fmla="*/ 1558110 w 3146549"/>
              <a:gd name="connsiteY7" fmla="*/ 0 h 463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6549" h="4635454">
                <a:moveTo>
                  <a:pt x="1558110" y="0"/>
                </a:moveTo>
                <a:lnTo>
                  <a:pt x="1559012" y="2420"/>
                </a:lnTo>
                <a:lnTo>
                  <a:pt x="3146549" y="2420"/>
                </a:lnTo>
                <a:lnTo>
                  <a:pt x="3146549" y="4513459"/>
                </a:lnTo>
                <a:lnTo>
                  <a:pt x="3145510" y="4510514"/>
                </a:lnTo>
                <a:lnTo>
                  <a:pt x="3146410" y="4513227"/>
                </a:lnTo>
                <a:cubicBezTo>
                  <a:pt x="1908233" y="4923835"/>
                  <a:pt x="569333" y="4266970"/>
                  <a:pt x="136291" y="3036460"/>
                </a:cubicBezTo>
                <a:cubicBezTo>
                  <a:pt x="-296752" y="1805950"/>
                  <a:pt x="335673" y="455334"/>
                  <a:pt x="1558110" y="0"/>
                </a:cubicBezTo>
                <a:close/>
              </a:path>
            </a:pathLst>
          </a:custGeom>
          <a:ln>
            <a:noFill/>
          </a:ln>
          <a:effectLst>
            <a:outerShdw blurRad="50800" dist="38100" dir="10800000" algn="r" rotWithShape="0">
              <a:prstClr val="black">
                <a:alpha val="40000"/>
              </a:prstClr>
            </a:outerShdw>
          </a:effectLst>
        </p:spPr>
        <p:txBody>
          <a:bodyPr wrap="square" tIns="1332000" anchor="ctr">
            <a:noAutofit/>
          </a:bodyPr>
          <a:lstStyle>
            <a:lvl1pPr marL="0" indent="0" algn="ctr">
              <a:buNone/>
              <a:defRPr sz="1600">
                <a:solidFill>
                  <a:schemeClr val="tx1"/>
                </a:solidFill>
              </a:defRPr>
            </a:lvl1pPr>
          </a:lstStyle>
          <a:p>
            <a:endParaRPr lang="fr-FR" dirty="0"/>
          </a:p>
        </p:txBody>
      </p:sp>
      <p:sp>
        <p:nvSpPr>
          <p:cNvPr id="53" name="Arc 52">
            <a:extLst>
              <a:ext uri="{FF2B5EF4-FFF2-40B4-BE49-F238E27FC236}">
                <a16:creationId xmlns:a16="http://schemas.microsoft.com/office/drawing/2014/main" id="{BE1AA39D-9E7E-4545-8F66-D76A2478D228}"/>
              </a:ext>
            </a:extLst>
          </p:cNvPr>
          <p:cNvSpPr/>
          <p:nvPr userDrawn="1"/>
        </p:nvSpPr>
        <p:spPr>
          <a:xfrm>
            <a:off x="3527284" y="-190236"/>
            <a:ext cx="4992157" cy="4992157"/>
          </a:xfrm>
          <a:prstGeom prst="arc">
            <a:avLst>
              <a:gd name="adj1" fmla="val 4841684"/>
              <a:gd name="adj2" fmla="val 10776032"/>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4" name="Espace réservé pour une image  73">
            <a:extLst>
              <a:ext uri="{FF2B5EF4-FFF2-40B4-BE49-F238E27FC236}">
                <a16:creationId xmlns:a16="http://schemas.microsoft.com/office/drawing/2014/main" id="{3AC1ED6F-89F7-49BD-8E23-35EA4D9FF1FF}"/>
              </a:ext>
            </a:extLst>
          </p:cNvPr>
          <p:cNvSpPr>
            <a:spLocks noGrp="1"/>
          </p:cNvSpPr>
          <p:nvPr>
            <p:ph type="pic" sz="quarter" idx="17"/>
          </p:nvPr>
        </p:nvSpPr>
        <p:spPr>
          <a:xfrm>
            <a:off x="-3130" y="6438688"/>
            <a:ext cx="2880878" cy="3467312"/>
          </a:xfrm>
          <a:custGeom>
            <a:avLst/>
            <a:gdLst>
              <a:gd name="connsiteX0" fmla="*/ 872066 w 2880878"/>
              <a:gd name="connsiteY0" fmla="*/ 1351 h 3467312"/>
              <a:gd name="connsiteX1" fmla="*/ 2558359 w 2880878"/>
              <a:gd name="connsiteY1" fmla="*/ 865760 h 3467312"/>
              <a:gd name="connsiteX2" fmla="*/ 2275611 w 2880878"/>
              <a:gd name="connsiteY2" fmla="*/ 3340981 h 3467312"/>
              <a:gd name="connsiteX3" fmla="*/ 2133635 w 2880878"/>
              <a:gd name="connsiteY3" fmla="*/ 3462641 h 3467312"/>
              <a:gd name="connsiteX4" fmla="*/ 2136730 w 2880878"/>
              <a:gd name="connsiteY4" fmla="*/ 3467312 h 3467312"/>
              <a:gd name="connsiteX5" fmla="*/ 3130 w 2880878"/>
              <a:gd name="connsiteY5" fmla="*/ 3467312 h 3467312"/>
              <a:gd name="connsiteX6" fmla="*/ 3130 w 2880878"/>
              <a:gd name="connsiteY6" fmla="*/ 252686 h 3467312"/>
              <a:gd name="connsiteX7" fmla="*/ 0 w 2880878"/>
              <a:gd name="connsiteY7" fmla="*/ 247099 h 3467312"/>
              <a:gd name="connsiteX8" fmla="*/ 872066 w 2880878"/>
              <a:gd name="connsiteY8" fmla="*/ 1351 h 34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878" h="3467312">
                <a:moveTo>
                  <a:pt x="872066" y="1351"/>
                </a:moveTo>
                <a:cubicBezTo>
                  <a:pt x="1526185" y="-23123"/>
                  <a:pt x="2173638" y="285655"/>
                  <a:pt x="2558359" y="865760"/>
                </a:cubicBezTo>
                <a:cubicBezTo>
                  <a:pt x="3082979" y="1656813"/>
                  <a:pt x="2952739" y="2701630"/>
                  <a:pt x="2275611" y="3340981"/>
                </a:cubicBezTo>
                <a:lnTo>
                  <a:pt x="2133635" y="3462641"/>
                </a:lnTo>
                <a:lnTo>
                  <a:pt x="2136730" y="3467312"/>
                </a:lnTo>
                <a:lnTo>
                  <a:pt x="3130" y="3467312"/>
                </a:lnTo>
                <a:lnTo>
                  <a:pt x="3130" y="252686"/>
                </a:lnTo>
                <a:lnTo>
                  <a:pt x="0" y="247099"/>
                </a:lnTo>
                <a:cubicBezTo>
                  <a:pt x="276034" y="92453"/>
                  <a:pt x="574739" y="12475"/>
                  <a:pt x="872066" y="1351"/>
                </a:cubicBezTo>
                <a:close/>
              </a:path>
            </a:pathLst>
          </a:custGeom>
          <a:ln>
            <a:noFill/>
          </a:ln>
          <a:effectLst>
            <a:outerShdw blurRad="50800" dist="38100" algn="l" rotWithShape="0">
              <a:prstClr val="black">
                <a:alpha val="40000"/>
              </a:prstClr>
            </a:outerShdw>
          </a:effectLst>
        </p:spPr>
        <p:txBody>
          <a:bodyPr wrap="square" bIns="1440000" anchor="ctr">
            <a:noAutofit/>
          </a:bodyPr>
          <a:lstStyle>
            <a:lvl1pPr marL="0" indent="0" algn="ctr">
              <a:buNone/>
              <a:defRPr sz="1600">
                <a:solidFill>
                  <a:schemeClr val="tx1"/>
                </a:solidFill>
              </a:defRPr>
            </a:lvl1pPr>
          </a:lstStyle>
          <a:p>
            <a:endParaRPr lang="fr-FR" dirty="0"/>
          </a:p>
        </p:txBody>
      </p:sp>
      <p:sp>
        <p:nvSpPr>
          <p:cNvPr id="75" name="Arc 74">
            <a:extLst>
              <a:ext uri="{FF2B5EF4-FFF2-40B4-BE49-F238E27FC236}">
                <a16:creationId xmlns:a16="http://schemas.microsoft.com/office/drawing/2014/main" id="{97F3B40C-EB70-4694-9F31-EFD3C1B1C785}"/>
              </a:ext>
            </a:extLst>
          </p:cNvPr>
          <p:cNvSpPr/>
          <p:nvPr userDrawn="1"/>
        </p:nvSpPr>
        <p:spPr>
          <a:xfrm>
            <a:off x="-1135851" y="6232597"/>
            <a:ext cx="4217817" cy="4217817"/>
          </a:xfrm>
          <a:prstGeom prst="arc">
            <a:avLst>
              <a:gd name="adj1" fmla="val 15278029"/>
              <a:gd name="adj2" fmla="val 17938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space réservé du texte 77">
            <a:extLst>
              <a:ext uri="{FF2B5EF4-FFF2-40B4-BE49-F238E27FC236}">
                <a16:creationId xmlns:a16="http://schemas.microsoft.com/office/drawing/2014/main" id="{F6C8A281-F19D-4FFA-84D9-54F8E50ADFF2}"/>
              </a:ext>
            </a:extLst>
          </p:cNvPr>
          <p:cNvSpPr>
            <a:spLocks noGrp="1"/>
          </p:cNvSpPr>
          <p:nvPr>
            <p:ph type="body" sz="quarter" idx="18"/>
          </p:nvPr>
        </p:nvSpPr>
        <p:spPr>
          <a:xfrm>
            <a:off x="296863" y="2194687"/>
            <a:ext cx="2880000" cy="4037909"/>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79" name="Espace réservé du texte 77">
            <a:extLst>
              <a:ext uri="{FF2B5EF4-FFF2-40B4-BE49-F238E27FC236}">
                <a16:creationId xmlns:a16="http://schemas.microsoft.com/office/drawing/2014/main" id="{FB9917CD-777D-45A0-A31A-F3B66811617C}"/>
              </a:ext>
            </a:extLst>
          </p:cNvPr>
          <p:cNvSpPr>
            <a:spLocks noGrp="1"/>
          </p:cNvSpPr>
          <p:nvPr>
            <p:ph type="body" sz="quarter" idx="19"/>
          </p:nvPr>
        </p:nvSpPr>
        <p:spPr>
          <a:xfrm>
            <a:off x="3681137" y="5056106"/>
            <a:ext cx="2880000" cy="4361028"/>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cxnSp>
        <p:nvCxnSpPr>
          <p:cNvPr id="44" name="Connecteur droit 43">
            <a:extLst>
              <a:ext uri="{FF2B5EF4-FFF2-40B4-BE49-F238E27FC236}">
                <a16:creationId xmlns:a16="http://schemas.microsoft.com/office/drawing/2014/main" id="{57B229E1-E293-4FFF-8773-22132E85A93C}"/>
              </a:ext>
            </a:extLst>
          </p:cNvPr>
          <p:cNvCxnSpPr>
            <a:cxnSpLocks/>
          </p:cNvCxnSpPr>
          <p:nvPr userDrawn="1"/>
        </p:nvCxnSpPr>
        <p:spPr>
          <a:xfrm flipH="1">
            <a:off x="404814" y="1223300"/>
            <a:ext cx="6682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Espace réservé pour une image  4">
            <a:extLst>
              <a:ext uri="{FF2B5EF4-FFF2-40B4-BE49-F238E27FC236}">
                <a16:creationId xmlns:a16="http://schemas.microsoft.com/office/drawing/2014/main" id="{239A48D1-9A2D-40F8-AE3E-718D029B82E5}"/>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tx1"/>
                </a:solidFill>
              </a:defRPr>
            </a:lvl1pPr>
          </a:lstStyle>
          <a:p>
            <a:r>
              <a:rPr lang="fr-FR" dirty="0"/>
              <a:t>Logo</a:t>
            </a:r>
          </a:p>
        </p:txBody>
      </p:sp>
      <p:pic>
        <p:nvPicPr>
          <p:cNvPr id="46" name="Image 4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3653" y="9549740"/>
            <a:ext cx="1332000" cy="211067"/>
          </a:xfrm>
          <a:prstGeom prst="rect">
            <a:avLst/>
          </a:prstGeom>
        </p:spPr>
      </p:pic>
    </p:spTree>
    <p:extLst>
      <p:ext uri="{BB962C8B-B14F-4D97-AF65-F5344CB8AC3E}">
        <p14:creationId xmlns:p14="http://schemas.microsoft.com/office/powerpoint/2010/main" val="3869684821"/>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ck">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71412087-3AB0-4461-A800-1B0A6D1540DD}"/>
              </a:ext>
            </a:extLst>
          </p:cNvPr>
          <p:cNvSpPr txBox="1"/>
          <p:nvPr userDrawn="1"/>
        </p:nvSpPr>
        <p:spPr>
          <a:xfrm>
            <a:off x="344793" y="389037"/>
            <a:ext cx="4114800" cy="954107"/>
          </a:xfrm>
          <a:prstGeom prst="rect">
            <a:avLst/>
          </a:prstGeom>
          <a:noFill/>
        </p:spPr>
        <p:txBody>
          <a:bodyPr wrap="square" rtlCol="0">
            <a:spAutoFit/>
          </a:bodyPr>
          <a:lstStyle/>
          <a:p>
            <a:r>
              <a:rPr lang="fr-FR" sz="2800" b="1" cap="all" dirty="0">
                <a:solidFill>
                  <a:schemeClr val="bg1"/>
                </a:solidFill>
                <a:latin typeface="Trebuchet MS" panose="020B0603020202020204" pitchFamily="34" charset="0"/>
              </a:rPr>
              <a:t>36 heures dans la vie d’une startup</a:t>
            </a:r>
          </a:p>
        </p:txBody>
      </p:sp>
      <p:sp>
        <p:nvSpPr>
          <p:cNvPr id="59" name="Rectangle 58">
            <a:extLst>
              <a:ext uri="{FF2B5EF4-FFF2-40B4-BE49-F238E27FC236}">
                <a16:creationId xmlns:a16="http://schemas.microsoft.com/office/drawing/2014/main" id="{D41ECFF7-746C-405E-9439-2AF82ECFEA8F}"/>
              </a:ext>
            </a:extLst>
          </p:cNvPr>
          <p:cNvSpPr/>
          <p:nvPr userDrawn="1"/>
        </p:nvSpPr>
        <p:spPr>
          <a:xfrm>
            <a:off x="0" y="6650491"/>
            <a:ext cx="6858000" cy="325550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Arc 60">
            <a:extLst>
              <a:ext uri="{FF2B5EF4-FFF2-40B4-BE49-F238E27FC236}">
                <a16:creationId xmlns:a16="http://schemas.microsoft.com/office/drawing/2014/main" id="{DE512640-0F56-4ADA-84E2-7B4AEE9CFF43}"/>
              </a:ext>
            </a:extLst>
          </p:cNvPr>
          <p:cNvSpPr/>
          <p:nvPr userDrawn="1"/>
        </p:nvSpPr>
        <p:spPr>
          <a:xfrm>
            <a:off x="-1564114" y="5139162"/>
            <a:ext cx="5331312" cy="5331312"/>
          </a:xfrm>
          <a:prstGeom prst="arc">
            <a:avLst>
              <a:gd name="adj1" fmla="val 15322999"/>
              <a:gd name="adj2" fmla="val 1970852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Arc 61">
            <a:extLst>
              <a:ext uri="{FF2B5EF4-FFF2-40B4-BE49-F238E27FC236}">
                <a16:creationId xmlns:a16="http://schemas.microsoft.com/office/drawing/2014/main" id="{C3E0DF91-625B-4D54-9A4A-F2117B0B10E8}"/>
              </a:ext>
            </a:extLst>
          </p:cNvPr>
          <p:cNvSpPr/>
          <p:nvPr userDrawn="1"/>
        </p:nvSpPr>
        <p:spPr>
          <a:xfrm>
            <a:off x="-1564114" y="5139162"/>
            <a:ext cx="5331312" cy="5331312"/>
          </a:xfrm>
          <a:prstGeom prst="arc">
            <a:avLst>
              <a:gd name="adj1" fmla="val 20500132"/>
              <a:gd name="adj2" fmla="val 2256244"/>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51DCE195-1CBB-40BE-8879-0055886F89CB}"/>
              </a:ext>
            </a:extLst>
          </p:cNvPr>
          <p:cNvSpPr txBox="1"/>
          <p:nvPr/>
        </p:nvSpPr>
        <p:spPr>
          <a:xfrm>
            <a:off x="3932849" y="6845131"/>
            <a:ext cx="2772752" cy="369332"/>
          </a:xfrm>
          <a:prstGeom prst="rect">
            <a:avLst/>
          </a:prstGeom>
          <a:noFill/>
        </p:spPr>
        <p:txBody>
          <a:bodyPr wrap="square" rtlCol="0">
            <a:spAutoFit/>
          </a:bodyPr>
          <a:lstStyle/>
          <a:p>
            <a:r>
              <a:rPr lang="fr-FR" b="1" cap="all" dirty="0">
                <a:solidFill>
                  <a:schemeClr val="bg1"/>
                </a:solidFill>
                <a:latin typeface="Trebuchet MS" panose="020B0603020202020204" pitchFamily="34" charset="0"/>
              </a:rPr>
              <a:t>Pour en savoir plus</a:t>
            </a:r>
          </a:p>
        </p:txBody>
      </p:sp>
      <p:sp>
        <p:nvSpPr>
          <p:cNvPr id="94" name="Espace réservé du texte 77">
            <a:extLst>
              <a:ext uri="{FF2B5EF4-FFF2-40B4-BE49-F238E27FC236}">
                <a16:creationId xmlns:a16="http://schemas.microsoft.com/office/drawing/2014/main" id="{C6D2CD1C-7D90-4B2C-AAAD-B5C2854414AD}"/>
              </a:ext>
            </a:extLst>
          </p:cNvPr>
          <p:cNvSpPr>
            <a:spLocks noGrp="1"/>
          </p:cNvSpPr>
          <p:nvPr userDrawn="1">
            <p:ph type="body" sz="quarter" idx="20"/>
          </p:nvPr>
        </p:nvSpPr>
        <p:spPr>
          <a:xfrm>
            <a:off x="296863" y="446519"/>
            <a:ext cx="2880000" cy="4506481"/>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5" name="Espace réservé du texte 77">
            <a:extLst>
              <a:ext uri="{FF2B5EF4-FFF2-40B4-BE49-F238E27FC236}">
                <a16:creationId xmlns:a16="http://schemas.microsoft.com/office/drawing/2014/main" id="{BF71F432-0C76-4011-8DD3-36CAE954C01B}"/>
              </a:ext>
            </a:extLst>
          </p:cNvPr>
          <p:cNvSpPr>
            <a:spLocks noGrp="1"/>
          </p:cNvSpPr>
          <p:nvPr userDrawn="1">
            <p:ph type="body" sz="quarter" idx="21"/>
          </p:nvPr>
        </p:nvSpPr>
        <p:spPr>
          <a:xfrm>
            <a:off x="3677597" y="446519"/>
            <a:ext cx="2880000" cy="6028156"/>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7" name="Espace réservé pour une image  96">
            <a:extLst>
              <a:ext uri="{FF2B5EF4-FFF2-40B4-BE49-F238E27FC236}">
                <a16:creationId xmlns:a16="http://schemas.microsoft.com/office/drawing/2014/main" id="{68626897-67E2-40AA-BA0B-A70ED57D1B64}"/>
              </a:ext>
            </a:extLst>
          </p:cNvPr>
          <p:cNvSpPr>
            <a:spLocks noGrp="1"/>
          </p:cNvSpPr>
          <p:nvPr userDrawn="1">
            <p:ph type="pic" sz="quarter" idx="22"/>
          </p:nvPr>
        </p:nvSpPr>
        <p:spPr>
          <a:xfrm>
            <a:off x="-2510" y="5321538"/>
            <a:ext cx="3585927" cy="4584463"/>
          </a:xfrm>
          <a:custGeom>
            <a:avLst/>
            <a:gdLst>
              <a:gd name="connsiteX0" fmla="*/ 1152655 w 3585927"/>
              <a:gd name="connsiteY0" fmla="*/ 525 h 4584463"/>
              <a:gd name="connsiteX1" fmla="*/ 3268455 w 3585927"/>
              <a:gd name="connsiteY1" fmla="*/ 1268609 h 4584463"/>
              <a:gd name="connsiteX2" fmla="*/ 2625981 w 3585927"/>
              <a:gd name="connsiteY2" fmla="*/ 4443196 h 4584463"/>
              <a:gd name="connsiteX3" fmla="*/ 2428883 w 3585927"/>
              <a:gd name="connsiteY3" fmla="*/ 4581021 h 4584463"/>
              <a:gd name="connsiteX4" fmla="*/ 2430816 w 3585927"/>
              <a:gd name="connsiteY4" fmla="*/ 4584463 h 4584463"/>
              <a:gd name="connsiteX5" fmla="*/ 2511 w 3585927"/>
              <a:gd name="connsiteY5" fmla="*/ 4584463 h 4584463"/>
              <a:gd name="connsiteX6" fmla="*/ 2511 w 3585927"/>
              <a:gd name="connsiteY6" fmla="*/ 264212 h 4584463"/>
              <a:gd name="connsiteX7" fmla="*/ 0 w 3585927"/>
              <a:gd name="connsiteY7" fmla="*/ 259152 h 4584463"/>
              <a:gd name="connsiteX8" fmla="*/ 1152655 w 3585927"/>
              <a:gd name="connsiteY8" fmla="*/ 525 h 458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5927" h="4584463">
                <a:moveTo>
                  <a:pt x="1152655" y="525"/>
                </a:moveTo>
                <a:cubicBezTo>
                  <a:pt x="2005554" y="18092"/>
                  <a:pt x="2823843" y="475694"/>
                  <a:pt x="3268455" y="1268609"/>
                </a:cubicBezTo>
                <a:cubicBezTo>
                  <a:pt x="3874746" y="2349858"/>
                  <a:pt x="3586626" y="3698736"/>
                  <a:pt x="2625981" y="4443196"/>
                </a:cubicBezTo>
                <a:lnTo>
                  <a:pt x="2428883" y="4581021"/>
                </a:lnTo>
                <a:lnTo>
                  <a:pt x="2430816" y="4584463"/>
                </a:lnTo>
                <a:lnTo>
                  <a:pt x="2511" y="4584463"/>
                </a:lnTo>
                <a:lnTo>
                  <a:pt x="2511" y="264212"/>
                </a:lnTo>
                <a:lnTo>
                  <a:pt x="0" y="259152"/>
                </a:lnTo>
                <a:cubicBezTo>
                  <a:pt x="370141" y="75470"/>
                  <a:pt x="764973" y="-7461"/>
                  <a:pt x="1152655" y="525"/>
                </a:cubicBezTo>
                <a:close/>
              </a:path>
            </a:pathLst>
          </a:custGeom>
          <a:ln>
            <a:noFill/>
          </a:ln>
          <a:effectLst>
            <a:outerShdw blurRad="50800" dist="38100" algn="l" rotWithShape="0">
              <a:prstClr val="black">
                <a:alpha val="40000"/>
              </a:prstClr>
            </a:outerShdw>
          </a:effectLst>
        </p:spPr>
        <p:txBody>
          <a:bodyPr wrap="square" tIns="504000" bIns="46800">
            <a:noAutofit/>
          </a:bodyPr>
          <a:lstStyle>
            <a:lvl1pPr marL="0" indent="0" algn="ctr">
              <a:buNone/>
              <a:defRPr sz="1600"/>
            </a:lvl1pPr>
          </a:lstStyle>
          <a:p>
            <a:endParaRPr lang="fr-FR"/>
          </a:p>
        </p:txBody>
      </p:sp>
      <p:grpSp>
        <p:nvGrpSpPr>
          <p:cNvPr id="98" name="Groupe 56">
            <a:extLst>
              <a:ext uri="{FF2B5EF4-FFF2-40B4-BE49-F238E27FC236}">
                <a16:creationId xmlns:a16="http://schemas.microsoft.com/office/drawing/2014/main" id="{E0456361-62AB-4EF9-A66F-A2336D5C7226}"/>
              </a:ext>
            </a:extLst>
          </p:cNvPr>
          <p:cNvGrpSpPr>
            <a:grpSpLocks noChangeAspect="1"/>
          </p:cNvGrpSpPr>
          <p:nvPr userDrawn="1"/>
        </p:nvGrpSpPr>
        <p:grpSpPr>
          <a:xfrm>
            <a:off x="5142147" y="9593112"/>
            <a:ext cx="1311041" cy="211032"/>
            <a:chOff x="721663" y="6029980"/>
            <a:chExt cx="2055017" cy="330786"/>
          </a:xfrm>
          <a:solidFill>
            <a:schemeClr val="bg1"/>
          </a:solidFill>
        </p:grpSpPr>
        <p:sp>
          <p:nvSpPr>
            <p:cNvPr id="99" name="Freeform 6">
              <a:extLst>
                <a:ext uri="{FF2B5EF4-FFF2-40B4-BE49-F238E27FC236}">
                  <a16:creationId xmlns:a16="http://schemas.microsoft.com/office/drawing/2014/main" id="{12E1EEA8-0D63-4D24-B1EE-4AEB52A797E4}"/>
                </a:ext>
              </a:extLst>
            </p:cNvPr>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0" name="Freeform 7">
              <a:extLst>
                <a:ext uri="{FF2B5EF4-FFF2-40B4-BE49-F238E27FC236}">
                  <a16:creationId xmlns:a16="http://schemas.microsoft.com/office/drawing/2014/main" id="{6E05FADB-4BD6-493B-8E45-52FC66BCFB41}"/>
                </a:ext>
              </a:extLst>
            </p:cNvPr>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1" name="Freeform 8">
              <a:extLst>
                <a:ext uri="{FF2B5EF4-FFF2-40B4-BE49-F238E27FC236}">
                  <a16:creationId xmlns:a16="http://schemas.microsoft.com/office/drawing/2014/main" id="{03911745-7142-4C7D-9CB0-3D5C402F9DE8}"/>
                </a:ext>
              </a:extLst>
            </p:cNvPr>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2" name="Freeform 9">
              <a:extLst>
                <a:ext uri="{FF2B5EF4-FFF2-40B4-BE49-F238E27FC236}">
                  <a16:creationId xmlns:a16="http://schemas.microsoft.com/office/drawing/2014/main" id="{E1ADD674-FCF7-4325-BC37-9DB43ACCFD1C}"/>
                </a:ext>
              </a:extLst>
            </p:cNvPr>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3" name="Freeform 10">
              <a:extLst>
                <a:ext uri="{FF2B5EF4-FFF2-40B4-BE49-F238E27FC236}">
                  <a16:creationId xmlns:a16="http://schemas.microsoft.com/office/drawing/2014/main" id="{4AF8BACF-7910-4EA0-B1A1-2DC715D58508}"/>
                </a:ext>
              </a:extLst>
            </p:cNvPr>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4" name="Freeform 11">
              <a:extLst>
                <a:ext uri="{FF2B5EF4-FFF2-40B4-BE49-F238E27FC236}">
                  <a16:creationId xmlns:a16="http://schemas.microsoft.com/office/drawing/2014/main" id="{D93A50D2-BF8A-4A30-9DCA-D19AC42B5D31}"/>
                </a:ext>
              </a:extLst>
            </p:cNvPr>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5" name="Freeform 12">
              <a:extLst>
                <a:ext uri="{FF2B5EF4-FFF2-40B4-BE49-F238E27FC236}">
                  <a16:creationId xmlns:a16="http://schemas.microsoft.com/office/drawing/2014/main" id="{BA054AC8-7007-4016-B2E5-2E4725879395}"/>
                </a:ext>
              </a:extLst>
            </p:cNvPr>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6" name="Freeform 13">
              <a:extLst>
                <a:ext uri="{FF2B5EF4-FFF2-40B4-BE49-F238E27FC236}">
                  <a16:creationId xmlns:a16="http://schemas.microsoft.com/office/drawing/2014/main" id="{4B9BA46A-CB2C-4C05-A004-1C8B86DCDF64}"/>
                </a:ext>
              </a:extLst>
            </p:cNvPr>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7" name="Freeform 14">
              <a:extLst>
                <a:ext uri="{FF2B5EF4-FFF2-40B4-BE49-F238E27FC236}">
                  <a16:creationId xmlns:a16="http://schemas.microsoft.com/office/drawing/2014/main" id="{2B3D4348-0282-4E7C-97B3-374DF06D9D47}"/>
                </a:ext>
              </a:extLst>
            </p:cNvPr>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8" name="Freeform 15">
              <a:extLst>
                <a:ext uri="{FF2B5EF4-FFF2-40B4-BE49-F238E27FC236}">
                  <a16:creationId xmlns:a16="http://schemas.microsoft.com/office/drawing/2014/main" id="{C54504B4-5F22-4E5B-ACA2-6BE30D842B7D}"/>
                </a:ext>
              </a:extLst>
            </p:cNvPr>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9" name="Freeform 16">
              <a:extLst>
                <a:ext uri="{FF2B5EF4-FFF2-40B4-BE49-F238E27FC236}">
                  <a16:creationId xmlns:a16="http://schemas.microsoft.com/office/drawing/2014/main" id="{F86FF4A4-DCF1-4277-838A-4DBD76FB456B}"/>
                </a:ext>
              </a:extLst>
            </p:cNvPr>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0" name="Freeform 17">
              <a:extLst>
                <a:ext uri="{FF2B5EF4-FFF2-40B4-BE49-F238E27FC236}">
                  <a16:creationId xmlns:a16="http://schemas.microsoft.com/office/drawing/2014/main" id="{CB96773A-C9AD-400D-9297-17FE7F14798F}"/>
                </a:ext>
              </a:extLst>
            </p:cNvPr>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1" name="Freeform 18">
              <a:extLst>
                <a:ext uri="{FF2B5EF4-FFF2-40B4-BE49-F238E27FC236}">
                  <a16:creationId xmlns:a16="http://schemas.microsoft.com/office/drawing/2014/main" id="{BF7F423C-5DEF-40AE-A6AA-EC34B109A9D7}"/>
                </a:ext>
              </a:extLst>
            </p:cNvPr>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2" name="Freeform 19">
              <a:extLst>
                <a:ext uri="{FF2B5EF4-FFF2-40B4-BE49-F238E27FC236}">
                  <a16:creationId xmlns:a16="http://schemas.microsoft.com/office/drawing/2014/main" id="{AFE3A1C8-F1A7-4FB5-95C5-C80464CADCEA}"/>
                </a:ext>
              </a:extLst>
            </p:cNvPr>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3" name="Freeform 20">
              <a:extLst>
                <a:ext uri="{FF2B5EF4-FFF2-40B4-BE49-F238E27FC236}">
                  <a16:creationId xmlns:a16="http://schemas.microsoft.com/office/drawing/2014/main" id="{0C8A0C5C-C5B2-42C5-A293-BFEB0B22809C}"/>
                </a:ext>
              </a:extLst>
            </p:cNvPr>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4" name="Freeform 21">
              <a:extLst>
                <a:ext uri="{FF2B5EF4-FFF2-40B4-BE49-F238E27FC236}">
                  <a16:creationId xmlns:a16="http://schemas.microsoft.com/office/drawing/2014/main" id="{53DDC7F5-19AC-4216-90E6-D790888AE0CA}"/>
                </a:ext>
              </a:extLst>
            </p:cNvPr>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5" name="Freeform 22">
              <a:extLst>
                <a:ext uri="{FF2B5EF4-FFF2-40B4-BE49-F238E27FC236}">
                  <a16:creationId xmlns:a16="http://schemas.microsoft.com/office/drawing/2014/main" id="{F3A1B441-4E98-42B1-BEEB-EF67BF254246}"/>
                </a:ext>
              </a:extLst>
            </p:cNvPr>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6" name="Freeform 23">
              <a:extLst>
                <a:ext uri="{FF2B5EF4-FFF2-40B4-BE49-F238E27FC236}">
                  <a16:creationId xmlns:a16="http://schemas.microsoft.com/office/drawing/2014/main" id="{DD180257-EDE0-4500-8283-C62BD54C9629}"/>
                </a:ext>
              </a:extLst>
            </p:cNvPr>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7" name="Freeform 24">
              <a:extLst>
                <a:ext uri="{FF2B5EF4-FFF2-40B4-BE49-F238E27FC236}">
                  <a16:creationId xmlns:a16="http://schemas.microsoft.com/office/drawing/2014/main" id="{1E30A695-5A17-423E-8FFA-472E698A992E}"/>
                </a:ext>
              </a:extLst>
            </p:cNvPr>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
        <p:nvSpPr>
          <p:cNvPr id="14" name="Espace réservé du texte 13">
            <a:extLst>
              <a:ext uri="{FF2B5EF4-FFF2-40B4-BE49-F238E27FC236}">
                <a16:creationId xmlns:a16="http://schemas.microsoft.com/office/drawing/2014/main" id="{C8679576-43D9-4D01-B01B-BF72A997A6A7}"/>
              </a:ext>
            </a:extLst>
          </p:cNvPr>
          <p:cNvSpPr>
            <a:spLocks noGrp="1"/>
          </p:cNvSpPr>
          <p:nvPr>
            <p:ph type="body" sz="quarter" idx="25" hasCustomPrompt="1"/>
          </p:nvPr>
        </p:nvSpPr>
        <p:spPr>
          <a:xfrm>
            <a:off x="3937518" y="7126996"/>
            <a:ext cx="2620080" cy="2302499"/>
          </a:xfrm>
        </p:spPr>
        <p:txBody>
          <a:bodyPr rIns="90000" anchor="ctr">
            <a:normAutofit/>
          </a:bodyPr>
          <a:lstStyle>
            <a:lvl1pPr marL="0" indent="0">
              <a:spcBef>
                <a:spcPts val="0"/>
              </a:spcBef>
              <a:spcAft>
                <a:spcPts val="300"/>
              </a:spcAft>
              <a:buNone/>
              <a:defRPr sz="1300" b="1">
                <a:solidFill>
                  <a:schemeClr val="bg1"/>
                </a:solidFill>
              </a:defRPr>
            </a:lvl1pPr>
            <a:lvl2pPr marL="0" indent="0">
              <a:spcAft>
                <a:spcPts val="300"/>
              </a:spcAft>
              <a:buNone/>
              <a:defRPr sz="1300" b="1">
                <a:solidFill>
                  <a:schemeClr val="bg1"/>
                </a:solidFill>
              </a:defRPr>
            </a:lvl2pPr>
            <a:lvl3pPr marL="0" indent="0">
              <a:spcAft>
                <a:spcPts val="300"/>
              </a:spcAft>
              <a:buNone/>
              <a:defRPr sz="900" b="0">
                <a:solidFill>
                  <a:schemeClr val="bg1"/>
                </a:solidFill>
              </a:defRPr>
            </a:lvl3pPr>
            <a:lvl4pPr marL="1371600" indent="0">
              <a:buNone/>
              <a:defRPr sz="1300"/>
            </a:lvl4pPr>
            <a:lvl5pPr marL="1828800" indent="0">
              <a:buNone/>
              <a:defRPr sz="1300"/>
            </a:lvl5pPr>
          </a:lstStyle>
          <a:p>
            <a:pPr lvl="0"/>
            <a:r>
              <a:rPr lang="fr-FR" dirty="0"/>
              <a:t>Prénom Nom - Poste</a:t>
            </a:r>
          </a:p>
          <a:p>
            <a:pPr lvl="1"/>
            <a:r>
              <a:rPr lang="fr-FR" b="1" dirty="0"/>
              <a:t>N° téléphone</a:t>
            </a:r>
          </a:p>
          <a:p>
            <a:pPr lvl="2"/>
            <a:r>
              <a:rPr lang="fr-FR" b="1" dirty="0"/>
              <a:t>Prenom.nom@eurogroupconsulting.fr</a:t>
            </a:r>
          </a:p>
          <a:p>
            <a:pPr lvl="2"/>
            <a:endParaRPr lang="fr-FR" b="1" dirty="0"/>
          </a:p>
        </p:txBody>
      </p:sp>
      <p:sp>
        <p:nvSpPr>
          <p:cNvPr id="31" name="Espace réservé pour une image  4">
            <a:extLst>
              <a:ext uri="{FF2B5EF4-FFF2-40B4-BE49-F238E27FC236}">
                <a16:creationId xmlns:a16="http://schemas.microsoft.com/office/drawing/2014/main" id="{AA82C511-D8F1-4E73-A1F1-E65674A59D45}"/>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bg1"/>
                </a:solidFill>
              </a:defRPr>
            </a:lvl1pPr>
          </a:lstStyle>
          <a:p>
            <a:r>
              <a:rPr lang="fr-FR" dirty="0"/>
              <a:t>Logo</a:t>
            </a:r>
          </a:p>
        </p:txBody>
      </p:sp>
    </p:spTree>
    <p:extLst>
      <p:ext uri="{BB962C8B-B14F-4D97-AF65-F5344CB8AC3E}">
        <p14:creationId xmlns:p14="http://schemas.microsoft.com/office/powerpoint/2010/main" val="3445068167"/>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guide id="7" pos="2319">
          <p15:clr>
            <a:srgbClr val="FBAE40"/>
          </p15:clr>
        </p15:guide>
        <p15:guide id="8" pos="238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ro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200379-C917-42A6-9A2A-B06057C051E8}"/>
              </a:ext>
            </a:extLst>
          </p:cNvPr>
          <p:cNvSpPr/>
          <p:nvPr userDrawn="1"/>
        </p:nvSpPr>
        <p:spPr>
          <a:xfrm>
            <a:off x="0" y="-1"/>
            <a:ext cx="6858000" cy="201348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F2D5A82-8D77-45E6-AA23-B540A290A711}"/>
              </a:ext>
            </a:extLst>
          </p:cNvPr>
          <p:cNvSpPr>
            <a:spLocks noGrp="1"/>
          </p:cNvSpPr>
          <p:nvPr userDrawn="1">
            <p:ph type="ctrTitle"/>
          </p:nvPr>
        </p:nvSpPr>
        <p:spPr>
          <a:xfrm>
            <a:off x="296862" y="254184"/>
            <a:ext cx="3756977" cy="842349"/>
          </a:xfrm>
        </p:spPr>
        <p:txBody>
          <a:bodyPr anchor="ctr">
            <a:normAutofit/>
          </a:bodyPr>
          <a:lstStyle>
            <a:lvl1pPr algn="l">
              <a:defRPr sz="2400" b="1" cap="all" baseline="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541AC552-A484-463C-8DBE-D45D5F583960}"/>
              </a:ext>
            </a:extLst>
          </p:cNvPr>
          <p:cNvSpPr>
            <a:spLocks noGrp="1"/>
          </p:cNvSpPr>
          <p:nvPr userDrawn="1">
            <p:ph type="subTitle" idx="1"/>
          </p:nvPr>
        </p:nvSpPr>
        <p:spPr>
          <a:xfrm>
            <a:off x="296863" y="1223299"/>
            <a:ext cx="3523298" cy="790188"/>
          </a:xfrm>
        </p:spPr>
        <p:txBody>
          <a:bodyPr anchor="ctr">
            <a:normAutofit/>
          </a:bodyPr>
          <a:lstStyle>
            <a:lvl1pPr marL="0" indent="0" algn="l">
              <a:buNone/>
              <a:defRPr sz="1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51" name="Espace réservé pour une image  50">
            <a:extLst>
              <a:ext uri="{FF2B5EF4-FFF2-40B4-BE49-F238E27FC236}">
                <a16:creationId xmlns:a16="http://schemas.microsoft.com/office/drawing/2014/main" id="{12CA633A-E6EC-46B7-868F-34C62882F6F9}"/>
              </a:ext>
            </a:extLst>
          </p:cNvPr>
          <p:cNvSpPr>
            <a:spLocks noGrp="1"/>
          </p:cNvSpPr>
          <p:nvPr>
            <p:ph type="pic" sz="quarter" idx="15"/>
          </p:nvPr>
        </p:nvSpPr>
        <p:spPr>
          <a:xfrm>
            <a:off x="3711451" y="0"/>
            <a:ext cx="3146549" cy="4635454"/>
          </a:xfrm>
          <a:custGeom>
            <a:avLst/>
            <a:gdLst>
              <a:gd name="connsiteX0" fmla="*/ 1558110 w 3146549"/>
              <a:gd name="connsiteY0" fmla="*/ 0 h 4635454"/>
              <a:gd name="connsiteX1" fmla="*/ 1559012 w 3146549"/>
              <a:gd name="connsiteY1" fmla="*/ 2420 h 4635454"/>
              <a:gd name="connsiteX2" fmla="*/ 3146549 w 3146549"/>
              <a:gd name="connsiteY2" fmla="*/ 2420 h 4635454"/>
              <a:gd name="connsiteX3" fmla="*/ 3146549 w 3146549"/>
              <a:gd name="connsiteY3" fmla="*/ 4513459 h 4635454"/>
              <a:gd name="connsiteX4" fmla="*/ 3145510 w 3146549"/>
              <a:gd name="connsiteY4" fmla="*/ 4510514 h 4635454"/>
              <a:gd name="connsiteX5" fmla="*/ 3146410 w 3146549"/>
              <a:gd name="connsiteY5" fmla="*/ 4513227 h 4635454"/>
              <a:gd name="connsiteX6" fmla="*/ 136291 w 3146549"/>
              <a:gd name="connsiteY6" fmla="*/ 3036460 h 4635454"/>
              <a:gd name="connsiteX7" fmla="*/ 1558110 w 3146549"/>
              <a:gd name="connsiteY7" fmla="*/ 0 h 463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6549" h="4635454">
                <a:moveTo>
                  <a:pt x="1558110" y="0"/>
                </a:moveTo>
                <a:lnTo>
                  <a:pt x="1559012" y="2420"/>
                </a:lnTo>
                <a:lnTo>
                  <a:pt x="3146549" y="2420"/>
                </a:lnTo>
                <a:lnTo>
                  <a:pt x="3146549" y="4513459"/>
                </a:lnTo>
                <a:lnTo>
                  <a:pt x="3145510" y="4510514"/>
                </a:lnTo>
                <a:lnTo>
                  <a:pt x="3146410" y="4513227"/>
                </a:lnTo>
                <a:cubicBezTo>
                  <a:pt x="1908233" y="4923835"/>
                  <a:pt x="569333" y="4266970"/>
                  <a:pt x="136291" y="3036460"/>
                </a:cubicBezTo>
                <a:cubicBezTo>
                  <a:pt x="-296752" y="1805950"/>
                  <a:pt x="335673" y="455334"/>
                  <a:pt x="1558110" y="0"/>
                </a:cubicBezTo>
                <a:close/>
              </a:path>
            </a:pathLst>
          </a:custGeom>
          <a:ln>
            <a:noFill/>
          </a:ln>
          <a:effectLst>
            <a:outerShdw blurRad="50800" dist="38100" dir="10800000" algn="r" rotWithShape="0">
              <a:prstClr val="black">
                <a:alpha val="40000"/>
              </a:prstClr>
            </a:outerShdw>
          </a:effectLst>
        </p:spPr>
        <p:txBody>
          <a:bodyPr wrap="square" tIns="1332000" anchor="ctr">
            <a:noAutofit/>
          </a:bodyPr>
          <a:lstStyle>
            <a:lvl1pPr marL="0" indent="0" algn="ctr">
              <a:buNone/>
              <a:defRPr sz="1600">
                <a:solidFill>
                  <a:schemeClr val="tx1"/>
                </a:solidFill>
              </a:defRPr>
            </a:lvl1pPr>
          </a:lstStyle>
          <a:p>
            <a:endParaRPr lang="fr-FR" dirty="0"/>
          </a:p>
        </p:txBody>
      </p:sp>
      <p:sp>
        <p:nvSpPr>
          <p:cNvPr id="53" name="Arc 52">
            <a:extLst>
              <a:ext uri="{FF2B5EF4-FFF2-40B4-BE49-F238E27FC236}">
                <a16:creationId xmlns:a16="http://schemas.microsoft.com/office/drawing/2014/main" id="{BE1AA39D-9E7E-4545-8F66-D76A2478D228}"/>
              </a:ext>
            </a:extLst>
          </p:cNvPr>
          <p:cNvSpPr/>
          <p:nvPr userDrawn="1"/>
        </p:nvSpPr>
        <p:spPr>
          <a:xfrm>
            <a:off x="3527284" y="-190236"/>
            <a:ext cx="4992157" cy="4992157"/>
          </a:xfrm>
          <a:prstGeom prst="arc">
            <a:avLst>
              <a:gd name="adj1" fmla="val 4841684"/>
              <a:gd name="adj2" fmla="val 10776032"/>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4" name="Espace réservé pour une image  73">
            <a:extLst>
              <a:ext uri="{FF2B5EF4-FFF2-40B4-BE49-F238E27FC236}">
                <a16:creationId xmlns:a16="http://schemas.microsoft.com/office/drawing/2014/main" id="{3AC1ED6F-89F7-49BD-8E23-35EA4D9FF1FF}"/>
              </a:ext>
            </a:extLst>
          </p:cNvPr>
          <p:cNvSpPr>
            <a:spLocks noGrp="1"/>
          </p:cNvSpPr>
          <p:nvPr>
            <p:ph type="pic" sz="quarter" idx="17"/>
          </p:nvPr>
        </p:nvSpPr>
        <p:spPr>
          <a:xfrm>
            <a:off x="-3130" y="6438688"/>
            <a:ext cx="2880878" cy="3467312"/>
          </a:xfrm>
          <a:custGeom>
            <a:avLst/>
            <a:gdLst>
              <a:gd name="connsiteX0" fmla="*/ 872066 w 2880878"/>
              <a:gd name="connsiteY0" fmla="*/ 1351 h 3467312"/>
              <a:gd name="connsiteX1" fmla="*/ 2558359 w 2880878"/>
              <a:gd name="connsiteY1" fmla="*/ 865760 h 3467312"/>
              <a:gd name="connsiteX2" fmla="*/ 2275611 w 2880878"/>
              <a:gd name="connsiteY2" fmla="*/ 3340981 h 3467312"/>
              <a:gd name="connsiteX3" fmla="*/ 2133635 w 2880878"/>
              <a:gd name="connsiteY3" fmla="*/ 3462641 h 3467312"/>
              <a:gd name="connsiteX4" fmla="*/ 2136730 w 2880878"/>
              <a:gd name="connsiteY4" fmla="*/ 3467312 h 3467312"/>
              <a:gd name="connsiteX5" fmla="*/ 3130 w 2880878"/>
              <a:gd name="connsiteY5" fmla="*/ 3467312 h 3467312"/>
              <a:gd name="connsiteX6" fmla="*/ 3130 w 2880878"/>
              <a:gd name="connsiteY6" fmla="*/ 252686 h 3467312"/>
              <a:gd name="connsiteX7" fmla="*/ 0 w 2880878"/>
              <a:gd name="connsiteY7" fmla="*/ 247099 h 3467312"/>
              <a:gd name="connsiteX8" fmla="*/ 872066 w 2880878"/>
              <a:gd name="connsiteY8" fmla="*/ 1351 h 34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878" h="3467312">
                <a:moveTo>
                  <a:pt x="872066" y="1351"/>
                </a:moveTo>
                <a:cubicBezTo>
                  <a:pt x="1526185" y="-23123"/>
                  <a:pt x="2173638" y="285655"/>
                  <a:pt x="2558359" y="865760"/>
                </a:cubicBezTo>
                <a:cubicBezTo>
                  <a:pt x="3082979" y="1656813"/>
                  <a:pt x="2952739" y="2701630"/>
                  <a:pt x="2275611" y="3340981"/>
                </a:cubicBezTo>
                <a:lnTo>
                  <a:pt x="2133635" y="3462641"/>
                </a:lnTo>
                <a:lnTo>
                  <a:pt x="2136730" y="3467312"/>
                </a:lnTo>
                <a:lnTo>
                  <a:pt x="3130" y="3467312"/>
                </a:lnTo>
                <a:lnTo>
                  <a:pt x="3130" y="252686"/>
                </a:lnTo>
                <a:lnTo>
                  <a:pt x="0" y="247099"/>
                </a:lnTo>
                <a:cubicBezTo>
                  <a:pt x="276034" y="92453"/>
                  <a:pt x="574739" y="12475"/>
                  <a:pt x="872066" y="1351"/>
                </a:cubicBezTo>
                <a:close/>
              </a:path>
            </a:pathLst>
          </a:custGeom>
          <a:ln>
            <a:noFill/>
          </a:ln>
          <a:effectLst>
            <a:outerShdw blurRad="50800" dist="38100" algn="l" rotWithShape="0">
              <a:prstClr val="black">
                <a:alpha val="40000"/>
              </a:prstClr>
            </a:outerShdw>
          </a:effectLst>
        </p:spPr>
        <p:txBody>
          <a:bodyPr wrap="square" bIns="1440000" anchor="ctr">
            <a:noAutofit/>
          </a:bodyPr>
          <a:lstStyle>
            <a:lvl1pPr marL="0" indent="0" algn="ctr">
              <a:buNone/>
              <a:defRPr sz="1600">
                <a:solidFill>
                  <a:schemeClr val="tx1"/>
                </a:solidFill>
              </a:defRPr>
            </a:lvl1pPr>
          </a:lstStyle>
          <a:p>
            <a:endParaRPr lang="fr-FR" dirty="0"/>
          </a:p>
        </p:txBody>
      </p:sp>
      <p:sp>
        <p:nvSpPr>
          <p:cNvPr id="75" name="Arc 74">
            <a:extLst>
              <a:ext uri="{FF2B5EF4-FFF2-40B4-BE49-F238E27FC236}">
                <a16:creationId xmlns:a16="http://schemas.microsoft.com/office/drawing/2014/main" id="{97F3B40C-EB70-4694-9F31-EFD3C1B1C785}"/>
              </a:ext>
            </a:extLst>
          </p:cNvPr>
          <p:cNvSpPr/>
          <p:nvPr userDrawn="1"/>
        </p:nvSpPr>
        <p:spPr>
          <a:xfrm>
            <a:off x="-1135851" y="6232597"/>
            <a:ext cx="4217817" cy="4217817"/>
          </a:xfrm>
          <a:prstGeom prst="arc">
            <a:avLst>
              <a:gd name="adj1" fmla="val 15278029"/>
              <a:gd name="adj2" fmla="val 17938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space réservé du texte 77">
            <a:extLst>
              <a:ext uri="{FF2B5EF4-FFF2-40B4-BE49-F238E27FC236}">
                <a16:creationId xmlns:a16="http://schemas.microsoft.com/office/drawing/2014/main" id="{F6C8A281-F19D-4FFA-84D9-54F8E50ADFF2}"/>
              </a:ext>
            </a:extLst>
          </p:cNvPr>
          <p:cNvSpPr>
            <a:spLocks noGrp="1"/>
          </p:cNvSpPr>
          <p:nvPr>
            <p:ph type="body" sz="quarter" idx="18"/>
          </p:nvPr>
        </p:nvSpPr>
        <p:spPr>
          <a:xfrm>
            <a:off x="296863" y="2194687"/>
            <a:ext cx="2880000" cy="4037909"/>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79" name="Espace réservé du texte 77">
            <a:extLst>
              <a:ext uri="{FF2B5EF4-FFF2-40B4-BE49-F238E27FC236}">
                <a16:creationId xmlns:a16="http://schemas.microsoft.com/office/drawing/2014/main" id="{FB9917CD-777D-45A0-A31A-F3B66811617C}"/>
              </a:ext>
            </a:extLst>
          </p:cNvPr>
          <p:cNvSpPr>
            <a:spLocks noGrp="1"/>
          </p:cNvSpPr>
          <p:nvPr>
            <p:ph type="body" sz="quarter" idx="19"/>
          </p:nvPr>
        </p:nvSpPr>
        <p:spPr>
          <a:xfrm>
            <a:off x="3681137" y="5056106"/>
            <a:ext cx="2880000" cy="4361028"/>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cxnSp>
        <p:nvCxnSpPr>
          <p:cNvPr id="44" name="Connecteur droit 43">
            <a:extLst>
              <a:ext uri="{FF2B5EF4-FFF2-40B4-BE49-F238E27FC236}">
                <a16:creationId xmlns:a16="http://schemas.microsoft.com/office/drawing/2014/main" id="{57B229E1-E293-4FFF-8773-22132E85A93C}"/>
              </a:ext>
            </a:extLst>
          </p:cNvPr>
          <p:cNvCxnSpPr>
            <a:cxnSpLocks/>
          </p:cNvCxnSpPr>
          <p:nvPr userDrawn="1"/>
        </p:nvCxnSpPr>
        <p:spPr>
          <a:xfrm flipH="1">
            <a:off x="404814" y="1223300"/>
            <a:ext cx="6682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Espace réservé pour une image  4">
            <a:extLst>
              <a:ext uri="{FF2B5EF4-FFF2-40B4-BE49-F238E27FC236}">
                <a16:creationId xmlns:a16="http://schemas.microsoft.com/office/drawing/2014/main" id="{3AA8BCBB-BD4E-4ABF-8F6F-A05458D90439}"/>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tx1"/>
                </a:solidFill>
              </a:defRPr>
            </a:lvl1pPr>
          </a:lstStyle>
          <a:p>
            <a:r>
              <a:rPr lang="fr-FR" dirty="0"/>
              <a:t>Logo</a:t>
            </a:r>
          </a:p>
        </p:txBody>
      </p:sp>
      <p:pic>
        <p:nvPicPr>
          <p:cNvPr id="46" name="Image 4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3653" y="9549740"/>
            <a:ext cx="1332000" cy="211067"/>
          </a:xfrm>
          <a:prstGeom prst="rect">
            <a:avLst/>
          </a:prstGeom>
        </p:spPr>
      </p:pic>
    </p:spTree>
    <p:extLst>
      <p:ext uri="{BB962C8B-B14F-4D97-AF65-F5344CB8AC3E}">
        <p14:creationId xmlns:p14="http://schemas.microsoft.com/office/powerpoint/2010/main" val="526137218"/>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ck">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71412087-3AB0-4461-A800-1B0A6D1540DD}"/>
              </a:ext>
            </a:extLst>
          </p:cNvPr>
          <p:cNvSpPr txBox="1"/>
          <p:nvPr userDrawn="1"/>
        </p:nvSpPr>
        <p:spPr>
          <a:xfrm>
            <a:off x="344793" y="389037"/>
            <a:ext cx="4114800" cy="954107"/>
          </a:xfrm>
          <a:prstGeom prst="rect">
            <a:avLst/>
          </a:prstGeom>
          <a:noFill/>
        </p:spPr>
        <p:txBody>
          <a:bodyPr wrap="square" rtlCol="0">
            <a:spAutoFit/>
          </a:bodyPr>
          <a:lstStyle/>
          <a:p>
            <a:r>
              <a:rPr lang="fr-FR" sz="2800" b="1" cap="all" dirty="0">
                <a:solidFill>
                  <a:schemeClr val="bg1"/>
                </a:solidFill>
                <a:latin typeface="Trebuchet MS" panose="020B0603020202020204" pitchFamily="34" charset="0"/>
              </a:rPr>
              <a:t>36 heures dans la vie d’une startup</a:t>
            </a:r>
          </a:p>
        </p:txBody>
      </p:sp>
      <p:sp>
        <p:nvSpPr>
          <p:cNvPr id="59" name="Rectangle 58">
            <a:extLst>
              <a:ext uri="{FF2B5EF4-FFF2-40B4-BE49-F238E27FC236}">
                <a16:creationId xmlns:a16="http://schemas.microsoft.com/office/drawing/2014/main" id="{D41ECFF7-746C-405E-9439-2AF82ECFEA8F}"/>
              </a:ext>
            </a:extLst>
          </p:cNvPr>
          <p:cNvSpPr/>
          <p:nvPr userDrawn="1"/>
        </p:nvSpPr>
        <p:spPr>
          <a:xfrm>
            <a:off x="0" y="6650491"/>
            <a:ext cx="6858000" cy="325550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Arc 60">
            <a:extLst>
              <a:ext uri="{FF2B5EF4-FFF2-40B4-BE49-F238E27FC236}">
                <a16:creationId xmlns:a16="http://schemas.microsoft.com/office/drawing/2014/main" id="{DE512640-0F56-4ADA-84E2-7B4AEE9CFF43}"/>
              </a:ext>
            </a:extLst>
          </p:cNvPr>
          <p:cNvSpPr/>
          <p:nvPr userDrawn="1"/>
        </p:nvSpPr>
        <p:spPr>
          <a:xfrm>
            <a:off x="-1564114" y="5139162"/>
            <a:ext cx="5331312" cy="5331312"/>
          </a:xfrm>
          <a:prstGeom prst="arc">
            <a:avLst>
              <a:gd name="adj1" fmla="val 15322999"/>
              <a:gd name="adj2" fmla="val 1970852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Arc 61">
            <a:extLst>
              <a:ext uri="{FF2B5EF4-FFF2-40B4-BE49-F238E27FC236}">
                <a16:creationId xmlns:a16="http://schemas.microsoft.com/office/drawing/2014/main" id="{C3E0DF91-625B-4D54-9A4A-F2117B0B10E8}"/>
              </a:ext>
            </a:extLst>
          </p:cNvPr>
          <p:cNvSpPr/>
          <p:nvPr userDrawn="1"/>
        </p:nvSpPr>
        <p:spPr>
          <a:xfrm>
            <a:off x="-1564114" y="5139162"/>
            <a:ext cx="5331312" cy="5331312"/>
          </a:xfrm>
          <a:prstGeom prst="arc">
            <a:avLst>
              <a:gd name="adj1" fmla="val 20500132"/>
              <a:gd name="adj2" fmla="val 2256244"/>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51DCE195-1CBB-40BE-8879-0055886F89CB}"/>
              </a:ext>
            </a:extLst>
          </p:cNvPr>
          <p:cNvSpPr txBox="1"/>
          <p:nvPr/>
        </p:nvSpPr>
        <p:spPr>
          <a:xfrm>
            <a:off x="3932849" y="6845131"/>
            <a:ext cx="2772752" cy="369332"/>
          </a:xfrm>
          <a:prstGeom prst="rect">
            <a:avLst/>
          </a:prstGeom>
          <a:noFill/>
        </p:spPr>
        <p:txBody>
          <a:bodyPr wrap="square" rtlCol="0">
            <a:spAutoFit/>
          </a:bodyPr>
          <a:lstStyle/>
          <a:p>
            <a:r>
              <a:rPr lang="fr-FR" b="1" cap="all" dirty="0">
                <a:solidFill>
                  <a:schemeClr val="bg1"/>
                </a:solidFill>
                <a:latin typeface="Trebuchet MS" panose="020B0603020202020204" pitchFamily="34" charset="0"/>
              </a:rPr>
              <a:t>Pour en savoir plus</a:t>
            </a:r>
          </a:p>
        </p:txBody>
      </p:sp>
      <p:sp>
        <p:nvSpPr>
          <p:cNvPr id="94" name="Espace réservé du texte 77">
            <a:extLst>
              <a:ext uri="{FF2B5EF4-FFF2-40B4-BE49-F238E27FC236}">
                <a16:creationId xmlns:a16="http://schemas.microsoft.com/office/drawing/2014/main" id="{C6D2CD1C-7D90-4B2C-AAAD-B5C2854414AD}"/>
              </a:ext>
            </a:extLst>
          </p:cNvPr>
          <p:cNvSpPr>
            <a:spLocks noGrp="1"/>
          </p:cNvSpPr>
          <p:nvPr userDrawn="1">
            <p:ph type="body" sz="quarter" idx="20"/>
          </p:nvPr>
        </p:nvSpPr>
        <p:spPr>
          <a:xfrm>
            <a:off x="296863" y="446519"/>
            <a:ext cx="2880000" cy="4506481"/>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5" name="Espace réservé du texte 77">
            <a:extLst>
              <a:ext uri="{FF2B5EF4-FFF2-40B4-BE49-F238E27FC236}">
                <a16:creationId xmlns:a16="http://schemas.microsoft.com/office/drawing/2014/main" id="{BF71F432-0C76-4011-8DD3-36CAE954C01B}"/>
              </a:ext>
            </a:extLst>
          </p:cNvPr>
          <p:cNvSpPr>
            <a:spLocks noGrp="1"/>
          </p:cNvSpPr>
          <p:nvPr userDrawn="1">
            <p:ph type="body" sz="quarter" idx="21"/>
          </p:nvPr>
        </p:nvSpPr>
        <p:spPr>
          <a:xfrm>
            <a:off x="3677597" y="446519"/>
            <a:ext cx="2880000" cy="6028156"/>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7" name="Espace réservé pour une image  96">
            <a:extLst>
              <a:ext uri="{FF2B5EF4-FFF2-40B4-BE49-F238E27FC236}">
                <a16:creationId xmlns:a16="http://schemas.microsoft.com/office/drawing/2014/main" id="{68626897-67E2-40AA-BA0B-A70ED57D1B64}"/>
              </a:ext>
            </a:extLst>
          </p:cNvPr>
          <p:cNvSpPr>
            <a:spLocks noGrp="1"/>
          </p:cNvSpPr>
          <p:nvPr userDrawn="1">
            <p:ph type="pic" sz="quarter" idx="22"/>
          </p:nvPr>
        </p:nvSpPr>
        <p:spPr>
          <a:xfrm>
            <a:off x="-2510" y="5321538"/>
            <a:ext cx="3585927" cy="4584463"/>
          </a:xfrm>
          <a:custGeom>
            <a:avLst/>
            <a:gdLst>
              <a:gd name="connsiteX0" fmla="*/ 1152655 w 3585927"/>
              <a:gd name="connsiteY0" fmla="*/ 525 h 4584463"/>
              <a:gd name="connsiteX1" fmla="*/ 3268455 w 3585927"/>
              <a:gd name="connsiteY1" fmla="*/ 1268609 h 4584463"/>
              <a:gd name="connsiteX2" fmla="*/ 2625981 w 3585927"/>
              <a:gd name="connsiteY2" fmla="*/ 4443196 h 4584463"/>
              <a:gd name="connsiteX3" fmla="*/ 2428883 w 3585927"/>
              <a:gd name="connsiteY3" fmla="*/ 4581021 h 4584463"/>
              <a:gd name="connsiteX4" fmla="*/ 2430816 w 3585927"/>
              <a:gd name="connsiteY4" fmla="*/ 4584463 h 4584463"/>
              <a:gd name="connsiteX5" fmla="*/ 2511 w 3585927"/>
              <a:gd name="connsiteY5" fmla="*/ 4584463 h 4584463"/>
              <a:gd name="connsiteX6" fmla="*/ 2511 w 3585927"/>
              <a:gd name="connsiteY6" fmla="*/ 264212 h 4584463"/>
              <a:gd name="connsiteX7" fmla="*/ 0 w 3585927"/>
              <a:gd name="connsiteY7" fmla="*/ 259152 h 4584463"/>
              <a:gd name="connsiteX8" fmla="*/ 1152655 w 3585927"/>
              <a:gd name="connsiteY8" fmla="*/ 525 h 458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5927" h="4584463">
                <a:moveTo>
                  <a:pt x="1152655" y="525"/>
                </a:moveTo>
                <a:cubicBezTo>
                  <a:pt x="2005554" y="18092"/>
                  <a:pt x="2823843" y="475694"/>
                  <a:pt x="3268455" y="1268609"/>
                </a:cubicBezTo>
                <a:cubicBezTo>
                  <a:pt x="3874746" y="2349858"/>
                  <a:pt x="3586626" y="3698736"/>
                  <a:pt x="2625981" y="4443196"/>
                </a:cubicBezTo>
                <a:lnTo>
                  <a:pt x="2428883" y="4581021"/>
                </a:lnTo>
                <a:lnTo>
                  <a:pt x="2430816" y="4584463"/>
                </a:lnTo>
                <a:lnTo>
                  <a:pt x="2511" y="4584463"/>
                </a:lnTo>
                <a:lnTo>
                  <a:pt x="2511" y="264212"/>
                </a:lnTo>
                <a:lnTo>
                  <a:pt x="0" y="259152"/>
                </a:lnTo>
                <a:cubicBezTo>
                  <a:pt x="370141" y="75470"/>
                  <a:pt x="764973" y="-7461"/>
                  <a:pt x="1152655" y="525"/>
                </a:cubicBezTo>
                <a:close/>
              </a:path>
            </a:pathLst>
          </a:custGeom>
          <a:ln>
            <a:noFill/>
          </a:ln>
          <a:effectLst>
            <a:outerShdw blurRad="50800" dist="38100" algn="l" rotWithShape="0">
              <a:prstClr val="black">
                <a:alpha val="40000"/>
              </a:prstClr>
            </a:outerShdw>
          </a:effectLst>
        </p:spPr>
        <p:txBody>
          <a:bodyPr wrap="square" tIns="504000" bIns="46800">
            <a:noAutofit/>
          </a:bodyPr>
          <a:lstStyle>
            <a:lvl1pPr marL="0" indent="0" algn="ctr">
              <a:buNone/>
              <a:defRPr sz="1600"/>
            </a:lvl1pPr>
          </a:lstStyle>
          <a:p>
            <a:endParaRPr lang="fr-FR"/>
          </a:p>
        </p:txBody>
      </p:sp>
      <p:grpSp>
        <p:nvGrpSpPr>
          <p:cNvPr id="98" name="Groupe 56">
            <a:extLst>
              <a:ext uri="{FF2B5EF4-FFF2-40B4-BE49-F238E27FC236}">
                <a16:creationId xmlns:a16="http://schemas.microsoft.com/office/drawing/2014/main" id="{E0456361-62AB-4EF9-A66F-A2336D5C7226}"/>
              </a:ext>
            </a:extLst>
          </p:cNvPr>
          <p:cNvGrpSpPr>
            <a:grpSpLocks noChangeAspect="1"/>
          </p:cNvGrpSpPr>
          <p:nvPr userDrawn="1"/>
        </p:nvGrpSpPr>
        <p:grpSpPr>
          <a:xfrm>
            <a:off x="5142147" y="9593112"/>
            <a:ext cx="1311041" cy="211032"/>
            <a:chOff x="721663" y="6029980"/>
            <a:chExt cx="2055017" cy="330786"/>
          </a:xfrm>
          <a:solidFill>
            <a:schemeClr val="bg1"/>
          </a:solidFill>
        </p:grpSpPr>
        <p:sp>
          <p:nvSpPr>
            <p:cNvPr id="99" name="Freeform 6">
              <a:extLst>
                <a:ext uri="{FF2B5EF4-FFF2-40B4-BE49-F238E27FC236}">
                  <a16:creationId xmlns:a16="http://schemas.microsoft.com/office/drawing/2014/main" id="{12E1EEA8-0D63-4D24-B1EE-4AEB52A797E4}"/>
                </a:ext>
              </a:extLst>
            </p:cNvPr>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0" name="Freeform 7">
              <a:extLst>
                <a:ext uri="{FF2B5EF4-FFF2-40B4-BE49-F238E27FC236}">
                  <a16:creationId xmlns:a16="http://schemas.microsoft.com/office/drawing/2014/main" id="{6E05FADB-4BD6-493B-8E45-52FC66BCFB41}"/>
                </a:ext>
              </a:extLst>
            </p:cNvPr>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1" name="Freeform 8">
              <a:extLst>
                <a:ext uri="{FF2B5EF4-FFF2-40B4-BE49-F238E27FC236}">
                  <a16:creationId xmlns:a16="http://schemas.microsoft.com/office/drawing/2014/main" id="{03911745-7142-4C7D-9CB0-3D5C402F9DE8}"/>
                </a:ext>
              </a:extLst>
            </p:cNvPr>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2" name="Freeform 9">
              <a:extLst>
                <a:ext uri="{FF2B5EF4-FFF2-40B4-BE49-F238E27FC236}">
                  <a16:creationId xmlns:a16="http://schemas.microsoft.com/office/drawing/2014/main" id="{E1ADD674-FCF7-4325-BC37-9DB43ACCFD1C}"/>
                </a:ext>
              </a:extLst>
            </p:cNvPr>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3" name="Freeform 10">
              <a:extLst>
                <a:ext uri="{FF2B5EF4-FFF2-40B4-BE49-F238E27FC236}">
                  <a16:creationId xmlns:a16="http://schemas.microsoft.com/office/drawing/2014/main" id="{4AF8BACF-7910-4EA0-B1A1-2DC715D58508}"/>
                </a:ext>
              </a:extLst>
            </p:cNvPr>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4" name="Freeform 11">
              <a:extLst>
                <a:ext uri="{FF2B5EF4-FFF2-40B4-BE49-F238E27FC236}">
                  <a16:creationId xmlns:a16="http://schemas.microsoft.com/office/drawing/2014/main" id="{D93A50D2-BF8A-4A30-9DCA-D19AC42B5D31}"/>
                </a:ext>
              </a:extLst>
            </p:cNvPr>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5" name="Freeform 12">
              <a:extLst>
                <a:ext uri="{FF2B5EF4-FFF2-40B4-BE49-F238E27FC236}">
                  <a16:creationId xmlns:a16="http://schemas.microsoft.com/office/drawing/2014/main" id="{BA054AC8-7007-4016-B2E5-2E4725879395}"/>
                </a:ext>
              </a:extLst>
            </p:cNvPr>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6" name="Freeform 13">
              <a:extLst>
                <a:ext uri="{FF2B5EF4-FFF2-40B4-BE49-F238E27FC236}">
                  <a16:creationId xmlns:a16="http://schemas.microsoft.com/office/drawing/2014/main" id="{4B9BA46A-CB2C-4C05-A004-1C8B86DCDF64}"/>
                </a:ext>
              </a:extLst>
            </p:cNvPr>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7" name="Freeform 14">
              <a:extLst>
                <a:ext uri="{FF2B5EF4-FFF2-40B4-BE49-F238E27FC236}">
                  <a16:creationId xmlns:a16="http://schemas.microsoft.com/office/drawing/2014/main" id="{2B3D4348-0282-4E7C-97B3-374DF06D9D47}"/>
                </a:ext>
              </a:extLst>
            </p:cNvPr>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8" name="Freeform 15">
              <a:extLst>
                <a:ext uri="{FF2B5EF4-FFF2-40B4-BE49-F238E27FC236}">
                  <a16:creationId xmlns:a16="http://schemas.microsoft.com/office/drawing/2014/main" id="{C54504B4-5F22-4E5B-ACA2-6BE30D842B7D}"/>
                </a:ext>
              </a:extLst>
            </p:cNvPr>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9" name="Freeform 16">
              <a:extLst>
                <a:ext uri="{FF2B5EF4-FFF2-40B4-BE49-F238E27FC236}">
                  <a16:creationId xmlns:a16="http://schemas.microsoft.com/office/drawing/2014/main" id="{F86FF4A4-DCF1-4277-838A-4DBD76FB456B}"/>
                </a:ext>
              </a:extLst>
            </p:cNvPr>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0" name="Freeform 17">
              <a:extLst>
                <a:ext uri="{FF2B5EF4-FFF2-40B4-BE49-F238E27FC236}">
                  <a16:creationId xmlns:a16="http://schemas.microsoft.com/office/drawing/2014/main" id="{CB96773A-C9AD-400D-9297-17FE7F14798F}"/>
                </a:ext>
              </a:extLst>
            </p:cNvPr>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1" name="Freeform 18">
              <a:extLst>
                <a:ext uri="{FF2B5EF4-FFF2-40B4-BE49-F238E27FC236}">
                  <a16:creationId xmlns:a16="http://schemas.microsoft.com/office/drawing/2014/main" id="{BF7F423C-5DEF-40AE-A6AA-EC34B109A9D7}"/>
                </a:ext>
              </a:extLst>
            </p:cNvPr>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2" name="Freeform 19">
              <a:extLst>
                <a:ext uri="{FF2B5EF4-FFF2-40B4-BE49-F238E27FC236}">
                  <a16:creationId xmlns:a16="http://schemas.microsoft.com/office/drawing/2014/main" id="{AFE3A1C8-F1A7-4FB5-95C5-C80464CADCEA}"/>
                </a:ext>
              </a:extLst>
            </p:cNvPr>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3" name="Freeform 20">
              <a:extLst>
                <a:ext uri="{FF2B5EF4-FFF2-40B4-BE49-F238E27FC236}">
                  <a16:creationId xmlns:a16="http://schemas.microsoft.com/office/drawing/2014/main" id="{0C8A0C5C-C5B2-42C5-A293-BFEB0B22809C}"/>
                </a:ext>
              </a:extLst>
            </p:cNvPr>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4" name="Freeform 21">
              <a:extLst>
                <a:ext uri="{FF2B5EF4-FFF2-40B4-BE49-F238E27FC236}">
                  <a16:creationId xmlns:a16="http://schemas.microsoft.com/office/drawing/2014/main" id="{53DDC7F5-19AC-4216-90E6-D790888AE0CA}"/>
                </a:ext>
              </a:extLst>
            </p:cNvPr>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5" name="Freeform 22">
              <a:extLst>
                <a:ext uri="{FF2B5EF4-FFF2-40B4-BE49-F238E27FC236}">
                  <a16:creationId xmlns:a16="http://schemas.microsoft.com/office/drawing/2014/main" id="{F3A1B441-4E98-42B1-BEEB-EF67BF254246}"/>
                </a:ext>
              </a:extLst>
            </p:cNvPr>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6" name="Freeform 23">
              <a:extLst>
                <a:ext uri="{FF2B5EF4-FFF2-40B4-BE49-F238E27FC236}">
                  <a16:creationId xmlns:a16="http://schemas.microsoft.com/office/drawing/2014/main" id="{DD180257-EDE0-4500-8283-C62BD54C9629}"/>
                </a:ext>
              </a:extLst>
            </p:cNvPr>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7" name="Freeform 24">
              <a:extLst>
                <a:ext uri="{FF2B5EF4-FFF2-40B4-BE49-F238E27FC236}">
                  <a16:creationId xmlns:a16="http://schemas.microsoft.com/office/drawing/2014/main" id="{1E30A695-5A17-423E-8FFA-472E698A992E}"/>
                </a:ext>
              </a:extLst>
            </p:cNvPr>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
        <p:nvSpPr>
          <p:cNvPr id="14" name="Espace réservé du texte 13">
            <a:extLst>
              <a:ext uri="{FF2B5EF4-FFF2-40B4-BE49-F238E27FC236}">
                <a16:creationId xmlns:a16="http://schemas.microsoft.com/office/drawing/2014/main" id="{C8679576-43D9-4D01-B01B-BF72A997A6A7}"/>
              </a:ext>
            </a:extLst>
          </p:cNvPr>
          <p:cNvSpPr>
            <a:spLocks noGrp="1"/>
          </p:cNvSpPr>
          <p:nvPr>
            <p:ph type="body" sz="quarter" idx="25" hasCustomPrompt="1"/>
          </p:nvPr>
        </p:nvSpPr>
        <p:spPr>
          <a:xfrm>
            <a:off x="3937518" y="7126996"/>
            <a:ext cx="2620080" cy="2302499"/>
          </a:xfrm>
        </p:spPr>
        <p:txBody>
          <a:bodyPr rIns="90000" anchor="ctr">
            <a:normAutofit/>
          </a:bodyPr>
          <a:lstStyle>
            <a:lvl1pPr marL="0" indent="0">
              <a:spcBef>
                <a:spcPts val="0"/>
              </a:spcBef>
              <a:spcAft>
                <a:spcPts val="300"/>
              </a:spcAft>
              <a:buNone/>
              <a:defRPr sz="1300" b="1">
                <a:solidFill>
                  <a:schemeClr val="bg1"/>
                </a:solidFill>
              </a:defRPr>
            </a:lvl1pPr>
            <a:lvl2pPr marL="0" indent="0">
              <a:spcAft>
                <a:spcPts val="300"/>
              </a:spcAft>
              <a:buNone/>
              <a:defRPr sz="1300" b="1">
                <a:solidFill>
                  <a:schemeClr val="bg1"/>
                </a:solidFill>
              </a:defRPr>
            </a:lvl2pPr>
            <a:lvl3pPr marL="0" indent="0">
              <a:spcAft>
                <a:spcPts val="300"/>
              </a:spcAft>
              <a:buNone/>
              <a:defRPr sz="900" b="0">
                <a:solidFill>
                  <a:schemeClr val="bg1"/>
                </a:solidFill>
              </a:defRPr>
            </a:lvl3pPr>
            <a:lvl4pPr marL="1371600" indent="0">
              <a:buNone/>
              <a:defRPr sz="1300"/>
            </a:lvl4pPr>
            <a:lvl5pPr marL="1828800" indent="0">
              <a:buNone/>
              <a:defRPr sz="1300"/>
            </a:lvl5pPr>
          </a:lstStyle>
          <a:p>
            <a:pPr lvl="0"/>
            <a:r>
              <a:rPr lang="fr-FR" dirty="0"/>
              <a:t>Prénom Nom - Poste</a:t>
            </a:r>
          </a:p>
          <a:p>
            <a:pPr lvl="1"/>
            <a:r>
              <a:rPr lang="fr-FR" b="1" dirty="0"/>
              <a:t>N° téléphone</a:t>
            </a:r>
          </a:p>
          <a:p>
            <a:pPr lvl="2"/>
            <a:r>
              <a:rPr lang="fr-FR" b="1" dirty="0"/>
              <a:t>Prenom.nom@eurogroupconsulting.fr</a:t>
            </a:r>
          </a:p>
          <a:p>
            <a:pPr lvl="2"/>
            <a:endParaRPr lang="fr-FR" b="1" dirty="0"/>
          </a:p>
        </p:txBody>
      </p:sp>
      <p:sp>
        <p:nvSpPr>
          <p:cNvPr id="32" name="Espace réservé pour une image  4">
            <a:extLst>
              <a:ext uri="{FF2B5EF4-FFF2-40B4-BE49-F238E27FC236}">
                <a16:creationId xmlns:a16="http://schemas.microsoft.com/office/drawing/2014/main" id="{9D645416-BEB9-42F1-BC1C-7D72B0C58818}"/>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bg1"/>
                </a:solidFill>
              </a:defRPr>
            </a:lvl1pPr>
          </a:lstStyle>
          <a:p>
            <a:r>
              <a:rPr lang="fr-FR" dirty="0"/>
              <a:t>Logo</a:t>
            </a:r>
          </a:p>
        </p:txBody>
      </p:sp>
    </p:spTree>
    <p:extLst>
      <p:ext uri="{BB962C8B-B14F-4D97-AF65-F5344CB8AC3E}">
        <p14:creationId xmlns:p14="http://schemas.microsoft.com/office/powerpoint/2010/main" val="2426770624"/>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guide id="7" pos="2319">
          <p15:clr>
            <a:srgbClr val="FBAE40"/>
          </p15:clr>
        </p15:guide>
        <p15:guide id="8" pos="238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ro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200379-C917-42A6-9A2A-B06057C051E8}"/>
              </a:ext>
            </a:extLst>
          </p:cNvPr>
          <p:cNvSpPr/>
          <p:nvPr userDrawn="1"/>
        </p:nvSpPr>
        <p:spPr>
          <a:xfrm>
            <a:off x="0" y="-1"/>
            <a:ext cx="6858000" cy="201348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F2D5A82-8D77-45E6-AA23-B540A290A711}"/>
              </a:ext>
            </a:extLst>
          </p:cNvPr>
          <p:cNvSpPr>
            <a:spLocks noGrp="1"/>
          </p:cNvSpPr>
          <p:nvPr userDrawn="1">
            <p:ph type="ctrTitle"/>
          </p:nvPr>
        </p:nvSpPr>
        <p:spPr>
          <a:xfrm>
            <a:off x="296862" y="254184"/>
            <a:ext cx="3756977" cy="842349"/>
          </a:xfrm>
        </p:spPr>
        <p:txBody>
          <a:bodyPr anchor="ctr">
            <a:normAutofit/>
          </a:bodyPr>
          <a:lstStyle>
            <a:lvl1pPr algn="l">
              <a:defRPr sz="2400" b="1" cap="all" baseline="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541AC552-A484-463C-8DBE-D45D5F583960}"/>
              </a:ext>
            </a:extLst>
          </p:cNvPr>
          <p:cNvSpPr>
            <a:spLocks noGrp="1"/>
          </p:cNvSpPr>
          <p:nvPr userDrawn="1">
            <p:ph type="subTitle" idx="1"/>
          </p:nvPr>
        </p:nvSpPr>
        <p:spPr>
          <a:xfrm>
            <a:off x="296863" y="1223299"/>
            <a:ext cx="3523298" cy="790188"/>
          </a:xfrm>
        </p:spPr>
        <p:txBody>
          <a:bodyPr anchor="ctr">
            <a:normAutofit/>
          </a:bodyPr>
          <a:lstStyle>
            <a:lvl1pPr marL="0" indent="0" algn="l">
              <a:buNone/>
              <a:defRPr sz="1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51" name="Espace réservé pour une image  50">
            <a:extLst>
              <a:ext uri="{FF2B5EF4-FFF2-40B4-BE49-F238E27FC236}">
                <a16:creationId xmlns:a16="http://schemas.microsoft.com/office/drawing/2014/main" id="{12CA633A-E6EC-46B7-868F-34C62882F6F9}"/>
              </a:ext>
            </a:extLst>
          </p:cNvPr>
          <p:cNvSpPr>
            <a:spLocks noGrp="1"/>
          </p:cNvSpPr>
          <p:nvPr>
            <p:ph type="pic" sz="quarter" idx="15"/>
          </p:nvPr>
        </p:nvSpPr>
        <p:spPr>
          <a:xfrm>
            <a:off x="3711451" y="0"/>
            <a:ext cx="3146549" cy="4635454"/>
          </a:xfrm>
          <a:custGeom>
            <a:avLst/>
            <a:gdLst>
              <a:gd name="connsiteX0" fmla="*/ 1558110 w 3146549"/>
              <a:gd name="connsiteY0" fmla="*/ 0 h 4635454"/>
              <a:gd name="connsiteX1" fmla="*/ 1559012 w 3146549"/>
              <a:gd name="connsiteY1" fmla="*/ 2420 h 4635454"/>
              <a:gd name="connsiteX2" fmla="*/ 3146549 w 3146549"/>
              <a:gd name="connsiteY2" fmla="*/ 2420 h 4635454"/>
              <a:gd name="connsiteX3" fmla="*/ 3146549 w 3146549"/>
              <a:gd name="connsiteY3" fmla="*/ 4513459 h 4635454"/>
              <a:gd name="connsiteX4" fmla="*/ 3145510 w 3146549"/>
              <a:gd name="connsiteY4" fmla="*/ 4510514 h 4635454"/>
              <a:gd name="connsiteX5" fmla="*/ 3146410 w 3146549"/>
              <a:gd name="connsiteY5" fmla="*/ 4513227 h 4635454"/>
              <a:gd name="connsiteX6" fmla="*/ 136291 w 3146549"/>
              <a:gd name="connsiteY6" fmla="*/ 3036460 h 4635454"/>
              <a:gd name="connsiteX7" fmla="*/ 1558110 w 3146549"/>
              <a:gd name="connsiteY7" fmla="*/ 0 h 463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6549" h="4635454">
                <a:moveTo>
                  <a:pt x="1558110" y="0"/>
                </a:moveTo>
                <a:lnTo>
                  <a:pt x="1559012" y="2420"/>
                </a:lnTo>
                <a:lnTo>
                  <a:pt x="3146549" y="2420"/>
                </a:lnTo>
                <a:lnTo>
                  <a:pt x="3146549" y="4513459"/>
                </a:lnTo>
                <a:lnTo>
                  <a:pt x="3145510" y="4510514"/>
                </a:lnTo>
                <a:lnTo>
                  <a:pt x="3146410" y="4513227"/>
                </a:lnTo>
                <a:cubicBezTo>
                  <a:pt x="1908233" y="4923835"/>
                  <a:pt x="569333" y="4266970"/>
                  <a:pt x="136291" y="3036460"/>
                </a:cubicBezTo>
                <a:cubicBezTo>
                  <a:pt x="-296752" y="1805950"/>
                  <a:pt x="335673" y="455334"/>
                  <a:pt x="1558110" y="0"/>
                </a:cubicBezTo>
                <a:close/>
              </a:path>
            </a:pathLst>
          </a:custGeom>
          <a:ln>
            <a:noFill/>
          </a:ln>
          <a:effectLst>
            <a:outerShdw blurRad="50800" dist="38100" dir="10800000" algn="r" rotWithShape="0">
              <a:prstClr val="black">
                <a:alpha val="40000"/>
              </a:prstClr>
            </a:outerShdw>
          </a:effectLst>
        </p:spPr>
        <p:txBody>
          <a:bodyPr wrap="square" tIns="1332000" anchor="ctr">
            <a:noAutofit/>
          </a:bodyPr>
          <a:lstStyle>
            <a:lvl1pPr marL="0" indent="0" algn="ctr">
              <a:buNone/>
              <a:defRPr sz="1600">
                <a:solidFill>
                  <a:schemeClr val="tx1"/>
                </a:solidFill>
              </a:defRPr>
            </a:lvl1pPr>
          </a:lstStyle>
          <a:p>
            <a:endParaRPr lang="fr-FR" dirty="0"/>
          </a:p>
        </p:txBody>
      </p:sp>
      <p:sp>
        <p:nvSpPr>
          <p:cNvPr id="53" name="Arc 52">
            <a:extLst>
              <a:ext uri="{FF2B5EF4-FFF2-40B4-BE49-F238E27FC236}">
                <a16:creationId xmlns:a16="http://schemas.microsoft.com/office/drawing/2014/main" id="{BE1AA39D-9E7E-4545-8F66-D76A2478D228}"/>
              </a:ext>
            </a:extLst>
          </p:cNvPr>
          <p:cNvSpPr/>
          <p:nvPr userDrawn="1"/>
        </p:nvSpPr>
        <p:spPr>
          <a:xfrm>
            <a:off x="3527284" y="-190236"/>
            <a:ext cx="4992157" cy="4992157"/>
          </a:xfrm>
          <a:prstGeom prst="arc">
            <a:avLst>
              <a:gd name="adj1" fmla="val 4841684"/>
              <a:gd name="adj2" fmla="val 10776032"/>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4" name="Espace réservé pour une image  73">
            <a:extLst>
              <a:ext uri="{FF2B5EF4-FFF2-40B4-BE49-F238E27FC236}">
                <a16:creationId xmlns:a16="http://schemas.microsoft.com/office/drawing/2014/main" id="{3AC1ED6F-89F7-49BD-8E23-35EA4D9FF1FF}"/>
              </a:ext>
            </a:extLst>
          </p:cNvPr>
          <p:cNvSpPr>
            <a:spLocks noGrp="1"/>
          </p:cNvSpPr>
          <p:nvPr>
            <p:ph type="pic" sz="quarter" idx="17"/>
          </p:nvPr>
        </p:nvSpPr>
        <p:spPr>
          <a:xfrm>
            <a:off x="-3130" y="6438688"/>
            <a:ext cx="2880878" cy="3467312"/>
          </a:xfrm>
          <a:custGeom>
            <a:avLst/>
            <a:gdLst>
              <a:gd name="connsiteX0" fmla="*/ 872066 w 2880878"/>
              <a:gd name="connsiteY0" fmla="*/ 1351 h 3467312"/>
              <a:gd name="connsiteX1" fmla="*/ 2558359 w 2880878"/>
              <a:gd name="connsiteY1" fmla="*/ 865760 h 3467312"/>
              <a:gd name="connsiteX2" fmla="*/ 2275611 w 2880878"/>
              <a:gd name="connsiteY2" fmla="*/ 3340981 h 3467312"/>
              <a:gd name="connsiteX3" fmla="*/ 2133635 w 2880878"/>
              <a:gd name="connsiteY3" fmla="*/ 3462641 h 3467312"/>
              <a:gd name="connsiteX4" fmla="*/ 2136730 w 2880878"/>
              <a:gd name="connsiteY4" fmla="*/ 3467312 h 3467312"/>
              <a:gd name="connsiteX5" fmla="*/ 3130 w 2880878"/>
              <a:gd name="connsiteY5" fmla="*/ 3467312 h 3467312"/>
              <a:gd name="connsiteX6" fmla="*/ 3130 w 2880878"/>
              <a:gd name="connsiteY6" fmla="*/ 252686 h 3467312"/>
              <a:gd name="connsiteX7" fmla="*/ 0 w 2880878"/>
              <a:gd name="connsiteY7" fmla="*/ 247099 h 3467312"/>
              <a:gd name="connsiteX8" fmla="*/ 872066 w 2880878"/>
              <a:gd name="connsiteY8" fmla="*/ 1351 h 34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878" h="3467312">
                <a:moveTo>
                  <a:pt x="872066" y="1351"/>
                </a:moveTo>
                <a:cubicBezTo>
                  <a:pt x="1526185" y="-23123"/>
                  <a:pt x="2173638" y="285655"/>
                  <a:pt x="2558359" y="865760"/>
                </a:cubicBezTo>
                <a:cubicBezTo>
                  <a:pt x="3082979" y="1656813"/>
                  <a:pt x="2952739" y="2701630"/>
                  <a:pt x="2275611" y="3340981"/>
                </a:cubicBezTo>
                <a:lnTo>
                  <a:pt x="2133635" y="3462641"/>
                </a:lnTo>
                <a:lnTo>
                  <a:pt x="2136730" y="3467312"/>
                </a:lnTo>
                <a:lnTo>
                  <a:pt x="3130" y="3467312"/>
                </a:lnTo>
                <a:lnTo>
                  <a:pt x="3130" y="252686"/>
                </a:lnTo>
                <a:lnTo>
                  <a:pt x="0" y="247099"/>
                </a:lnTo>
                <a:cubicBezTo>
                  <a:pt x="276034" y="92453"/>
                  <a:pt x="574739" y="12475"/>
                  <a:pt x="872066" y="1351"/>
                </a:cubicBezTo>
                <a:close/>
              </a:path>
            </a:pathLst>
          </a:custGeom>
          <a:ln>
            <a:noFill/>
          </a:ln>
          <a:effectLst>
            <a:outerShdw blurRad="50800" dist="38100" algn="l" rotWithShape="0">
              <a:prstClr val="black">
                <a:alpha val="40000"/>
              </a:prstClr>
            </a:outerShdw>
          </a:effectLst>
        </p:spPr>
        <p:txBody>
          <a:bodyPr wrap="square" bIns="1440000" anchor="ctr">
            <a:noAutofit/>
          </a:bodyPr>
          <a:lstStyle>
            <a:lvl1pPr marL="0" indent="0" algn="ctr">
              <a:buNone/>
              <a:defRPr sz="1600">
                <a:solidFill>
                  <a:schemeClr val="tx1"/>
                </a:solidFill>
              </a:defRPr>
            </a:lvl1pPr>
          </a:lstStyle>
          <a:p>
            <a:endParaRPr lang="fr-FR" dirty="0"/>
          </a:p>
        </p:txBody>
      </p:sp>
      <p:sp>
        <p:nvSpPr>
          <p:cNvPr id="75" name="Arc 74">
            <a:extLst>
              <a:ext uri="{FF2B5EF4-FFF2-40B4-BE49-F238E27FC236}">
                <a16:creationId xmlns:a16="http://schemas.microsoft.com/office/drawing/2014/main" id="{97F3B40C-EB70-4694-9F31-EFD3C1B1C785}"/>
              </a:ext>
            </a:extLst>
          </p:cNvPr>
          <p:cNvSpPr/>
          <p:nvPr userDrawn="1"/>
        </p:nvSpPr>
        <p:spPr>
          <a:xfrm>
            <a:off x="-1135851" y="6232597"/>
            <a:ext cx="4217817" cy="4217817"/>
          </a:xfrm>
          <a:prstGeom prst="arc">
            <a:avLst>
              <a:gd name="adj1" fmla="val 15278029"/>
              <a:gd name="adj2" fmla="val 17938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space réservé du texte 77">
            <a:extLst>
              <a:ext uri="{FF2B5EF4-FFF2-40B4-BE49-F238E27FC236}">
                <a16:creationId xmlns:a16="http://schemas.microsoft.com/office/drawing/2014/main" id="{F6C8A281-F19D-4FFA-84D9-54F8E50ADFF2}"/>
              </a:ext>
            </a:extLst>
          </p:cNvPr>
          <p:cNvSpPr>
            <a:spLocks noGrp="1"/>
          </p:cNvSpPr>
          <p:nvPr>
            <p:ph type="body" sz="quarter" idx="18"/>
          </p:nvPr>
        </p:nvSpPr>
        <p:spPr>
          <a:xfrm>
            <a:off x="296863" y="2194687"/>
            <a:ext cx="2880000" cy="4037909"/>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79" name="Espace réservé du texte 77">
            <a:extLst>
              <a:ext uri="{FF2B5EF4-FFF2-40B4-BE49-F238E27FC236}">
                <a16:creationId xmlns:a16="http://schemas.microsoft.com/office/drawing/2014/main" id="{FB9917CD-777D-45A0-A31A-F3B66811617C}"/>
              </a:ext>
            </a:extLst>
          </p:cNvPr>
          <p:cNvSpPr>
            <a:spLocks noGrp="1"/>
          </p:cNvSpPr>
          <p:nvPr>
            <p:ph type="body" sz="quarter" idx="19"/>
          </p:nvPr>
        </p:nvSpPr>
        <p:spPr>
          <a:xfrm>
            <a:off x="3681137" y="5056106"/>
            <a:ext cx="2880000" cy="4361028"/>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cxnSp>
        <p:nvCxnSpPr>
          <p:cNvPr id="44" name="Connecteur droit 43">
            <a:extLst>
              <a:ext uri="{FF2B5EF4-FFF2-40B4-BE49-F238E27FC236}">
                <a16:creationId xmlns:a16="http://schemas.microsoft.com/office/drawing/2014/main" id="{57B229E1-E293-4FFF-8773-22132E85A93C}"/>
              </a:ext>
            </a:extLst>
          </p:cNvPr>
          <p:cNvCxnSpPr>
            <a:cxnSpLocks/>
          </p:cNvCxnSpPr>
          <p:nvPr userDrawn="1"/>
        </p:nvCxnSpPr>
        <p:spPr>
          <a:xfrm flipH="1">
            <a:off x="404814" y="1223300"/>
            <a:ext cx="6682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Espace réservé pour une image  4">
            <a:extLst>
              <a:ext uri="{FF2B5EF4-FFF2-40B4-BE49-F238E27FC236}">
                <a16:creationId xmlns:a16="http://schemas.microsoft.com/office/drawing/2014/main" id="{4A602818-5626-4F76-AEBB-97A8C5B7F932}"/>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tx1"/>
                </a:solidFill>
              </a:defRPr>
            </a:lvl1pPr>
          </a:lstStyle>
          <a:p>
            <a:r>
              <a:rPr lang="fr-FR" dirty="0"/>
              <a:t>Logo</a:t>
            </a:r>
          </a:p>
        </p:txBody>
      </p:sp>
      <p:pic>
        <p:nvPicPr>
          <p:cNvPr id="46" name="Image 4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3653" y="9549740"/>
            <a:ext cx="1332000" cy="211067"/>
          </a:xfrm>
          <a:prstGeom prst="rect">
            <a:avLst/>
          </a:prstGeom>
        </p:spPr>
      </p:pic>
    </p:spTree>
    <p:extLst>
      <p:ext uri="{BB962C8B-B14F-4D97-AF65-F5344CB8AC3E}">
        <p14:creationId xmlns:p14="http://schemas.microsoft.com/office/powerpoint/2010/main" val="3581514582"/>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ck">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71412087-3AB0-4461-A800-1B0A6D1540DD}"/>
              </a:ext>
            </a:extLst>
          </p:cNvPr>
          <p:cNvSpPr txBox="1"/>
          <p:nvPr userDrawn="1"/>
        </p:nvSpPr>
        <p:spPr>
          <a:xfrm>
            <a:off x="344793" y="389037"/>
            <a:ext cx="4114800" cy="954107"/>
          </a:xfrm>
          <a:prstGeom prst="rect">
            <a:avLst/>
          </a:prstGeom>
          <a:noFill/>
        </p:spPr>
        <p:txBody>
          <a:bodyPr wrap="square" rtlCol="0">
            <a:spAutoFit/>
          </a:bodyPr>
          <a:lstStyle/>
          <a:p>
            <a:r>
              <a:rPr lang="fr-FR" sz="2800" b="1" cap="all" dirty="0">
                <a:solidFill>
                  <a:schemeClr val="bg1"/>
                </a:solidFill>
                <a:latin typeface="Trebuchet MS" panose="020B0603020202020204" pitchFamily="34" charset="0"/>
              </a:rPr>
              <a:t>36 heures dans la vie d’une startup</a:t>
            </a:r>
          </a:p>
        </p:txBody>
      </p:sp>
      <p:sp>
        <p:nvSpPr>
          <p:cNvPr id="59" name="Rectangle 58">
            <a:extLst>
              <a:ext uri="{FF2B5EF4-FFF2-40B4-BE49-F238E27FC236}">
                <a16:creationId xmlns:a16="http://schemas.microsoft.com/office/drawing/2014/main" id="{D41ECFF7-746C-405E-9439-2AF82ECFEA8F}"/>
              </a:ext>
            </a:extLst>
          </p:cNvPr>
          <p:cNvSpPr/>
          <p:nvPr userDrawn="1"/>
        </p:nvSpPr>
        <p:spPr>
          <a:xfrm>
            <a:off x="0" y="6650491"/>
            <a:ext cx="6858000" cy="325550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Arc 60">
            <a:extLst>
              <a:ext uri="{FF2B5EF4-FFF2-40B4-BE49-F238E27FC236}">
                <a16:creationId xmlns:a16="http://schemas.microsoft.com/office/drawing/2014/main" id="{DE512640-0F56-4ADA-84E2-7B4AEE9CFF43}"/>
              </a:ext>
            </a:extLst>
          </p:cNvPr>
          <p:cNvSpPr/>
          <p:nvPr userDrawn="1"/>
        </p:nvSpPr>
        <p:spPr>
          <a:xfrm>
            <a:off x="-1564114" y="5139162"/>
            <a:ext cx="5331312" cy="5331312"/>
          </a:xfrm>
          <a:prstGeom prst="arc">
            <a:avLst>
              <a:gd name="adj1" fmla="val 15322999"/>
              <a:gd name="adj2" fmla="val 1970852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Arc 61">
            <a:extLst>
              <a:ext uri="{FF2B5EF4-FFF2-40B4-BE49-F238E27FC236}">
                <a16:creationId xmlns:a16="http://schemas.microsoft.com/office/drawing/2014/main" id="{C3E0DF91-625B-4D54-9A4A-F2117B0B10E8}"/>
              </a:ext>
            </a:extLst>
          </p:cNvPr>
          <p:cNvSpPr/>
          <p:nvPr userDrawn="1"/>
        </p:nvSpPr>
        <p:spPr>
          <a:xfrm>
            <a:off x="-1564114" y="5139162"/>
            <a:ext cx="5331312" cy="5331312"/>
          </a:xfrm>
          <a:prstGeom prst="arc">
            <a:avLst>
              <a:gd name="adj1" fmla="val 20500132"/>
              <a:gd name="adj2" fmla="val 2256244"/>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51DCE195-1CBB-40BE-8879-0055886F89CB}"/>
              </a:ext>
            </a:extLst>
          </p:cNvPr>
          <p:cNvSpPr txBox="1"/>
          <p:nvPr/>
        </p:nvSpPr>
        <p:spPr>
          <a:xfrm>
            <a:off x="3932849" y="6845131"/>
            <a:ext cx="2772752" cy="369332"/>
          </a:xfrm>
          <a:prstGeom prst="rect">
            <a:avLst/>
          </a:prstGeom>
          <a:noFill/>
        </p:spPr>
        <p:txBody>
          <a:bodyPr wrap="square" rtlCol="0">
            <a:spAutoFit/>
          </a:bodyPr>
          <a:lstStyle/>
          <a:p>
            <a:r>
              <a:rPr lang="fr-FR" b="1" cap="all" dirty="0">
                <a:solidFill>
                  <a:schemeClr val="bg1"/>
                </a:solidFill>
                <a:latin typeface="Trebuchet MS" panose="020B0603020202020204" pitchFamily="34" charset="0"/>
              </a:rPr>
              <a:t>Pour en savoir plus</a:t>
            </a:r>
          </a:p>
        </p:txBody>
      </p:sp>
      <p:sp>
        <p:nvSpPr>
          <p:cNvPr id="94" name="Espace réservé du texte 77">
            <a:extLst>
              <a:ext uri="{FF2B5EF4-FFF2-40B4-BE49-F238E27FC236}">
                <a16:creationId xmlns:a16="http://schemas.microsoft.com/office/drawing/2014/main" id="{C6D2CD1C-7D90-4B2C-AAAD-B5C2854414AD}"/>
              </a:ext>
            </a:extLst>
          </p:cNvPr>
          <p:cNvSpPr>
            <a:spLocks noGrp="1"/>
          </p:cNvSpPr>
          <p:nvPr userDrawn="1">
            <p:ph type="body" sz="quarter" idx="20"/>
          </p:nvPr>
        </p:nvSpPr>
        <p:spPr>
          <a:xfrm>
            <a:off x="296863" y="446519"/>
            <a:ext cx="2880000" cy="4506481"/>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5" name="Espace réservé du texte 77">
            <a:extLst>
              <a:ext uri="{FF2B5EF4-FFF2-40B4-BE49-F238E27FC236}">
                <a16:creationId xmlns:a16="http://schemas.microsoft.com/office/drawing/2014/main" id="{BF71F432-0C76-4011-8DD3-36CAE954C01B}"/>
              </a:ext>
            </a:extLst>
          </p:cNvPr>
          <p:cNvSpPr>
            <a:spLocks noGrp="1"/>
          </p:cNvSpPr>
          <p:nvPr userDrawn="1">
            <p:ph type="body" sz="quarter" idx="21"/>
          </p:nvPr>
        </p:nvSpPr>
        <p:spPr>
          <a:xfrm>
            <a:off x="3677597" y="446519"/>
            <a:ext cx="2880000" cy="6028156"/>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7" name="Espace réservé pour une image  96">
            <a:extLst>
              <a:ext uri="{FF2B5EF4-FFF2-40B4-BE49-F238E27FC236}">
                <a16:creationId xmlns:a16="http://schemas.microsoft.com/office/drawing/2014/main" id="{68626897-67E2-40AA-BA0B-A70ED57D1B64}"/>
              </a:ext>
            </a:extLst>
          </p:cNvPr>
          <p:cNvSpPr>
            <a:spLocks noGrp="1"/>
          </p:cNvSpPr>
          <p:nvPr userDrawn="1">
            <p:ph type="pic" sz="quarter" idx="22"/>
          </p:nvPr>
        </p:nvSpPr>
        <p:spPr>
          <a:xfrm>
            <a:off x="-2510" y="5321538"/>
            <a:ext cx="3585927" cy="4584463"/>
          </a:xfrm>
          <a:custGeom>
            <a:avLst/>
            <a:gdLst>
              <a:gd name="connsiteX0" fmla="*/ 1152655 w 3585927"/>
              <a:gd name="connsiteY0" fmla="*/ 525 h 4584463"/>
              <a:gd name="connsiteX1" fmla="*/ 3268455 w 3585927"/>
              <a:gd name="connsiteY1" fmla="*/ 1268609 h 4584463"/>
              <a:gd name="connsiteX2" fmla="*/ 2625981 w 3585927"/>
              <a:gd name="connsiteY2" fmla="*/ 4443196 h 4584463"/>
              <a:gd name="connsiteX3" fmla="*/ 2428883 w 3585927"/>
              <a:gd name="connsiteY3" fmla="*/ 4581021 h 4584463"/>
              <a:gd name="connsiteX4" fmla="*/ 2430816 w 3585927"/>
              <a:gd name="connsiteY4" fmla="*/ 4584463 h 4584463"/>
              <a:gd name="connsiteX5" fmla="*/ 2511 w 3585927"/>
              <a:gd name="connsiteY5" fmla="*/ 4584463 h 4584463"/>
              <a:gd name="connsiteX6" fmla="*/ 2511 w 3585927"/>
              <a:gd name="connsiteY6" fmla="*/ 264212 h 4584463"/>
              <a:gd name="connsiteX7" fmla="*/ 0 w 3585927"/>
              <a:gd name="connsiteY7" fmla="*/ 259152 h 4584463"/>
              <a:gd name="connsiteX8" fmla="*/ 1152655 w 3585927"/>
              <a:gd name="connsiteY8" fmla="*/ 525 h 458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5927" h="4584463">
                <a:moveTo>
                  <a:pt x="1152655" y="525"/>
                </a:moveTo>
                <a:cubicBezTo>
                  <a:pt x="2005554" y="18092"/>
                  <a:pt x="2823843" y="475694"/>
                  <a:pt x="3268455" y="1268609"/>
                </a:cubicBezTo>
                <a:cubicBezTo>
                  <a:pt x="3874746" y="2349858"/>
                  <a:pt x="3586626" y="3698736"/>
                  <a:pt x="2625981" y="4443196"/>
                </a:cubicBezTo>
                <a:lnTo>
                  <a:pt x="2428883" y="4581021"/>
                </a:lnTo>
                <a:lnTo>
                  <a:pt x="2430816" y="4584463"/>
                </a:lnTo>
                <a:lnTo>
                  <a:pt x="2511" y="4584463"/>
                </a:lnTo>
                <a:lnTo>
                  <a:pt x="2511" y="264212"/>
                </a:lnTo>
                <a:lnTo>
                  <a:pt x="0" y="259152"/>
                </a:lnTo>
                <a:cubicBezTo>
                  <a:pt x="370141" y="75470"/>
                  <a:pt x="764973" y="-7461"/>
                  <a:pt x="1152655" y="525"/>
                </a:cubicBezTo>
                <a:close/>
              </a:path>
            </a:pathLst>
          </a:custGeom>
          <a:ln>
            <a:noFill/>
          </a:ln>
          <a:effectLst>
            <a:outerShdw blurRad="50800" dist="38100" algn="l" rotWithShape="0">
              <a:prstClr val="black">
                <a:alpha val="40000"/>
              </a:prstClr>
            </a:outerShdw>
          </a:effectLst>
        </p:spPr>
        <p:txBody>
          <a:bodyPr wrap="square" tIns="504000" bIns="46800">
            <a:noAutofit/>
          </a:bodyPr>
          <a:lstStyle>
            <a:lvl1pPr marL="0" indent="0" algn="ctr">
              <a:buNone/>
              <a:defRPr sz="1600"/>
            </a:lvl1pPr>
          </a:lstStyle>
          <a:p>
            <a:endParaRPr lang="fr-FR"/>
          </a:p>
        </p:txBody>
      </p:sp>
      <p:grpSp>
        <p:nvGrpSpPr>
          <p:cNvPr id="98" name="Groupe 56">
            <a:extLst>
              <a:ext uri="{FF2B5EF4-FFF2-40B4-BE49-F238E27FC236}">
                <a16:creationId xmlns:a16="http://schemas.microsoft.com/office/drawing/2014/main" id="{E0456361-62AB-4EF9-A66F-A2336D5C7226}"/>
              </a:ext>
            </a:extLst>
          </p:cNvPr>
          <p:cNvGrpSpPr>
            <a:grpSpLocks noChangeAspect="1"/>
          </p:cNvGrpSpPr>
          <p:nvPr userDrawn="1"/>
        </p:nvGrpSpPr>
        <p:grpSpPr>
          <a:xfrm>
            <a:off x="5142147" y="9593112"/>
            <a:ext cx="1311041" cy="211032"/>
            <a:chOff x="721663" y="6029980"/>
            <a:chExt cx="2055017" cy="330786"/>
          </a:xfrm>
          <a:solidFill>
            <a:schemeClr val="bg1"/>
          </a:solidFill>
        </p:grpSpPr>
        <p:sp>
          <p:nvSpPr>
            <p:cNvPr id="99" name="Freeform 6">
              <a:extLst>
                <a:ext uri="{FF2B5EF4-FFF2-40B4-BE49-F238E27FC236}">
                  <a16:creationId xmlns:a16="http://schemas.microsoft.com/office/drawing/2014/main" id="{12E1EEA8-0D63-4D24-B1EE-4AEB52A797E4}"/>
                </a:ext>
              </a:extLst>
            </p:cNvPr>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0" name="Freeform 7">
              <a:extLst>
                <a:ext uri="{FF2B5EF4-FFF2-40B4-BE49-F238E27FC236}">
                  <a16:creationId xmlns:a16="http://schemas.microsoft.com/office/drawing/2014/main" id="{6E05FADB-4BD6-493B-8E45-52FC66BCFB41}"/>
                </a:ext>
              </a:extLst>
            </p:cNvPr>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1" name="Freeform 8">
              <a:extLst>
                <a:ext uri="{FF2B5EF4-FFF2-40B4-BE49-F238E27FC236}">
                  <a16:creationId xmlns:a16="http://schemas.microsoft.com/office/drawing/2014/main" id="{03911745-7142-4C7D-9CB0-3D5C402F9DE8}"/>
                </a:ext>
              </a:extLst>
            </p:cNvPr>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2" name="Freeform 9">
              <a:extLst>
                <a:ext uri="{FF2B5EF4-FFF2-40B4-BE49-F238E27FC236}">
                  <a16:creationId xmlns:a16="http://schemas.microsoft.com/office/drawing/2014/main" id="{E1ADD674-FCF7-4325-BC37-9DB43ACCFD1C}"/>
                </a:ext>
              </a:extLst>
            </p:cNvPr>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3" name="Freeform 10">
              <a:extLst>
                <a:ext uri="{FF2B5EF4-FFF2-40B4-BE49-F238E27FC236}">
                  <a16:creationId xmlns:a16="http://schemas.microsoft.com/office/drawing/2014/main" id="{4AF8BACF-7910-4EA0-B1A1-2DC715D58508}"/>
                </a:ext>
              </a:extLst>
            </p:cNvPr>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4" name="Freeform 11">
              <a:extLst>
                <a:ext uri="{FF2B5EF4-FFF2-40B4-BE49-F238E27FC236}">
                  <a16:creationId xmlns:a16="http://schemas.microsoft.com/office/drawing/2014/main" id="{D93A50D2-BF8A-4A30-9DCA-D19AC42B5D31}"/>
                </a:ext>
              </a:extLst>
            </p:cNvPr>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5" name="Freeform 12">
              <a:extLst>
                <a:ext uri="{FF2B5EF4-FFF2-40B4-BE49-F238E27FC236}">
                  <a16:creationId xmlns:a16="http://schemas.microsoft.com/office/drawing/2014/main" id="{BA054AC8-7007-4016-B2E5-2E4725879395}"/>
                </a:ext>
              </a:extLst>
            </p:cNvPr>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6" name="Freeform 13">
              <a:extLst>
                <a:ext uri="{FF2B5EF4-FFF2-40B4-BE49-F238E27FC236}">
                  <a16:creationId xmlns:a16="http://schemas.microsoft.com/office/drawing/2014/main" id="{4B9BA46A-CB2C-4C05-A004-1C8B86DCDF64}"/>
                </a:ext>
              </a:extLst>
            </p:cNvPr>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7" name="Freeform 14">
              <a:extLst>
                <a:ext uri="{FF2B5EF4-FFF2-40B4-BE49-F238E27FC236}">
                  <a16:creationId xmlns:a16="http://schemas.microsoft.com/office/drawing/2014/main" id="{2B3D4348-0282-4E7C-97B3-374DF06D9D47}"/>
                </a:ext>
              </a:extLst>
            </p:cNvPr>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8" name="Freeform 15">
              <a:extLst>
                <a:ext uri="{FF2B5EF4-FFF2-40B4-BE49-F238E27FC236}">
                  <a16:creationId xmlns:a16="http://schemas.microsoft.com/office/drawing/2014/main" id="{C54504B4-5F22-4E5B-ACA2-6BE30D842B7D}"/>
                </a:ext>
              </a:extLst>
            </p:cNvPr>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9" name="Freeform 16">
              <a:extLst>
                <a:ext uri="{FF2B5EF4-FFF2-40B4-BE49-F238E27FC236}">
                  <a16:creationId xmlns:a16="http://schemas.microsoft.com/office/drawing/2014/main" id="{F86FF4A4-DCF1-4277-838A-4DBD76FB456B}"/>
                </a:ext>
              </a:extLst>
            </p:cNvPr>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0" name="Freeform 17">
              <a:extLst>
                <a:ext uri="{FF2B5EF4-FFF2-40B4-BE49-F238E27FC236}">
                  <a16:creationId xmlns:a16="http://schemas.microsoft.com/office/drawing/2014/main" id="{CB96773A-C9AD-400D-9297-17FE7F14798F}"/>
                </a:ext>
              </a:extLst>
            </p:cNvPr>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1" name="Freeform 18">
              <a:extLst>
                <a:ext uri="{FF2B5EF4-FFF2-40B4-BE49-F238E27FC236}">
                  <a16:creationId xmlns:a16="http://schemas.microsoft.com/office/drawing/2014/main" id="{BF7F423C-5DEF-40AE-A6AA-EC34B109A9D7}"/>
                </a:ext>
              </a:extLst>
            </p:cNvPr>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2" name="Freeform 19">
              <a:extLst>
                <a:ext uri="{FF2B5EF4-FFF2-40B4-BE49-F238E27FC236}">
                  <a16:creationId xmlns:a16="http://schemas.microsoft.com/office/drawing/2014/main" id="{AFE3A1C8-F1A7-4FB5-95C5-C80464CADCEA}"/>
                </a:ext>
              </a:extLst>
            </p:cNvPr>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3" name="Freeform 20">
              <a:extLst>
                <a:ext uri="{FF2B5EF4-FFF2-40B4-BE49-F238E27FC236}">
                  <a16:creationId xmlns:a16="http://schemas.microsoft.com/office/drawing/2014/main" id="{0C8A0C5C-C5B2-42C5-A293-BFEB0B22809C}"/>
                </a:ext>
              </a:extLst>
            </p:cNvPr>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4" name="Freeform 21">
              <a:extLst>
                <a:ext uri="{FF2B5EF4-FFF2-40B4-BE49-F238E27FC236}">
                  <a16:creationId xmlns:a16="http://schemas.microsoft.com/office/drawing/2014/main" id="{53DDC7F5-19AC-4216-90E6-D790888AE0CA}"/>
                </a:ext>
              </a:extLst>
            </p:cNvPr>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5" name="Freeform 22">
              <a:extLst>
                <a:ext uri="{FF2B5EF4-FFF2-40B4-BE49-F238E27FC236}">
                  <a16:creationId xmlns:a16="http://schemas.microsoft.com/office/drawing/2014/main" id="{F3A1B441-4E98-42B1-BEEB-EF67BF254246}"/>
                </a:ext>
              </a:extLst>
            </p:cNvPr>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6" name="Freeform 23">
              <a:extLst>
                <a:ext uri="{FF2B5EF4-FFF2-40B4-BE49-F238E27FC236}">
                  <a16:creationId xmlns:a16="http://schemas.microsoft.com/office/drawing/2014/main" id="{DD180257-EDE0-4500-8283-C62BD54C9629}"/>
                </a:ext>
              </a:extLst>
            </p:cNvPr>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7" name="Freeform 24">
              <a:extLst>
                <a:ext uri="{FF2B5EF4-FFF2-40B4-BE49-F238E27FC236}">
                  <a16:creationId xmlns:a16="http://schemas.microsoft.com/office/drawing/2014/main" id="{1E30A695-5A17-423E-8FFA-472E698A992E}"/>
                </a:ext>
              </a:extLst>
            </p:cNvPr>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
        <p:nvSpPr>
          <p:cNvPr id="14" name="Espace réservé du texte 13">
            <a:extLst>
              <a:ext uri="{FF2B5EF4-FFF2-40B4-BE49-F238E27FC236}">
                <a16:creationId xmlns:a16="http://schemas.microsoft.com/office/drawing/2014/main" id="{C8679576-43D9-4D01-B01B-BF72A997A6A7}"/>
              </a:ext>
            </a:extLst>
          </p:cNvPr>
          <p:cNvSpPr>
            <a:spLocks noGrp="1"/>
          </p:cNvSpPr>
          <p:nvPr>
            <p:ph type="body" sz="quarter" idx="25" hasCustomPrompt="1"/>
          </p:nvPr>
        </p:nvSpPr>
        <p:spPr>
          <a:xfrm>
            <a:off x="3937518" y="7126996"/>
            <a:ext cx="2620080" cy="2302499"/>
          </a:xfrm>
        </p:spPr>
        <p:txBody>
          <a:bodyPr rIns="90000" anchor="ctr">
            <a:normAutofit/>
          </a:bodyPr>
          <a:lstStyle>
            <a:lvl1pPr marL="0" indent="0">
              <a:spcBef>
                <a:spcPts val="0"/>
              </a:spcBef>
              <a:spcAft>
                <a:spcPts val="300"/>
              </a:spcAft>
              <a:buNone/>
              <a:defRPr sz="1300" b="1">
                <a:solidFill>
                  <a:schemeClr val="bg1"/>
                </a:solidFill>
              </a:defRPr>
            </a:lvl1pPr>
            <a:lvl2pPr marL="0" indent="0">
              <a:spcAft>
                <a:spcPts val="300"/>
              </a:spcAft>
              <a:buNone/>
              <a:defRPr sz="1300" b="1">
                <a:solidFill>
                  <a:schemeClr val="bg1"/>
                </a:solidFill>
              </a:defRPr>
            </a:lvl2pPr>
            <a:lvl3pPr marL="0" indent="0">
              <a:spcAft>
                <a:spcPts val="300"/>
              </a:spcAft>
              <a:buNone/>
              <a:defRPr sz="900" b="0">
                <a:solidFill>
                  <a:schemeClr val="bg1"/>
                </a:solidFill>
              </a:defRPr>
            </a:lvl3pPr>
            <a:lvl4pPr marL="1371600" indent="0">
              <a:buNone/>
              <a:defRPr sz="1300"/>
            </a:lvl4pPr>
            <a:lvl5pPr marL="1828800" indent="0">
              <a:buNone/>
              <a:defRPr sz="1300"/>
            </a:lvl5pPr>
          </a:lstStyle>
          <a:p>
            <a:pPr lvl="0"/>
            <a:r>
              <a:rPr lang="fr-FR" dirty="0"/>
              <a:t>Prénom Nom - Poste</a:t>
            </a:r>
          </a:p>
          <a:p>
            <a:pPr lvl="1"/>
            <a:r>
              <a:rPr lang="fr-FR" b="1" dirty="0"/>
              <a:t>N° téléphone</a:t>
            </a:r>
          </a:p>
          <a:p>
            <a:pPr lvl="2"/>
            <a:r>
              <a:rPr lang="fr-FR" b="1" dirty="0"/>
              <a:t>Prenom.nom@eurogroupconsulting.fr</a:t>
            </a:r>
          </a:p>
          <a:p>
            <a:pPr lvl="2"/>
            <a:endParaRPr lang="fr-FR" b="1" dirty="0"/>
          </a:p>
        </p:txBody>
      </p:sp>
      <p:sp>
        <p:nvSpPr>
          <p:cNvPr id="31" name="Espace réservé pour une image  4">
            <a:extLst>
              <a:ext uri="{FF2B5EF4-FFF2-40B4-BE49-F238E27FC236}">
                <a16:creationId xmlns:a16="http://schemas.microsoft.com/office/drawing/2014/main" id="{36A87BF9-430A-4438-8643-D185F7DB3EB9}"/>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bg1"/>
                </a:solidFill>
              </a:defRPr>
            </a:lvl1pPr>
          </a:lstStyle>
          <a:p>
            <a:r>
              <a:rPr lang="fr-FR" dirty="0"/>
              <a:t>Logo</a:t>
            </a:r>
          </a:p>
        </p:txBody>
      </p:sp>
    </p:spTree>
    <p:extLst>
      <p:ext uri="{BB962C8B-B14F-4D97-AF65-F5344CB8AC3E}">
        <p14:creationId xmlns:p14="http://schemas.microsoft.com/office/powerpoint/2010/main" val="1084834274"/>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guide id="7" pos="2319">
          <p15:clr>
            <a:srgbClr val="FBAE40"/>
          </p15:clr>
        </p15:guide>
        <p15:guide id="8" pos="238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ro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200379-C917-42A6-9A2A-B06057C051E8}"/>
              </a:ext>
            </a:extLst>
          </p:cNvPr>
          <p:cNvSpPr/>
          <p:nvPr userDrawn="1"/>
        </p:nvSpPr>
        <p:spPr>
          <a:xfrm>
            <a:off x="0" y="-1"/>
            <a:ext cx="6858000" cy="201348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F2D5A82-8D77-45E6-AA23-B540A290A711}"/>
              </a:ext>
            </a:extLst>
          </p:cNvPr>
          <p:cNvSpPr>
            <a:spLocks noGrp="1"/>
          </p:cNvSpPr>
          <p:nvPr userDrawn="1">
            <p:ph type="ctrTitle"/>
          </p:nvPr>
        </p:nvSpPr>
        <p:spPr>
          <a:xfrm>
            <a:off x="296862" y="254184"/>
            <a:ext cx="3756977" cy="842349"/>
          </a:xfrm>
        </p:spPr>
        <p:txBody>
          <a:bodyPr anchor="ctr">
            <a:normAutofit/>
          </a:bodyPr>
          <a:lstStyle>
            <a:lvl1pPr algn="l">
              <a:defRPr sz="2400" b="1" cap="all" baseline="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541AC552-A484-463C-8DBE-D45D5F583960}"/>
              </a:ext>
            </a:extLst>
          </p:cNvPr>
          <p:cNvSpPr>
            <a:spLocks noGrp="1"/>
          </p:cNvSpPr>
          <p:nvPr userDrawn="1">
            <p:ph type="subTitle" idx="1"/>
          </p:nvPr>
        </p:nvSpPr>
        <p:spPr>
          <a:xfrm>
            <a:off x="296863" y="1223299"/>
            <a:ext cx="3523298" cy="790188"/>
          </a:xfrm>
        </p:spPr>
        <p:txBody>
          <a:bodyPr anchor="ctr">
            <a:normAutofit/>
          </a:bodyPr>
          <a:lstStyle>
            <a:lvl1pPr marL="0" indent="0" algn="l">
              <a:buNone/>
              <a:defRPr sz="1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51" name="Espace réservé pour une image  50">
            <a:extLst>
              <a:ext uri="{FF2B5EF4-FFF2-40B4-BE49-F238E27FC236}">
                <a16:creationId xmlns:a16="http://schemas.microsoft.com/office/drawing/2014/main" id="{12CA633A-E6EC-46B7-868F-34C62882F6F9}"/>
              </a:ext>
            </a:extLst>
          </p:cNvPr>
          <p:cNvSpPr>
            <a:spLocks noGrp="1"/>
          </p:cNvSpPr>
          <p:nvPr>
            <p:ph type="pic" sz="quarter" idx="15"/>
          </p:nvPr>
        </p:nvSpPr>
        <p:spPr>
          <a:xfrm>
            <a:off x="3711451" y="0"/>
            <a:ext cx="3146549" cy="4635454"/>
          </a:xfrm>
          <a:custGeom>
            <a:avLst/>
            <a:gdLst>
              <a:gd name="connsiteX0" fmla="*/ 1558110 w 3146549"/>
              <a:gd name="connsiteY0" fmla="*/ 0 h 4635454"/>
              <a:gd name="connsiteX1" fmla="*/ 1559012 w 3146549"/>
              <a:gd name="connsiteY1" fmla="*/ 2420 h 4635454"/>
              <a:gd name="connsiteX2" fmla="*/ 3146549 w 3146549"/>
              <a:gd name="connsiteY2" fmla="*/ 2420 h 4635454"/>
              <a:gd name="connsiteX3" fmla="*/ 3146549 w 3146549"/>
              <a:gd name="connsiteY3" fmla="*/ 4513459 h 4635454"/>
              <a:gd name="connsiteX4" fmla="*/ 3145510 w 3146549"/>
              <a:gd name="connsiteY4" fmla="*/ 4510514 h 4635454"/>
              <a:gd name="connsiteX5" fmla="*/ 3146410 w 3146549"/>
              <a:gd name="connsiteY5" fmla="*/ 4513227 h 4635454"/>
              <a:gd name="connsiteX6" fmla="*/ 136291 w 3146549"/>
              <a:gd name="connsiteY6" fmla="*/ 3036460 h 4635454"/>
              <a:gd name="connsiteX7" fmla="*/ 1558110 w 3146549"/>
              <a:gd name="connsiteY7" fmla="*/ 0 h 463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6549" h="4635454">
                <a:moveTo>
                  <a:pt x="1558110" y="0"/>
                </a:moveTo>
                <a:lnTo>
                  <a:pt x="1559012" y="2420"/>
                </a:lnTo>
                <a:lnTo>
                  <a:pt x="3146549" y="2420"/>
                </a:lnTo>
                <a:lnTo>
                  <a:pt x="3146549" y="4513459"/>
                </a:lnTo>
                <a:lnTo>
                  <a:pt x="3145510" y="4510514"/>
                </a:lnTo>
                <a:lnTo>
                  <a:pt x="3146410" y="4513227"/>
                </a:lnTo>
                <a:cubicBezTo>
                  <a:pt x="1908233" y="4923835"/>
                  <a:pt x="569333" y="4266970"/>
                  <a:pt x="136291" y="3036460"/>
                </a:cubicBezTo>
                <a:cubicBezTo>
                  <a:pt x="-296752" y="1805950"/>
                  <a:pt x="335673" y="455334"/>
                  <a:pt x="1558110" y="0"/>
                </a:cubicBezTo>
                <a:close/>
              </a:path>
            </a:pathLst>
          </a:custGeom>
          <a:ln>
            <a:noFill/>
          </a:ln>
          <a:effectLst>
            <a:outerShdw blurRad="50800" dist="38100" dir="10800000" algn="r" rotWithShape="0">
              <a:prstClr val="black">
                <a:alpha val="40000"/>
              </a:prstClr>
            </a:outerShdw>
          </a:effectLst>
        </p:spPr>
        <p:txBody>
          <a:bodyPr wrap="square" tIns="1332000" anchor="ctr">
            <a:noAutofit/>
          </a:bodyPr>
          <a:lstStyle>
            <a:lvl1pPr marL="0" indent="0" algn="ctr">
              <a:buNone/>
              <a:defRPr sz="1600">
                <a:solidFill>
                  <a:schemeClr val="tx1"/>
                </a:solidFill>
              </a:defRPr>
            </a:lvl1pPr>
          </a:lstStyle>
          <a:p>
            <a:endParaRPr lang="fr-FR" dirty="0"/>
          </a:p>
        </p:txBody>
      </p:sp>
      <p:sp>
        <p:nvSpPr>
          <p:cNvPr id="53" name="Arc 52">
            <a:extLst>
              <a:ext uri="{FF2B5EF4-FFF2-40B4-BE49-F238E27FC236}">
                <a16:creationId xmlns:a16="http://schemas.microsoft.com/office/drawing/2014/main" id="{BE1AA39D-9E7E-4545-8F66-D76A2478D228}"/>
              </a:ext>
            </a:extLst>
          </p:cNvPr>
          <p:cNvSpPr/>
          <p:nvPr userDrawn="1"/>
        </p:nvSpPr>
        <p:spPr>
          <a:xfrm>
            <a:off x="3527284" y="-190236"/>
            <a:ext cx="4992157" cy="4992157"/>
          </a:xfrm>
          <a:prstGeom prst="arc">
            <a:avLst>
              <a:gd name="adj1" fmla="val 4841684"/>
              <a:gd name="adj2" fmla="val 10776032"/>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4" name="Espace réservé pour une image  73">
            <a:extLst>
              <a:ext uri="{FF2B5EF4-FFF2-40B4-BE49-F238E27FC236}">
                <a16:creationId xmlns:a16="http://schemas.microsoft.com/office/drawing/2014/main" id="{3AC1ED6F-89F7-49BD-8E23-35EA4D9FF1FF}"/>
              </a:ext>
            </a:extLst>
          </p:cNvPr>
          <p:cNvSpPr>
            <a:spLocks noGrp="1"/>
          </p:cNvSpPr>
          <p:nvPr>
            <p:ph type="pic" sz="quarter" idx="17"/>
          </p:nvPr>
        </p:nvSpPr>
        <p:spPr>
          <a:xfrm>
            <a:off x="-3130" y="6438688"/>
            <a:ext cx="2880878" cy="3467312"/>
          </a:xfrm>
          <a:custGeom>
            <a:avLst/>
            <a:gdLst>
              <a:gd name="connsiteX0" fmla="*/ 872066 w 2880878"/>
              <a:gd name="connsiteY0" fmla="*/ 1351 h 3467312"/>
              <a:gd name="connsiteX1" fmla="*/ 2558359 w 2880878"/>
              <a:gd name="connsiteY1" fmla="*/ 865760 h 3467312"/>
              <a:gd name="connsiteX2" fmla="*/ 2275611 w 2880878"/>
              <a:gd name="connsiteY2" fmla="*/ 3340981 h 3467312"/>
              <a:gd name="connsiteX3" fmla="*/ 2133635 w 2880878"/>
              <a:gd name="connsiteY3" fmla="*/ 3462641 h 3467312"/>
              <a:gd name="connsiteX4" fmla="*/ 2136730 w 2880878"/>
              <a:gd name="connsiteY4" fmla="*/ 3467312 h 3467312"/>
              <a:gd name="connsiteX5" fmla="*/ 3130 w 2880878"/>
              <a:gd name="connsiteY5" fmla="*/ 3467312 h 3467312"/>
              <a:gd name="connsiteX6" fmla="*/ 3130 w 2880878"/>
              <a:gd name="connsiteY6" fmla="*/ 252686 h 3467312"/>
              <a:gd name="connsiteX7" fmla="*/ 0 w 2880878"/>
              <a:gd name="connsiteY7" fmla="*/ 247099 h 3467312"/>
              <a:gd name="connsiteX8" fmla="*/ 872066 w 2880878"/>
              <a:gd name="connsiteY8" fmla="*/ 1351 h 34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878" h="3467312">
                <a:moveTo>
                  <a:pt x="872066" y="1351"/>
                </a:moveTo>
                <a:cubicBezTo>
                  <a:pt x="1526185" y="-23123"/>
                  <a:pt x="2173638" y="285655"/>
                  <a:pt x="2558359" y="865760"/>
                </a:cubicBezTo>
                <a:cubicBezTo>
                  <a:pt x="3082979" y="1656813"/>
                  <a:pt x="2952739" y="2701630"/>
                  <a:pt x="2275611" y="3340981"/>
                </a:cubicBezTo>
                <a:lnTo>
                  <a:pt x="2133635" y="3462641"/>
                </a:lnTo>
                <a:lnTo>
                  <a:pt x="2136730" y="3467312"/>
                </a:lnTo>
                <a:lnTo>
                  <a:pt x="3130" y="3467312"/>
                </a:lnTo>
                <a:lnTo>
                  <a:pt x="3130" y="252686"/>
                </a:lnTo>
                <a:lnTo>
                  <a:pt x="0" y="247099"/>
                </a:lnTo>
                <a:cubicBezTo>
                  <a:pt x="276034" y="92453"/>
                  <a:pt x="574739" y="12475"/>
                  <a:pt x="872066" y="1351"/>
                </a:cubicBezTo>
                <a:close/>
              </a:path>
            </a:pathLst>
          </a:custGeom>
          <a:ln>
            <a:noFill/>
          </a:ln>
          <a:effectLst>
            <a:outerShdw blurRad="50800" dist="38100" algn="l" rotWithShape="0">
              <a:prstClr val="black">
                <a:alpha val="40000"/>
              </a:prstClr>
            </a:outerShdw>
          </a:effectLst>
        </p:spPr>
        <p:txBody>
          <a:bodyPr wrap="square" bIns="1440000" anchor="ctr">
            <a:noAutofit/>
          </a:bodyPr>
          <a:lstStyle>
            <a:lvl1pPr marL="0" indent="0" algn="ctr">
              <a:buNone/>
              <a:defRPr sz="1600">
                <a:solidFill>
                  <a:schemeClr val="tx1"/>
                </a:solidFill>
              </a:defRPr>
            </a:lvl1pPr>
          </a:lstStyle>
          <a:p>
            <a:endParaRPr lang="fr-FR" dirty="0"/>
          </a:p>
        </p:txBody>
      </p:sp>
      <p:sp>
        <p:nvSpPr>
          <p:cNvPr id="75" name="Arc 74">
            <a:extLst>
              <a:ext uri="{FF2B5EF4-FFF2-40B4-BE49-F238E27FC236}">
                <a16:creationId xmlns:a16="http://schemas.microsoft.com/office/drawing/2014/main" id="{97F3B40C-EB70-4694-9F31-EFD3C1B1C785}"/>
              </a:ext>
            </a:extLst>
          </p:cNvPr>
          <p:cNvSpPr/>
          <p:nvPr userDrawn="1"/>
        </p:nvSpPr>
        <p:spPr>
          <a:xfrm>
            <a:off x="-1135851" y="6232597"/>
            <a:ext cx="4217817" cy="4217817"/>
          </a:xfrm>
          <a:prstGeom prst="arc">
            <a:avLst>
              <a:gd name="adj1" fmla="val 15278029"/>
              <a:gd name="adj2" fmla="val 17938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space réservé du texte 77">
            <a:extLst>
              <a:ext uri="{FF2B5EF4-FFF2-40B4-BE49-F238E27FC236}">
                <a16:creationId xmlns:a16="http://schemas.microsoft.com/office/drawing/2014/main" id="{F6C8A281-F19D-4FFA-84D9-54F8E50ADFF2}"/>
              </a:ext>
            </a:extLst>
          </p:cNvPr>
          <p:cNvSpPr>
            <a:spLocks noGrp="1"/>
          </p:cNvSpPr>
          <p:nvPr>
            <p:ph type="body" sz="quarter" idx="18"/>
          </p:nvPr>
        </p:nvSpPr>
        <p:spPr>
          <a:xfrm>
            <a:off x="296863" y="2194687"/>
            <a:ext cx="2880000" cy="4037909"/>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79" name="Espace réservé du texte 77">
            <a:extLst>
              <a:ext uri="{FF2B5EF4-FFF2-40B4-BE49-F238E27FC236}">
                <a16:creationId xmlns:a16="http://schemas.microsoft.com/office/drawing/2014/main" id="{FB9917CD-777D-45A0-A31A-F3B66811617C}"/>
              </a:ext>
            </a:extLst>
          </p:cNvPr>
          <p:cNvSpPr>
            <a:spLocks noGrp="1"/>
          </p:cNvSpPr>
          <p:nvPr>
            <p:ph type="body" sz="quarter" idx="19"/>
          </p:nvPr>
        </p:nvSpPr>
        <p:spPr>
          <a:xfrm>
            <a:off x="3681137" y="5056106"/>
            <a:ext cx="2880000" cy="4361028"/>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cxnSp>
        <p:nvCxnSpPr>
          <p:cNvPr id="44" name="Connecteur droit 43">
            <a:extLst>
              <a:ext uri="{FF2B5EF4-FFF2-40B4-BE49-F238E27FC236}">
                <a16:creationId xmlns:a16="http://schemas.microsoft.com/office/drawing/2014/main" id="{57B229E1-E293-4FFF-8773-22132E85A93C}"/>
              </a:ext>
            </a:extLst>
          </p:cNvPr>
          <p:cNvCxnSpPr>
            <a:cxnSpLocks/>
          </p:cNvCxnSpPr>
          <p:nvPr userDrawn="1"/>
        </p:nvCxnSpPr>
        <p:spPr>
          <a:xfrm flipH="1">
            <a:off x="404814" y="1223300"/>
            <a:ext cx="6682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Espace réservé pour une image  4">
            <a:extLst>
              <a:ext uri="{FF2B5EF4-FFF2-40B4-BE49-F238E27FC236}">
                <a16:creationId xmlns:a16="http://schemas.microsoft.com/office/drawing/2014/main" id="{9CCF68D6-E9F8-4FB7-9BA7-A77870E952A1}"/>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tx1"/>
                </a:solidFill>
              </a:defRPr>
            </a:lvl1pPr>
          </a:lstStyle>
          <a:p>
            <a:r>
              <a:rPr lang="fr-FR" dirty="0"/>
              <a:t>Logo</a:t>
            </a:r>
          </a:p>
        </p:txBody>
      </p:sp>
      <p:pic>
        <p:nvPicPr>
          <p:cNvPr id="46" name="Image 4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3653" y="9549740"/>
            <a:ext cx="1332000" cy="211067"/>
          </a:xfrm>
          <a:prstGeom prst="rect">
            <a:avLst/>
          </a:prstGeom>
        </p:spPr>
      </p:pic>
    </p:spTree>
    <p:extLst>
      <p:ext uri="{BB962C8B-B14F-4D97-AF65-F5344CB8AC3E}">
        <p14:creationId xmlns:p14="http://schemas.microsoft.com/office/powerpoint/2010/main" val="2110959821"/>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ck">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71412087-3AB0-4461-A800-1B0A6D1540DD}"/>
              </a:ext>
            </a:extLst>
          </p:cNvPr>
          <p:cNvSpPr txBox="1"/>
          <p:nvPr userDrawn="1"/>
        </p:nvSpPr>
        <p:spPr>
          <a:xfrm>
            <a:off x="344793" y="389037"/>
            <a:ext cx="4114800" cy="954107"/>
          </a:xfrm>
          <a:prstGeom prst="rect">
            <a:avLst/>
          </a:prstGeom>
          <a:noFill/>
        </p:spPr>
        <p:txBody>
          <a:bodyPr wrap="square" rtlCol="0">
            <a:spAutoFit/>
          </a:bodyPr>
          <a:lstStyle/>
          <a:p>
            <a:r>
              <a:rPr lang="fr-FR" sz="2800" b="1" cap="all" dirty="0">
                <a:solidFill>
                  <a:schemeClr val="bg1"/>
                </a:solidFill>
                <a:latin typeface="Trebuchet MS" panose="020B0603020202020204" pitchFamily="34" charset="0"/>
              </a:rPr>
              <a:t>36 heures dans la vie d’une startup</a:t>
            </a:r>
          </a:p>
        </p:txBody>
      </p:sp>
      <p:sp>
        <p:nvSpPr>
          <p:cNvPr id="59" name="Rectangle 58">
            <a:extLst>
              <a:ext uri="{FF2B5EF4-FFF2-40B4-BE49-F238E27FC236}">
                <a16:creationId xmlns:a16="http://schemas.microsoft.com/office/drawing/2014/main" id="{D41ECFF7-746C-405E-9439-2AF82ECFEA8F}"/>
              </a:ext>
            </a:extLst>
          </p:cNvPr>
          <p:cNvSpPr/>
          <p:nvPr userDrawn="1"/>
        </p:nvSpPr>
        <p:spPr>
          <a:xfrm>
            <a:off x="0" y="6650491"/>
            <a:ext cx="6858000" cy="325550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Arc 60">
            <a:extLst>
              <a:ext uri="{FF2B5EF4-FFF2-40B4-BE49-F238E27FC236}">
                <a16:creationId xmlns:a16="http://schemas.microsoft.com/office/drawing/2014/main" id="{DE512640-0F56-4ADA-84E2-7B4AEE9CFF43}"/>
              </a:ext>
            </a:extLst>
          </p:cNvPr>
          <p:cNvSpPr/>
          <p:nvPr userDrawn="1"/>
        </p:nvSpPr>
        <p:spPr>
          <a:xfrm>
            <a:off x="-1564114" y="5139162"/>
            <a:ext cx="5331312" cy="5331312"/>
          </a:xfrm>
          <a:prstGeom prst="arc">
            <a:avLst>
              <a:gd name="adj1" fmla="val 15322999"/>
              <a:gd name="adj2" fmla="val 1970852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Arc 61">
            <a:extLst>
              <a:ext uri="{FF2B5EF4-FFF2-40B4-BE49-F238E27FC236}">
                <a16:creationId xmlns:a16="http://schemas.microsoft.com/office/drawing/2014/main" id="{C3E0DF91-625B-4D54-9A4A-F2117B0B10E8}"/>
              </a:ext>
            </a:extLst>
          </p:cNvPr>
          <p:cNvSpPr/>
          <p:nvPr userDrawn="1"/>
        </p:nvSpPr>
        <p:spPr>
          <a:xfrm>
            <a:off x="-1564114" y="5139162"/>
            <a:ext cx="5331312" cy="5331312"/>
          </a:xfrm>
          <a:prstGeom prst="arc">
            <a:avLst>
              <a:gd name="adj1" fmla="val 20500132"/>
              <a:gd name="adj2" fmla="val 2256244"/>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51DCE195-1CBB-40BE-8879-0055886F89CB}"/>
              </a:ext>
            </a:extLst>
          </p:cNvPr>
          <p:cNvSpPr txBox="1"/>
          <p:nvPr/>
        </p:nvSpPr>
        <p:spPr>
          <a:xfrm>
            <a:off x="3932849" y="6845131"/>
            <a:ext cx="2772752" cy="369332"/>
          </a:xfrm>
          <a:prstGeom prst="rect">
            <a:avLst/>
          </a:prstGeom>
          <a:noFill/>
        </p:spPr>
        <p:txBody>
          <a:bodyPr wrap="square" rtlCol="0">
            <a:spAutoFit/>
          </a:bodyPr>
          <a:lstStyle/>
          <a:p>
            <a:r>
              <a:rPr lang="fr-FR" b="1" cap="all" dirty="0">
                <a:solidFill>
                  <a:schemeClr val="bg1"/>
                </a:solidFill>
                <a:latin typeface="Trebuchet MS" panose="020B0603020202020204" pitchFamily="34" charset="0"/>
              </a:rPr>
              <a:t>Pour en savoir plus</a:t>
            </a:r>
          </a:p>
        </p:txBody>
      </p:sp>
      <p:sp>
        <p:nvSpPr>
          <p:cNvPr id="94" name="Espace réservé du texte 77">
            <a:extLst>
              <a:ext uri="{FF2B5EF4-FFF2-40B4-BE49-F238E27FC236}">
                <a16:creationId xmlns:a16="http://schemas.microsoft.com/office/drawing/2014/main" id="{C6D2CD1C-7D90-4B2C-AAAD-B5C2854414AD}"/>
              </a:ext>
            </a:extLst>
          </p:cNvPr>
          <p:cNvSpPr>
            <a:spLocks noGrp="1"/>
          </p:cNvSpPr>
          <p:nvPr userDrawn="1">
            <p:ph type="body" sz="quarter" idx="20"/>
          </p:nvPr>
        </p:nvSpPr>
        <p:spPr>
          <a:xfrm>
            <a:off x="296863" y="446519"/>
            <a:ext cx="2880000" cy="4506481"/>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5" name="Espace réservé du texte 77">
            <a:extLst>
              <a:ext uri="{FF2B5EF4-FFF2-40B4-BE49-F238E27FC236}">
                <a16:creationId xmlns:a16="http://schemas.microsoft.com/office/drawing/2014/main" id="{BF71F432-0C76-4011-8DD3-36CAE954C01B}"/>
              </a:ext>
            </a:extLst>
          </p:cNvPr>
          <p:cNvSpPr>
            <a:spLocks noGrp="1"/>
          </p:cNvSpPr>
          <p:nvPr userDrawn="1">
            <p:ph type="body" sz="quarter" idx="21"/>
          </p:nvPr>
        </p:nvSpPr>
        <p:spPr>
          <a:xfrm>
            <a:off x="3677597" y="446519"/>
            <a:ext cx="2880000" cy="6028156"/>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7" name="Espace réservé pour une image  96">
            <a:extLst>
              <a:ext uri="{FF2B5EF4-FFF2-40B4-BE49-F238E27FC236}">
                <a16:creationId xmlns:a16="http://schemas.microsoft.com/office/drawing/2014/main" id="{68626897-67E2-40AA-BA0B-A70ED57D1B64}"/>
              </a:ext>
            </a:extLst>
          </p:cNvPr>
          <p:cNvSpPr>
            <a:spLocks noGrp="1"/>
          </p:cNvSpPr>
          <p:nvPr userDrawn="1">
            <p:ph type="pic" sz="quarter" idx="22"/>
          </p:nvPr>
        </p:nvSpPr>
        <p:spPr>
          <a:xfrm>
            <a:off x="-2510" y="5321538"/>
            <a:ext cx="3585927" cy="4584463"/>
          </a:xfrm>
          <a:custGeom>
            <a:avLst/>
            <a:gdLst>
              <a:gd name="connsiteX0" fmla="*/ 1152655 w 3585927"/>
              <a:gd name="connsiteY0" fmla="*/ 525 h 4584463"/>
              <a:gd name="connsiteX1" fmla="*/ 3268455 w 3585927"/>
              <a:gd name="connsiteY1" fmla="*/ 1268609 h 4584463"/>
              <a:gd name="connsiteX2" fmla="*/ 2625981 w 3585927"/>
              <a:gd name="connsiteY2" fmla="*/ 4443196 h 4584463"/>
              <a:gd name="connsiteX3" fmla="*/ 2428883 w 3585927"/>
              <a:gd name="connsiteY3" fmla="*/ 4581021 h 4584463"/>
              <a:gd name="connsiteX4" fmla="*/ 2430816 w 3585927"/>
              <a:gd name="connsiteY4" fmla="*/ 4584463 h 4584463"/>
              <a:gd name="connsiteX5" fmla="*/ 2511 w 3585927"/>
              <a:gd name="connsiteY5" fmla="*/ 4584463 h 4584463"/>
              <a:gd name="connsiteX6" fmla="*/ 2511 w 3585927"/>
              <a:gd name="connsiteY6" fmla="*/ 264212 h 4584463"/>
              <a:gd name="connsiteX7" fmla="*/ 0 w 3585927"/>
              <a:gd name="connsiteY7" fmla="*/ 259152 h 4584463"/>
              <a:gd name="connsiteX8" fmla="*/ 1152655 w 3585927"/>
              <a:gd name="connsiteY8" fmla="*/ 525 h 458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5927" h="4584463">
                <a:moveTo>
                  <a:pt x="1152655" y="525"/>
                </a:moveTo>
                <a:cubicBezTo>
                  <a:pt x="2005554" y="18092"/>
                  <a:pt x="2823843" y="475694"/>
                  <a:pt x="3268455" y="1268609"/>
                </a:cubicBezTo>
                <a:cubicBezTo>
                  <a:pt x="3874746" y="2349858"/>
                  <a:pt x="3586626" y="3698736"/>
                  <a:pt x="2625981" y="4443196"/>
                </a:cubicBezTo>
                <a:lnTo>
                  <a:pt x="2428883" y="4581021"/>
                </a:lnTo>
                <a:lnTo>
                  <a:pt x="2430816" y="4584463"/>
                </a:lnTo>
                <a:lnTo>
                  <a:pt x="2511" y="4584463"/>
                </a:lnTo>
                <a:lnTo>
                  <a:pt x="2511" y="264212"/>
                </a:lnTo>
                <a:lnTo>
                  <a:pt x="0" y="259152"/>
                </a:lnTo>
                <a:cubicBezTo>
                  <a:pt x="370141" y="75470"/>
                  <a:pt x="764973" y="-7461"/>
                  <a:pt x="1152655" y="525"/>
                </a:cubicBezTo>
                <a:close/>
              </a:path>
            </a:pathLst>
          </a:custGeom>
          <a:ln>
            <a:noFill/>
          </a:ln>
          <a:effectLst>
            <a:outerShdw blurRad="50800" dist="38100" algn="l" rotWithShape="0">
              <a:prstClr val="black">
                <a:alpha val="40000"/>
              </a:prstClr>
            </a:outerShdw>
          </a:effectLst>
        </p:spPr>
        <p:txBody>
          <a:bodyPr wrap="square" tIns="504000" bIns="46800">
            <a:noAutofit/>
          </a:bodyPr>
          <a:lstStyle>
            <a:lvl1pPr marL="0" indent="0" algn="ctr">
              <a:buNone/>
              <a:defRPr sz="1600"/>
            </a:lvl1pPr>
          </a:lstStyle>
          <a:p>
            <a:endParaRPr lang="fr-FR"/>
          </a:p>
        </p:txBody>
      </p:sp>
      <p:grpSp>
        <p:nvGrpSpPr>
          <p:cNvPr id="98" name="Groupe 56">
            <a:extLst>
              <a:ext uri="{FF2B5EF4-FFF2-40B4-BE49-F238E27FC236}">
                <a16:creationId xmlns:a16="http://schemas.microsoft.com/office/drawing/2014/main" id="{E0456361-62AB-4EF9-A66F-A2336D5C7226}"/>
              </a:ext>
            </a:extLst>
          </p:cNvPr>
          <p:cNvGrpSpPr>
            <a:grpSpLocks noChangeAspect="1"/>
          </p:cNvGrpSpPr>
          <p:nvPr userDrawn="1"/>
        </p:nvGrpSpPr>
        <p:grpSpPr>
          <a:xfrm>
            <a:off x="5142147" y="9593112"/>
            <a:ext cx="1311041" cy="211032"/>
            <a:chOff x="721663" y="6029980"/>
            <a:chExt cx="2055017" cy="330786"/>
          </a:xfrm>
          <a:solidFill>
            <a:schemeClr val="bg1"/>
          </a:solidFill>
        </p:grpSpPr>
        <p:sp>
          <p:nvSpPr>
            <p:cNvPr id="99" name="Freeform 6">
              <a:extLst>
                <a:ext uri="{FF2B5EF4-FFF2-40B4-BE49-F238E27FC236}">
                  <a16:creationId xmlns:a16="http://schemas.microsoft.com/office/drawing/2014/main" id="{12E1EEA8-0D63-4D24-B1EE-4AEB52A797E4}"/>
                </a:ext>
              </a:extLst>
            </p:cNvPr>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0" name="Freeform 7">
              <a:extLst>
                <a:ext uri="{FF2B5EF4-FFF2-40B4-BE49-F238E27FC236}">
                  <a16:creationId xmlns:a16="http://schemas.microsoft.com/office/drawing/2014/main" id="{6E05FADB-4BD6-493B-8E45-52FC66BCFB41}"/>
                </a:ext>
              </a:extLst>
            </p:cNvPr>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1" name="Freeform 8">
              <a:extLst>
                <a:ext uri="{FF2B5EF4-FFF2-40B4-BE49-F238E27FC236}">
                  <a16:creationId xmlns:a16="http://schemas.microsoft.com/office/drawing/2014/main" id="{03911745-7142-4C7D-9CB0-3D5C402F9DE8}"/>
                </a:ext>
              </a:extLst>
            </p:cNvPr>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2" name="Freeform 9">
              <a:extLst>
                <a:ext uri="{FF2B5EF4-FFF2-40B4-BE49-F238E27FC236}">
                  <a16:creationId xmlns:a16="http://schemas.microsoft.com/office/drawing/2014/main" id="{E1ADD674-FCF7-4325-BC37-9DB43ACCFD1C}"/>
                </a:ext>
              </a:extLst>
            </p:cNvPr>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3" name="Freeform 10">
              <a:extLst>
                <a:ext uri="{FF2B5EF4-FFF2-40B4-BE49-F238E27FC236}">
                  <a16:creationId xmlns:a16="http://schemas.microsoft.com/office/drawing/2014/main" id="{4AF8BACF-7910-4EA0-B1A1-2DC715D58508}"/>
                </a:ext>
              </a:extLst>
            </p:cNvPr>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4" name="Freeform 11">
              <a:extLst>
                <a:ext uri="{FF2B5EF4-FFF2-40B4-BE49-F238E27FC236}">
                  <a16:creationId xmlns:a16="http://schemas.microsoft.com/office/drawing/2014/main" id="{D93A50D2-BF8A-4A30-9DCA-D19AC42B5D31}"/>
                </a:ext>
              </a:extLst>
            </p:cNvPr>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5" name="Freeform 12">
              <a:extLst>
                <a:ext uri="{FF2B5EF4-FFF2-40B4-BE49-F238E27FC236}">
                  <a16:creationId xmlns:a16="http://schemas.microsoft.com/office/drawing/2014/main" id="{BA054AC8-7007-4016-B2E5-2E4725879395}"/>
                </a:ext>
              </a:extLst>
            </p:cNvPr>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6" name="Freeform 13">
              <a:extLst>
                <a:ext uri="{FF2B5EF4-FFF2-40B4-BE49-F238E27FC236}">
                  <a16:creationId xmlns:a16="http://schemas.microsoft.com/office/drawing/2014/main" id="{4B9BA46A-CB2C-4C05-A004-1C8B86DCDF64}"/>
                </a:ext>
              </a:extLst>
            </p:cNvPr>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7" name="Freeform 14">
              <a:extLst>
                <a:ext uri="{FF2B5EF4-FFF2-40B4-BE49-F238E27FC236}">
                  <a16:creationId xmlns:a16="http://schemas.microsoft.com/office/drawing/2014/main" id="{2B3D4348-0282-4E7C-97B3-374DF06D9D47}"/>
                </a:ext>
              </a:extLst>
            </p:cNvPr>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8" name="Freeform 15">
              <a:extLst>
                <a:ext uri="{FF2B5EF4-FFF2-40B4-BE49-F238E27FC236}">
                  <a16:creationId xmlns:a16="http://schemas.microsoft.com/office/drawing/2014/main" id="{C54504B4-5F22-4E5B-ACA2-6BE30D842B7D}"/>
                </a:ext>
              </a:extLst>
            </p:cNvPr>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9" name="Freeform 16">
              <a:extLst>
                <a:ext uri="{FF2B5EF4-FFF2-40B4-BE49-F238E27FC236}">
                  <a16:creationId xmlns:a16="http://schemas.microsoft.com/office/drawing/2014/main" id="{F86FF4A4-DCF1-4277-838A-4DBD76FB456B}"/>
                </a:ext>
              </a:extLst>
            </p:cNvPr>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0" name="Freeform 17">
              <a:extLst>
                <a:ext uri="{FF2B5EF4-FFF2-40B4-BE49-F238E27FC236}">
                  <a16:creationId xmlns:a16="http://schemas.microsoft.com/office/drawing/2014/main" id="{CB96773A-C9AD-400D-9297-17FE7F14798F}"/>
                </a:ext>
              </a:extLst>
            </p:cNvPr>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1" name="Freeform 18">
              <a:extLst>
                <a:ext uri="{FF2B5EF4-FFF2-40B4-BE49-F238E27FC236}">
                  <a16:creationId xmlns:a16="http://schemas.microsoft.com/office/drawing/2014/main" id="{BF7F423C-5DEF-40AE-A6AA-EC34B109A9D7}"/>
                </a:ext>
              </a:extLst>
            </p:cNvPr>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2" name="Freeform 19">
              <a:extLst>
                <a:ext uri="{FF2B5EF4-FFF2-40B4-BE49-F238E27FC236}">
                  <a16:creationId xmlns:a16="http://schemas.microsoft.com/office/drawing/2014/main" id="{AFE3A1C8-F1A7-4FB5-95C5-C80464CADCEA}"/>
                </a:ext>
              </a:extLst>
            </p:cNvPr>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3" name="Freeform 20">
              <a:extLst>
                <a:ext uri="{FF2B5EF4-FFF2-40B4-BE49-F238E27FC236}">
                  <a16:creationId xmlns:a16="http://schemas.microsoft.com/office/drawing/2014/main" id="{0C8A0C5C-C5B2-42C5-A293-BFEB0B22809C}"/>
                </a:ext>
              </a:extLst>
            </p:cNvPr>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4" name="Freeform 21">
              <a:extLst>
                <a:ext uri="{FF2B5EF4-FFF2-40B4-BE49-F238E27FC236}">
                  <a16:creationId xmlns:a16="http://schemas.microsoft.com/office/drawing/2014/main" id="{53DDC7F5-19AC-4216-90E6-D790888AE0CA}"/>
                </a:ext>
              </a:extLst>
            </p:cNvPr>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5" name="Freeform 22">
              <a:extLst>
                <a:ext uri="{FF2B5EF4-FFF2-40B4-BE49-F238E27FC236}">
                  <a16:creationId xmlns:a16="http://schemas.microsoft.com/office/drawing/2014/main" id="{F3A1B441-4E98-42B1-BEEB-EF67BF254246}"/>
                </a:ext>
              </a:extLst>
            </p:cNvPr>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6" name="Freeform 23">
              <a:extLst>
                <a:ext uri="{FF2B5EF4-FFF2-40B4-BE49-F238E27FC236}">
                  <a16:creationId xmlns:a16="http://schemas.microsoft.com/office/drawing/2014/main" id="{DD180257-EDE0-4500-8283-C62BD54C9629}"/>
                </a:ext>
              </a:extLst>
            </p:cNvPr>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7" name="Freeform 24">
              <a:extLst>
                <a:ext uri="{FF2B5EF4-FFF2-40B4-BE49-F238E27FC236}">
                  <a16:creationId xmlns:a16="http://schemas.microsoft.com/office/drawing/2014/main" id="{1E30A695-5A17-423E-8FFA-472E698A992E}"/>
                </a:ext>
              </a:extLst>
            </p:cNvPr>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
        <p:nvSpPr>
          <p:cNvPr id="14" name="Espace réservé du texte 13">
            <a:extLst>
              <a:ext uri="{FF2B5EF4-FFF2-40B4-BE49-F238E27FC236}">
                <a16:creationId xmlns:a16="http://schemas.microsoft.com/office/drawing/2014/main" id="{C8679576-43D9-4D01-B01B-BF72A997A6A7}"/>
              </a:ext>
            </a:extLst>
          </p:cNvPr>
          <p:cNvSpPr>
            <a:spLocks noGrp="1"/>
          </p:cNvSpPr>
          <p:nvPr>
            <p:ph type="body" sz="quarter" idx="25" hasCustomPrompt="1"/>
          </p:nvPr>
        </p:nvSpPr>
        <p:spPr>
          <a:xfrm>
            <a:off x="3937518" y="7126996"/>
            <a:ext cx="2620080" cy="2302499"/>
          </a:xfrm>
        </p:spPr>
        <p:txBody>
          <a:bodyPr rIns="90000" anchor="ctr">
            <a:normAutofit/>
          </a:bodyPr>
          <a:lstStyle>
            <a:lvl1pPr marL="0" indent="0">
              <a:spcBef>
                <a:spcPts val="0"/>
              </a:spcBef>
              <a:spcAft>
                <a:spcPts val="300"/>
              </a:spcAft>
              <a:buNone/>
              <a:defRPr sz="1300" b="1">
                <a:solidFill>
                  <a:schemeClr val="bg1"/>
                </a:solidFill>
              </a:defRPr>
            </a:lvl1pPr>
            <a:lvl2pPr marL="0" indent="0">
              <a:spcAft>
                <a:spcPts val="300"/>
              </a:spcAft>
              <a:buNone/>
              <a:defRPr sz="1300" b="1">
                <a:solidFill>
                  <a:schemeClr val="bg1"/>
                </a:solidFill>
              </a:defRPr>
            </a:lvl2pPr>
            <a:lvl3pPr marL="0" indent="0">
              <a:spcAft>
                <a:spcPts val="300"/>
              </a:spcAft>
              <a:buNone/>
              <a:defRPr sz="900" b="0">
                <a:solidFill>
                  <a:schemeClr val="bg1"/>
                </a:solidFill>
              </a:defRPr>
            </a:lvl3pPr>
            <a:lvl4pPr marL="1371600" indent="0">
              <a:buNone/>
              <a:defRPr sz="1300"/>
            </a:lvl4pPr>
            <a:lvl5pPr marL="1828800" indent="0">
              <a:buNone/>
              <a:defRPr sz="1300"/>
            </a:lvl5pPr>
          </a:lstStyle>
          <a:p>
            <a:pPr lvl="0"/>
            <a:r>
              <a:rPr lang="fr-FR" dirty="0"/>
              <a:t>Prénom Nom - Poste</a:t>
            </a:r>
          </a:p>
          <a:p>
            <a:pPr lvl="1"/>
            <a:r>
              <a:rPr lang="fr-FR" b="1" dirty="0"/>
              <a:t>N° téléphone</a:t>
            </a:r>
          </a:p>
          <a:p>
            <a:pPr lvl="2"/>
            <a:r>
              <a:rPr lang="fr-FR" b="1" dirty="0"/>
              <a:t>Prenom.nom@eurogroupconsulting.fr</a:t>
            </a:r>
          </a:p>
          <a:p>
            <a:pPr lvl="2"/>
            <a:endParaRPr lang="fr-FR" b="1" dirty="0"/>
          </a:p>
        </p:txBody>
      </p:sp>
      <p:sp>
        <p:nvSpPr>
          <p:cNvPr id="31" name="Espace réservé pour une image  4">
            <a:extLst>
              <a:ext uri="{FF2B5EF4-FFF2-40B4-BE49-F238E27FC236}">
                <a16:creationId xmlns:a16="http://schemas.microsoft.com/office/drawing/2014/main" id="{3B8E1FF0-7542-40B7-A4E0-46ECCD74BD41}"/>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bg1"/>
                </a:solidFill>
              </a:defRPr>
            </a:lvl1pPr>
          </a:lstStyle>
          <a:p>
            <a:r>
              <a:rPr lang="fr-FR" dirty="0"/>
              <a:t>Logo</a:t>
            </a:r>
          </a:p>
        </p:txBody>
      </p:sp>
    </p:spTree>
    <p:extLst>
      <p:ext uri="{BB962C8B-B14F-4D97-AF65-F5344CB8AC3E}">
        <p14:creationId xmlns:p14="http://schemas.microsoft.com/office/powerpoint/2010/main" val="1281706506"/>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guide id="7" pos="2319">
          <p15:clr>
            <a:srgbClr val="FBAE40"/>
          </p15:clr>
        </p15:guide>
        <p15:guide id="8" pos="238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ro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200379-C917-42A6-9A2A-B06057C051E8}"/>
              </a:ext>
            </a:extLst>
          </p:cNvPr>
          <p:cNvSpPr/>
          <p:nvPr userDrawn="1"/>
        </p:nvSpPr>
        <p:spPr>
          <a:xfrm>
            <a:off x="0" y="-1"/>
            <a:ext cx="6858000" cy="201348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F2D5A82-8D77-45E6-AA23-B540A290A711}"/>
              </a:ext>
            </a:extLst>
          </p:cNvPr>
          <p:cNvSpPr>
            <a:spLocks noGrp="1"/>
          </p:cNvSpPr>
          <p:nvPr userDrawn="1">
            <p:ph type="ctrTitle"/>
          </p:nvPr>
        </p:nvSpPr>
        <p:spPr>
          <a:xfrm>
            <a:off x="296862" y="254184"/>
            <a:ext cx="3756977" cy="842349"/>
          </a:xfrm>
        </p:spPr>
        <p:txBody>
          <a:bodyPr anchor="ctr">
            <a:normAutofit/>
          </a:bodyPr>
          <a:lstStyle>
            <a:lvl1pPr algn="l">
              <a:defRPr sz="2400" b="1" cap="all" baseline="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541AC552-A484-463C-8DBE-D45D5F583960}"/>
              </a:ext>
            </a:extLst>
          </p:cNvPr>
          <p:cNvSpPr>
            <a:spLocks noGrp="1"/>
          </p:cNvSpPr>
          <p:nvPr userDrawn="1">
            <p:ph type="subTitle" idx="1"/>
          </p:nvPr>
        </p:nvSpPr>
        <p:spPr>
          <a:xfrm>
            <a:off x="296863" y="1223299"/>
            <a:ext cx="3523298" cy="790188"/>
          </a:xfrm>
        </p:spPr>
        <p:txBody>
          <a:bodyPr anchor="ctr">
            <a:normAutofit/>
          </a:bodyPr>
          <a:lstStyle>
            <a:lvl1pPr marL="0" indent="0" algn="l">
              <a:buNone/>
              <a:defRPr sz="1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51" name="Espace réservé pour une image  50">
            <a:extLst>
              <a:ext uri="{FF2B5EF4-FFF2-40B4-BE49-F238E27FC236}">
                <a16:creationId xmlns:a16="http://schemas.microsoft.com/office/drawing/2014/main" id="{12CA633A-E6EC-46B7-868F-34C62882F6F9}"/>
              </a:ext>
            </a:extLst>
          </p:cNvPr>
          <p:cNvSpPr>
            <a:spLocks noGrp="1"/>
          </p:cNvSpPr>
          <p:nvPr>
            <p:ph type="pic" sz="quarter" idx="15"/>
          </p:nvPr>
        </p:nvSpPr>
        <p:spPr>
          <a:xfrm>
            <a:off x="3711451" y="0"/>
            <a:ext cx="3146549" cy="4635454"/>
          </a:xfrm>
          <a:custGeom>
            <a:avLst/>
            <a:gdLst>
              <a:gd name="connsiteX0" fmla="*/ 1558110 w 3146549"/>
              <a:gd name="connsiteY0" fmla="*/ 0 h 4635454"/>
              <a:gd name="connsiteX1" fmla="*/ 1559012 w 3146549"/>
              <a:gd name="connsiteY1" fmla="*/ 2420 h 4635454"/>
              <a:gd name="connsiteX2" fmla="*/ 3146549 w 3146549"/>
              <a:gd name="connsiteY2" fmla="*/ 2420 h 4635454"/>
              <a:gd name="connsiteX3" fmla="*/ 3146549 w 3146549"/>
              <a:gd name="connsiteY3" fmla="*/ 4513459 h 4635454"/>
              <a:gd name="connsiteX4" fmla="*/ 3145510 w 3146549"/>
              <a:gd name="connsiteY4" fmla="*/ 4510514 h 4635454"/>
              <a:gd name="connsiteX5" fmla="*/ 3146410 w 3146549"/>
              <a:gd name="connsiteY5" fmla="*/ 4513227 h 4635454"/>
              <a:gd name="connsiteX6" fmla="*/ 136291 w 3146549"/>
              <a:gd name="connsiteY6" fmla="*/ 3036460 h 4635454"/>
              <a:gd name="connsiteX7" fmla="*/ 1558110 w 3146549"/>
              <a:gd name="connsiteY7" fmla="*/ 0 h 463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6549" h="4635454">
                <a:moveTo>
                  <a:pt x="1558110" y="0"/>
                </a:moveTo>
                <a:lnTo>
                  <a:pt x="1559012" y="2420"/>
                </a:lnTo>
                <a:lnTo>
                  <a:pt x="3146549" y="2420"/>
                </a:lnTo>
                <a:lnTo>
                  <a:pt x="3146549" y="4513459"/>
                </a:lnTo>
                <a:lnTo>
                  <a:pt x="3145510" y="4510514"/>
                </a:lnTo>
                <a:lnTo>
                  <a:pt x="3146410" y="4513227"/>
                </a:lnTo>
                <a:cubicBezTo>
                  <a:pt x="1908233" y="4923835"/>
                  <a:pt x="569333" y="4266970"/>
                  <a:pt x="136291" y="3036460"/>
                </a:cubicBezTo>
                <a:cubicBezTo>
                  <a:pt x="-296752" y="1805950"/>
                  <a:pt x="335673" y="455334"/>
                  <a:pt x="1558110" y="0"/>
                </a:cubicBezTo>
                <a:close/>
              </a:path>
            </a:pathLst>
          </a:custGeom>
          <a:ln>
            <a:noFill/>
          </a:ln>
          <a:effectLst>
            <a:outerShdw blurRad="50800" dist="38100" dir="10800000" algn="r" rotWithShape="0">
              <a:prstClr val="black">
                <a:alpha val="40000"/>
              </a:prstClr>
            </a:outerShdw>
          </a:effectLst>
        </p:spPr>
        <p:txBody>
          <a:bodyPr wrap="square" tIns="1332000" anchor="ctr">
            <a:noAutofit/>
          </a:bodyPr>
          <a:lstStyle>
            <a:lvl1pPr marL="0" indent="0" algn="ctr">
              <a:buNone/>
              <a:defRPr sz="1600">
                <a:solidFill>
                  <a:schemeClr val="tx1"/>
                </a:solidFill>
              </a:defRPr>
            </a:lvl1pPr>
          </a:lstStyle>
          <a:p>
            <a:endParaRPr lang="fr-FR" dirty="0"/>
          </a:p>
        </p:txBody>
      </p:sp>
      <p:sp>
        <p:nvSpPr>
          <p:cNvPr id="53" name="Arc 52">
            <a:extLst>
              <a:ext uri="{FF2B5EF4-FFF2-40B4-BE49-F238E27FC236}">
                <a16:creationId xmlns:a16="http://schemas.microsoft.com/office/drawing/2014/main" id="{BE1AA39D-9E7E-4545-8F66-D76A2478D228}"/>
              </a:ext>
            </a:extLst>
          </p:cNvPr>
          <p:cNvSpPr/>
          <p:nvPr userDrawn="1"/>
        </p:nvSpPr>
        <p:spPr>
          <a:xfrm>
            <a:off x="3527284" y="-190236"/>
            <a:ext cx="4992157" cy="4992157"/>
          </a:xfrm>
          <a:prstGeom prst="arc">
            <a:avLst>
              <a:gd name="adj1" fmla="val 4841684"/>
              <a:gd name="adj2" fmla="val 10776032"/>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4" name="Espace réservé pour une image  73">
            <a:extLst>
              <a:ext uri="{FF2B5EF4-FFF2-40B4-BE49-F238E27FC236}">
                <a16:creationId xmlns:a16="http://schemas.microsoft.com/office/drawing/2014/main" id="{3AC1ED6F-89F7-49BD-8E23-35EA4D9FF1FF}"/>
              </a:ext>
            </a:extLst>
          </p:cNvPr>
          <p:cNvSpPr>
            <a:spLocks noGrp="1"/>
          </p:cNvSpPr>
          <p:nvPr>
            <p:ph type="pic" sz="quarter" idx="17"/>
          </p:nvPr>
        </p:nvSpPr>
        <p:spPr>
          <a:xfrm>
            <a:off x="-3130" y="6438688"/>
            <a:ext cx="2880878" cy="3467312"/>
          </a:xfrm>
          <a:custGeom>
            <a:avLst/>
            <a:gdLst>
              <a:gd name="connsiteX0" fmla="*/ 872066 w 2880878"/>
              <a:gd name="connsiteY0" fmla="*/ 1351 h 3467312"/>
              <a:gd name="connsiteX1" fmla="*/ 2558359 w 2880878"/>
              <a:gd name="connsiteY1" fmla="*/ 865760 h 3467312"/>
              <a:gd name="connsiteX2" fmla="*/ 2275611 w 2880878"/>
              <a:gd name="connsiteY2" fmla="*/ 3340981 h 3467312"/>
              <a:gd name="connsiteX3" fmla="*/ 2133635 w 2880878"/>
              <a:gd name="connsiteY3" fmla="*/ 3462641 h 3467312"/>
              <a:gd name="connsiteX4" fmla="*/ 2136730 w 2880878"/>
              <a:gd name="connsiteY4" fmla="*/ 3467312 h 3467312"/>
              <a:gd name="connsiteX5" fmla="*/ 3130 w 2880878"/>
              <a:gd name="connsiteY5" fmla="*/ 3467312 h 3467312"/>
              <a:gd name="connsiteX6" fmla="*/ 3130 w 2880878"/>
              <a:gd name="connsiteY6" fmla="*/ 252686 h 3467312"/>
              <a:gd name="connsiteX7" fmla="*/ 0 w 2880878"/>
              <a:gd name="connsiteY7" fmla="*/ 247099 h 3467312"/>
              <a:gd name="connsiteX8" fmla="*/ 872066 w 2880878"/>
              <a:gd name="connsiteY8" fmla="*/ 1351 h 34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878" h="3467312">
                <a:moveTo>
                  <a:pt x="872066" y="1351"/>
                </a:moveTo>
                <a:cubicBezTo>
                  <a:pt x="1526185" y="-23123"/>
                  <a:pt x="2173638" y="285655"/>
                  <a:pt x="2558359" y="865760"/>
                </a:cubicBezTo>
                <a:cubicBezTo>
                  <a:pt x="3082979" y="1656813"/>
                  <a:pt x="2952739" y="2701630"/>
                  <a:pt x="2275611" y="3340981"/>
                </a:cubicBezTo>
                <a:lnTo>
                  <a:pt x="2133635" y="3462641"/>
                </a:lnTo>
                <a:lnTo>
                  <a:pt x="2136730" y="3467312"/>
                </a:lnTo>
                <a:lnTo>
                  <a:pt x="3130" y="3467312"/>
                </a:lnTo>
                <a:lnTo>
                  <a:pt x="3130" y="252686"/>
                </a:lnTo>
                <a:lnTo>
                  <a:pt x="0" y="247099"/>
                </a:lnTo>
                <a:cubicBezTo>
                  <a:pt x="276034" y="92453"/>
                  <a:pt x="574739" y="12475"/>
                  <a:pt x="872066" y="1351"/>
                </a:cubicBezTo>
                <a:close/>
              </a:path>
            </a:pathLst>
          </a:custGeom>
          <a:ln>
            <a:noFill/>
          </a:ln>
          <a:effectLst>
            <a:outerShdw blurRad="50800" dist="38100" algn="l" rotWithShape="0">
              <a:prstClr val="black">
                <a:alpha val="40000"/>
              </a:prstClr>
            </a:outerShdw>
          </a:effectLst>
        </p:spPr>
        <p:txBody>
          <a:bodyPr wrap="square" bIns="1440000" anchor="ctr">
            <a:noAutofit/>
          </a:bodyPr>
          <a:lstStyle>
            <a:lvl1pPr marL="0" indent="0" algn="ctr">
              <a:buNone/>
              <a:defRPr sz="1600">
                <a:solidFill>
                  <a:schemeClr val="tx1"/>
                </a:solidFill>
              </a:defRPr>
            </a:lvl1pPr>
          </a:lstStyle>
          <a:p>
            <a:endParaRPr lang="fr-FR" dirty="0"/>
          </a:p>
        </p:txBody>
      </p:sp>
      <p:sp>
        <p:nvSpPr>
          <p:cNvPr id="75" name="Arc 74">
            <a:extLst>
              <a:ext uri="{FF2B5EF4-FFF2-40B4-BE49-F238E27FC236}">
                <a16:creationId xmlns:a16="http://schemas.microsoft.com/office/drawing/2014/main" id="{97F3B40C-EB70-4694-9F31-EFD3C1B1C785}"/>
              </a:ext>
            </a:extLst>
          </p:cNvPr>
          <p:cNvSpPr/>
          <p:nvPr userDrawn="1"/>
        </p:nvSpPr>
        <p:spPr>
          <a:xfrm>
            <a:off x="-1135851" y="6232597"/>
            <a:ext cx="4217817" cy="4217817"/>
          </a:xfrm>
          <a:prstGeom prst="arc">
            <a:avLst>
              <a:gd name="adj1" fmla="val 15278029"/>
              <a:gd name="adj2" fmla="val 17938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space réservé du texte 77">
            <a:extLst>
              <a:ext uri="{FF2B5EF4-FFF2-40B4-BE49-F238E27FC236}">
                <a16:creationId xmlns:a16="http://schemas.microsoft.com/office/drawing/2014/main" id="{F6C8A281-F19D-4FFA-84D9-54F8E50ADFF2}"/>
              </a:ext>
            </a:extLst>
          </p:cNvPr>
          <p:cNvSpPr>
            <a:spLocks noGrp="1"/>
          </p:cNvSpPr>
          <p:nvPr>
            <p:ph type="body" sz="quarter" idx="18"/>
          </p:nvPr>
        </p:nvSpPr>
        <p:spPr>
          <a:xfrm>
            <a:off x="296863" y="2194687"/>
            <a:ext cx="2880000" cy="4037909"/>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79" name="Espace réservé du texte 77">
            <a:extLst>
              <a:ext uri="{FF2B5EF4-FFF2-40B4-BE49-F238E27FC236}">
                <a16:creationId xmlns:a16="http://schemas.microsoft.com/office/drawing/2014/main" id="{FB9917CD-777D-45A0-A31A-F3B66811617C}"/>
              </a:ext>
            </a:extLst>
          </p:cNvPr>
          <p:cNvSpPr>
            <a:spLocks noGrp="1"/>
          </p:cNvSpPr>
          <p:nvPr>
            <p:ph type="body" sz="quarter" idx="19"/>
          </p:nvPr>
        </p:nvSpPr>
        <p:spPr>
          <a:xfrm>
            <a:off x="3681137" y="5056106"/>
            <a:ext cx="2880000" cy="4361028"/>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cxnSp>
        <p:nvCxnSpPr>
          <p:cNvPr id="44" name="Connecteur droit 43">
            <a:extLst>
              <a:ext uri="{FF2B5EF4-FFF2-40B4-BE49-F238E27FC236}">
                <a16:creationId xmlns:a16="http://schemas.microsoft.com/office/drawing/2014/main" id="{57B229E1-E293-4FFF-8773-22132E85A93C}"/>
              </a:ext>
            </a:extLst>
          </p:cNvPr>
          <p:cNvCxnSpPr>
            <a:cxnSpLocks/>
          </p:cNvCxnSpPr>
          <p:nvPr userDrawn="1"/>
        </p:nvCxnSpPr>
        <p:spPr>
          <a:xfrm flipH="1">
            <a:off x="404814" y="1223300"/>
            <a:ext cx="6682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Espace réservé pour une image  4">
            <a:extLst>
              <a:ext uri="{FF2B5EF4-FFF2-40B4-BE49-F238E27FC236}">
                <a16:creationId xmlns:a16="http://schemas.microsoft.com/office/drawing/2014/main" id="{CB1B47DD-36BC-4ACD-8090-04E12E8A456D}"/>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tx1"/>
                </a:solidFill>
              </a:defRPr>
            </a:lvl1pPr>
          </a:lstStyle>
          <a:p>
            <a:r>
              <a:rPr lang="fr-FR" dirty="0"/>
              <a:t>Logo</a:t>
            </a:r>
          </a:p>
        </p:txBody>
      </p:sp>
      <p:pic>
        <p:nvPicPr>
          <p:cNvPr id="46" name="Image 4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3653" y="9549740"/>
            <a:ext cx="1332000" cy="211067"/>
          </a:xfrm>
          <a:prstGeom prst="rect">
            <a:avLst/>
          </a:prstGeom>
        </p:spPr>
      </p:pic>
    </p:spTree>
    <p:extLst>
      <p:ext uri="{BB962C8B-B14F-4D97-AF65-F5344CB8AC3E}">
        <p14:creationId xmlns:p14="http://schemas.microsoft.com/office/powerpoint/2010/main" val="3265720204"/>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200379-C917-42A6-9A2A-B06057C051E8}"/>
              </a:ext>
            </a:extLst>
          </p:cNvPr>
          <p:cNvSpPr/>
          <p:nvPr userDrawn="1"/>
        </p:nvSpPr>
        <p:spPr>
          <a:xfrm>
            <a:off x="0" y="-1"/>
            <a:ext cx="6858000" cy="201348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F2D5A82-8D77-45E6-AA23-B540A290A711}"/>
              </a:ext>
            </a:extLst>
          </p:cNvPr>
          <p:cNvSpPr>
            <a:spLocks noGrp="1"/>
          </p:cNvSpPr>
          <p:nvPr userDrawn="1">
            <p:ph type="ctrTitle"/>
          </p:nvPr>
        </p:nvSpPr>
        <p:spPr>
          <a:xfrm>
            <a:off x="296862" y="254184"/>
            <a:ext cx="3756977" cy="842349"/>
          </a:xfrm>
        </p:spPr>
        <p:txBody>
          <a:bodyPr anchor="ctr">
            <a:normAutofit/>
          </a:bodyPr>
          <a:lstStyle>
            <a:lvl1pPr algn="l">
              <a:defRPr sz="2400" b="1" cap="all" baseline="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541AC552-A484-463C-8DBE-D45D5F583960}"/>
              </a:ext>
            </a:extLst>
          </p:cNvPr>
          <p:cNvSpPr>
            <a:spLocks noGrp="1"/>
          </p:cNvSpPr>
          <p:nvPr userDrawn="1">
            <p:ph type="subTitle" idx="1"/>
          </p:nvPr>
        </p:nvSpPr>
        <p:spPr>
          <a:xfrm>
            <a:off x="296863" y="1223299"/>
            <a:ext cx="3523298" cy="790188"/>
          </a:xfrm>
        </p:spPr>
        <p:txBody>
          <a:bodyPr anchor="ctr">
            <a:normAutofit/>
          </a:bodyPr>
          <a:lstStyle>
            <a:lvl1pPr marL="0" indent="0" algn="l">
              <a:buNone/>
              <a:defRPr sz="1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51" name="Espace réservé pour une image  50">
            <a:extLst>
              <a:ext uri="{FF2B5EF4-FFF2-40B4-BE49-F238E27FC236}">
                <a16:creationId xmlns:a16="http://schemas.microsoft.com/office/drawing/2014/main" id="{12CA633A-E6EC-46B7-868F-34C62882F6F9}"/>
              </a:ext>
            </a:extLst>
          </p:cNvPr>
          <p:cNvSpPr>
            <a:spLocks noGrp="1"/>
          </p:cNvSpPr>
          <p:nvPr>
            <p:ph type="pic" sz="quarter" idx="15"/>
          </p:nvPr>
        </p:nvSpPr>
        <p:spPr>
          <a:xfrm>
            <a:off x="3711451" y="0"/>
            <a:ext cx="3146549" cy="4635454"/>
          </a:xfrm>
          <a:custGeom>
            <a:avLst/>
            <a:gdLst>
              <a:gd name="connsiteX0" fmla="*/ 1558110 w 3146549"/>
              <a:gd name="connsiteY0" fmla="*/ 0 h 4635454"/>
              <a:gd name="connsiteX1" fmla="*/ 1559012 w 3146549"/>
              <a:gd name="connsiteY1" fmla="*/ 2420 h 4635454"/>
              <a:gd name="connsiteX2" fmla="*/ 3146549 w 3146549"/>
              <a:gd name="connsiteY2" fmla="*/ 2420 h 4635454"/>
              <a:gd name="connsiteX3" fmla="*/ 3146549 w 3146549"/>
              <a:gd name="connsiteY3" fmla="*/ 4513459 h 4635454"/>
              <a:gd name="connsiteX4" fmla="*/ 3145510 w 3146549"/>
              <a:gd name="connsiteY4" fmla="*/ 4510514 h 4635454"/>
              <a:gd name="connsiteX5" fmla="*/ 3146410 w 3146549"/>
              <a:gd name="connsiteY5" fmla="*/ 4513227 h 4635454"/>
              <a:gd name="connsiteX6" fmla="*/ 136291 w 3146549"/>
              <a:gd name="connsiteY6" fmla="*/ 3036460 h 4635454"/>
              <a:gd name="connsiteX7" fmla="*/ 1558110 w 3146549"/>
              <a:gd name="connsiteY7" fmla="*/ 0 h 463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6549" h="4635454">
                <a:moveTo>
                  <a:pt x="1558110" y="0"/>
                </a:moveTo>
                <a:lnTo>
                  <a:pt x="1559012" y="2420"/>
                </a:lnTo>
                <a:lnTo>
                  <a:pt x="3146549" y="2420"/>
                </a:lnTo>
                <a:lnTo>
                  <a:pt x="3146549" y="4513459"/>
                </a:lnTo>
                <a:lnTo>
                  <a:pt x="3145510" y="4510514"/>
                </a:lnTo>
                <a:lnTo>
                  <a:pt x="3146410" y="4513227"/>
                </a:lnTo>
                <a:cubicBezTo>
                  <a:pt x="1908233" y="4923835"/>
                  <a:pt x="569333" y="4266970"/>
                  <a:pt x="136291" y="3036460"/>
                </a:cubicBezTo>
                <a:cubicBezTo>
                  <a:pt x="-296752" y="1805950"/>
                  <a:pt x="335673" y="455334"/>
                  <a:pt x="1558110" y="0"/>
                </a:cubicBezTo>
                <a:close/>
              </a:path>
            </a:pathLst>
          </a:custGeom>
          <a:ln>
            <a:noFill/>
          </a:ln>
          <a:effectLst>
            <a:outerShdw blurRad="50800" dist="38100" dir="10800000" algn="r" rotWithShape="0">
              <a:prstClr val="black">
                <a:alpha val="40000"/>
              </a:prstClr>
            </a:outerShdw>
          </a:effectLst>
        </p:spPr>
        <p:txBody>
          <a:bodyPr wrap="square" tIns="1332000" anchor="ctr">
            <a:noAutofit/>
          </a:bodyPr>
          <a:lstStyle>
            <a:lvl1pPr marL="0" indent="0" algn="ctr">
              <a:buNone/>
              <a:defRPr sz="1600">
                <a:solidFill>
                  <a:schemeClr val="tx1"/>
                </a:solidFill>
              </a:defRPr>
            </a:lvl1pPr>
          </a:lstStyle>
          <a:p>
            <a:endParaRPr lang="fr-FR" dirty="0"/>
          </a:p>
        </p:txBody>
      </p:sp>
      <p:sp>
        <p:nvSpPr>
          <p:cNvPr id="53" name="Arc 52">
            <a:extLst>
              <a:ext uri="{FF2B5EF4-FFF2-40B4-BE49-F238E27FC236}">
                <a16:creationId xmlns:a16="http://schemas.microsoft.com/office/drawing/2014/main" id="{BE1AA39D-9E7E-4545-8F66-D76A2478D228}"/>
              </a:ext>
            </a:extLst>
          </p:cNvPr>
          <p:cNvSpPr/>
          <p:nvPr userDrawn="1"/>
        </p:nvSpPr>
        <p:spPr>
          <a:xfrm>
            <a:off x="3527284" y="-190236"/>
            <a:ext cx="4992157" cy="4992157"/>
          </a:xfrm>
          <a:prstGeom prst="arc">
            <a:avLst>
              <a:gd name="adj1" fmla="val 4841684"/>
              <a:gd name="adj2" fmla="val 10776032"/>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4" name="Espace réservé pour une image  73">
            <a:extLst>
              <a:ext uri="{FF2B5EF4-FFF2-40B4-BE49-F238E27FC236}">
                <a16:creationId xmlns:a16="http://schemas.microsoft.com/office/drawing/2014/main" id="{3AC1ED6F-89F7-49BD-8E23-35EA4D9FF1FF}"/>
              </a:ext>
            </a:extLst>
          </p:cNvPr>
          <p:cNvSpPr>
            <a:spLocks noGrp="1"/>
          </p:cNvSpPr>
          <p:nvPr>
            <p:ph type="pic" sz="quarter" idx="17"/>
          </p:nvPr>
        </p:nvSpPr>
        <p:spPr>
          <a:xfrm>
            <a:off x="-3130" y="6438688"/>
            <a:ext cx="2880878" cy="3467312"/>
          </a:xfrm>
          <a:custGeom>
            <a:avLst/>
            <a:gdLst>
              <a:gd name="connsiteX0" fmla="*/ 872066 w 2880878"/>
              <a:gd name="connsiteY0" fmla="*/ 1351 h 3467312"/>
              <a:gd name="connsiteX1" fmla="*/ 2558359 w 2880878"/>
              <a:gd name="connsiteY1" fmla="*/ 865760 h 3467312"/>
              <a:gd name="connsiteX2" fmla="*/ 2275611 w 2880878"/>
              <a:gd name="connsiteY2" fmla="*/ 3340981 h 3467312"/>
              <a:gd name="connsiteX3" fmla="*/ 2133635 w 2880878"/>
              <a:gd name="connsiteY3" fmla="*/ 3462641 h 3467312"/>
              <a:gd name="connsiteX4" fmla="*/ 2136730 w 2880878"/>
              <a:gd name="connsiteY4" fmla="*/ 3467312 h 3467312"/>
              <a:gd name="connsiteX5" fmla="*/ 3130 w 2880878"/>
              <a:gd name="connsiteY5" fmla="*/ 3467312 h 3467312"/>
              <a:gd name="connsiteX6" fmla="*/ 3130 w 2880878"/>
              <a:gd name="connsiteY6" fmla="*/ 252686 h 3467312"/>
              <a:gd name="connsiteX7" fmla="*/ 0 w 2880878"/>
              <a:gd name="connsiteY7" fmla="*/ 247099 h 3467312"/>
              <a:gd name="connsiteX8" fmla="*/ 872066 w 2880878"/>
              <a:gd name="connsiteY8" fmla="*/ 1351 h 34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878" h="3467312">
                <a:moveTo>
                  <a:pt x="872066" y="1351"/>
                </a:moveTo>
                <a:cubicBezTo>
                  <a:pt x="1526185" y="-23123"/>
                  <a:pt x="2173638" y="285655"/>
                  <a:pt x="2558359" y="865760"/>
                </a:cubicBezTo>
                <a:cubicBezTo>
                  <a:pt x="3082979" y="1656813"/>
                  <a:pt x="2952739" y="2701630"/>
                  <a:pt x="2275611" y="3340981"/>
                </a:cubicBezTo>
                <a:lnTo>
                  <a:pt x="2133635" y="3462641"/>
                </a:lnTo>
                <a:lnTo>
                  <a:pt x="2136730" y="3467312"/>
                </a:lnTo>
                <a:lnTo>
                  <a:pt x="3130" y="3467312"/>
                </a:lnTo>
                <a:lnTo>
                  <a:pt x="3130" y="252686"/>
                </a:lnTo>
                <a:lnTo>
                  <a:pt x="0" y="247099"/>
                </a:lnTo>
                <a:cubicBezTo>
                  <a:pt x="276034" y="92453"/>
                  <a:pt x="574739" y="12475"/>
                  <a:pt x="872066" y="1351"/>
                </a:cubicBezTo>
                <a:close/>
              </a:path>
            </a:pathLst>
          </a:custGeom>
          <a:ln>
            <a:noFill/>
          </a:ln>
          <a:effectLst>
            <a:outerShdw blurRad="50800" dist="38100" algn="l" rotWithShape="0">
              <a:prstClr val="black">
                <a:alpha val="40000"/>
              </a:prstClr>
            </a:outerShdw>
          </a:effectLst>
        </p:spPr>
        <p:txBody>
          <a:bodyPr wrap="square" bIns="1440000" anchor="ctr">
            <a:noAutofit/>
          </a:bodyPr>
          <a:lstStyle>
            <a:lvl1pPr marL="0" indent="0" algn="ctr">
              <a:buNone/>
              <a:defRPr sz="1600">
                <a:solidFill>
                  <a:schemeClr val="tx1"/>
                </a:solidFill>
              </a:defRPr>
            </a:lvl1pPr>
          </a:lstStyle>
          <a:p>
            <a:endParaRPr lang="fr-FR" dirty="0"/>
          </a:p>
        </p:txBody>
      </p:sp>
      <p:sp>
        <p:nvSpPr>
          <p:cNvPr id="75" name="Arc 74">
            <a:extLst>
              <a:ext uri="{FF2B5EF4-FFF2-40B4-BE49-F238E27FC236}">
                <a16:creationId xmlns:a16="http://schemas.microsoft.com/office/drawing/2014/main" id="{97F3B40C-EB70-4694-9F31-EFD3C1B1C785}"/>
              </a:ext>
            </a:extLst>
          </p:cNvPr>
          <p:cNvSpPr/>
          <p:nvPr userDrawn="1"/>
        </p:nvSpPr>
        <p:spPr>
          <a:xfrm>
            <a:off x="-1135851" y="6232597"/>
            <a:ext cx="4217817" cy="4217817"/>
          </a:xfrm>
          <a:prstGeom prst="arc">
            <a:avLst>
              <a:gd name="adj1" fmla="val 15278029"/>
              <a:gd name="adj2" fmla="val 17938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space réservé du texte 77">
            <a:extLst>
              <a:ext uri="{FF2B5EF4-FFF2-40B4-BE49-F238E27FC236}">
                <a16:creationId xmlns:a16="http://schemas.microsoft.com/office/drawing/2014/main" id="{F6C8A281-F19D-4FFA-84D9-54F8E50ADFF2}"/>
              </a:ext>
            </a:extLst>
          </p:cNvPr>
          <p:cNvSpPr>
            <a:spLocks noGrp="1"/>
          </p:cNvSpPr>
          <p:nvPr>
            <p:ph type="body" sz="quarter" idx="18"/>
          </p:nvPr>
        </p:nvSpPr>
        <p:spPr>
          <a:xfrm>
            <a:off x="296863" y="2194687"/>
            <a:ext cx="2880000" cy="4037909"/>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79" name="Espace réservé du texte 77">
            <a:extLst>
              <a:ext uri="{FF2B5EF4-FFF2-40B4-BE49-F238E27FC236}">
                <a16:creationId xmlns:a16="http://schemas.microsoft.com/office/drawing/2014/main" id="{FB9917CD-777D-45A0-A31A-F3B66811617C}"/>
              </a:ext>
            </a:extLst>
          </p:cNvPr>
          <p:cNvSpPr>
            <a:spLocks noGrp="1"/>
          </p:cNvSpPr>
          <p:nvPr>
            <p:ph type="body" sz="quarter" idx="19"/>
          </p:nvPr>
        </p:nvSpPr>
        <p:spPr>
          <a:xfrm>
            <a:off x="3681137" y="5056106"/>
            <a:ext cx="2880000" cy="4361028"/>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cxnSp>
        <p:nvCxnSpPr>
          <p:cNvPr id="44" name="Connecteur droit 43">
            <a:extLst>
              <a:ext uri="{FF2B5EF4-FFF2-40B4-BE49-F238E27FC236}">
                <a16:creationId xmlns:a16="http://schemas.microsoft.com/office/drawing/2014/main" id="{57B229E1-E293-4FFF-8773-22132E85A93C}"/>
              </a:ext>
            </a:extLst>
          </p:cNvPr>
          <p:cNvCxnSpPr>
            <a:cxnSpLocks/>
          </p:cNvCxnSpPr>
          <p:nvPr userDrawn="1"/>
        </p:nvCxnSpPr>
        <p:spPr>
          <a:xfrm flipH="1">
            <a:off x="404814" y="1223300"/>
            <a:ext cx="6682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Espace réservé pour une image  4">
            <a:extLst>
              <a:ext uri="{FF2B5EF4-FFF2-40B4-BE49-F238E27FC236}">
                <a16:creationId xmlns:a16="http://schemas.microsoft.com/office/drawing/2014/main" id="{410B6693-FC51-4BDB-9360-8041818DFA2C}"/>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tx1"/>
                </a:solidFill>
              </a:defRPr>
            </a:lvl1pPr>
          </a:lstStyle>
          <a:p>
            <a:r>
              <a:rPr lang="fr-FR" dirty="0"/>
              <a:t>Logo</a:t>
            </a:r>
          </a:p>
        </p:txBody>
      </p:sp>
      <p:pic>
        <p:nvPicPr>
          <p:cNvPr id="46" name="Image 4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3653" y="9549740"/>
            <a:ext cx="1332000" cy="211067"/>
          </a:xfrm>
          <a:prstGeom prst="rect">
            <a:avLst/>
          </a:prstGeom>
        </p:spPr>
      </p:pic>
    </p:spTree>
    <p:extLst>
      <p:ext uri="{BB962C8B-B14F-4D97-AF65-F5344CB8AC3E}">
        <p14:creationId xmlns:p14="http://schemas.microsoft.com/office/powerpoint/2010/main" val="1200611472"/>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guide id="3" pos="187" userDrawn="1">
          <p15:clr>
            <a:srgbClr val="FBAE40"/>
          </p15:clr>
        </p15:guide>
        <p15:guide id="4" pos="4133" userDrawn="1">
          <p15:clr>
            <a:srgbClr val="FBAE40"/>
          </p15:clr>
        </p15:guide>
        <p15:guide id="5" pos="255" userDrawn="1">
          <p15:clr>
            <a:srgbClr val="FBAE40"/>
          </p15:clr>
        </p15:guide>
        <p15:guide id="6" pos="4065"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ck">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71412087-3AB0-4461-A800-1B0A6D1540DD}"/>
              </a:ext>
            </a:extLst>
          </p:cNvPr>
          <p:cNvSpPr txBox="1"/>
          <p:nvPr userDrawn="1"/>
        </p:nvSpPr>
        <p:spPr>
          <a:xfrm>
            <a:off x="344793" y="389037"/>
            <a:ext cx="4114800" cy="954107"/>
          </a:xfrm>
          <a:prstGeom prst="rect">
            <a:avLst/>
          </a:prstGeom>
          <a:noFill/>
        </p:spPr>
        <p:txBody>
          <a:bodyPr wrap="square" rtlCol="0">
            <a:spAutoFit/>
          </a:bodyPr>
          <a:lstStyle/>
          <a:p>
            <a:r>
              <a:rPr lang="fr-FR" sz="2800" b="1" cap="all" dirty="0">
                <a:solidFill>
                  <a:schemeClr val="bg1"/>
                </a:solidFill>
                <a:latin typeface="Trebuchet MS" panose="020B0603020202020204" pitchFamily="34" charset="0"/>
              </a:rPr>
              <a:t>36 heures dans la vie d’une startup</a:t>
            </a:r>
          </a:p>
        </p:txBody>
      </p:sp>
      <p:sp>
        <p:nvSpPr>
          <p:cNvPr id="59" name="Rectangle 58">
            <a:extLst>
              <a:ext uri="{FF2B5EF4-FFF2-40B4-BE49-F238E27FC236}">
                <a16:creationId xmlns:a16="http://schemas.microsoft.com/office/drawing/2014/main" id="{D41ECFF7-746C-405E-9439-2AF82ECFEA8F}"/>
              </a:ext>
            </a:extLst>
          </p:cNvPr>
          <p:cNvSpPr/>
          <p:nvPr userDrawn="1"/>
        </p:nvSpPr>
        <p:spPr>
          <a:xfrm>
            <a:off x="0" y="6650491"/>
            <a:ext cx="6858000" cy="325550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Arc 60">
            <a:extLst>
              <a:ext uri="{FF2B5EF4-FFF2-40B4-BE49-F238E27FC236}">
                <a16:creationId xmlns:a16="http://schemas.microsoft.com/office/drawing/2014/main" id="{DE512640-0F56-4ADA-84E2-7B4AEE9CFF43}"/>
              </a:ext>
            </a:extLst>
          </p:cNvPr>
          <p:cNvSpPr/>
          <p:nvPr userDrawn="1"/>
        </p:nvSpPr>
        <p:spPr>
          <a:xfrm>
            <a:off x="-1564114" y="5139162"/>
            <a:ext cx="5331312" cy="5331312"/>
          </a:xfrm>
          <a:prstGeom prst="arc">
            <a:avLst>
              <a:gd name="adj1" fmla="val 15322999"/>
              <a:gd name="adj2" fmla="val 1970852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Arc 61">
            <a:extLst>
              <a:ext uri="{FF2B5EF4-FFF2-40B4-BE49-F238E27FC236}">
                <a16:creationId xmlns:a16="http://schemas.microsoft.com/office/drawing/2014/main" id="{C3E0DF91-625B-4D54-9A4A-F2117B0B10E8}"/>
              </a:ext>
            </a:extLst>
          </p:cNvPr>
          <p:cNvSpPr/>
          <p:nvPr userDrawn="1"/>
        </p:nvSpPr>
        <p:spPr>
          <a:xfrm>
            <a:off x="-1564114" y="5139162"/>
            <a:ext cx="5331312" cy="5331312"/>
          </a:xfrm>
          <a:prstGeom prst="arc">
            <a:avLst>
              <a:gd name="adj1" fmla="val 20500132"/>
              <a:gd name="adj2" fmla="val 2256244"/>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51DCE195-1CBB-40BE-8879-0055886F89CB}"/>
              </a:ext>
            </a:extLst>
          </p:cNvPr>
          <p:cNvSpPr txBox="1"/>
          <p:nvPr/>
        </p:nvSpPr>
        <p:spPr>
          <a:xfrm>
            <a:off x="3932849" y="6845131"/>
            <a:ext cx="2772752" cy="369332"/>
          </a:xfrm>
          <a:prstGeom prst="rect">
            <a:avLst/>
          </a:prstGeom>
          <a:noFill/>
        </p:spPr>
        <p:txBody>
          <a:bodyPr wrap="square" rtlCol="0">
            <a:spAutoFit/>
          </a:bodyPr>
          <a:lstStyle/>
          <a:p>
            <a:r>
              <a:rPr lang="fr-FR" b="1" cap="all" dirty="0">
                <a:solidFill>
                  <a:schemeClr val="bg1"/>
                </a:solidFill>
                <a:latin typeface="Trebuchet MS" panose="020B0603020202020204" pitchFamily="34" charset="0"/>
              </a:rPr>
              <a:t>Pour en savoir plus</a:t>
            </a:r>
          </a:p>
        </p:txBody>
      </p:sp>
      <p:sp>
        <p:nvSpPr>
          <p:cNvPr id="94" name="Espace réservé du texte 77">
            <a:extLst>
              <a:ext uri="{FF2B5EF4-FFF2-40B4-BE49-F238E27FC236}">
                <a16:creationId xmlns:a16="http://schemas.microsoft.com/office/drawing/2014/main" id="{C6D2CD1C-7D90-4B2C-AAAD-B5C2854414AD}"/>
              </a:ext>
            </a:extLst>
          </p:cNvPr>
          <p:cNvSpPr>
            <a:spLocks noGrp="1"/>
          </p:cNvSpPr>
          <p:nvPr userDrawn="1">
            <p:ph type="body" sz="quarter" idx="20"/>
          </p:nvPr>
        </p:nvSpPr>
        <p:spPr>
          <a:xfrm>
            <a:off x="296863" y="446519"/>
            <a:ext cx="2880000" cy="4506481"/>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5" name="Espace réservé du texte 77">
            <a:extLst>
              <a:ext uri="{FF2B5EF4-FFF2-40B4-BE49-F238E27FC236}">
                <a16:creationId xmlns:a16="http://schemas.microsoft.com/office/drawing/2014/main" id="{BF71F432-0C76-4011-8DD3-36CAE954C01B}"/>
              </a:ext>
            </a:extLst>
          </p:cNvPr>
          <p:cNvSpPr>
            <a:spLocks noGrp="1"/>
          </p:cNvSpPr>
          <p:nvPr userDrawn="1">
            <p:ph type="body" sz="quarter" idx="21"/>
          </p:nvPr>
        </p:nvSpPr>
        <p:spPr>
          <a:xfrm>
            <a:off x="3677597" y="446519"/>
            <a:ext cx="2880000" cy="6028156"/>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7" name="Espace réservé pour une image  96">
            <a:extLst>
              <a:ext uri="{FF2B5EF4-FFF2-40B4-BE49-F238E27FC236}">
                <a16:creationId xmlns:a16="http://schemas.microsoft.com/office/drawing/2014/main" id="{68626897-67E2-40AA-BA0B-A70ED57D1B64}"/>
              </a:ext>
            </a:extLst>
          </p:cNvPr>
          <p:cNvSpPr>
            <a:spLocks noGrp="1"/>
          </p:cNvSpPr>
          <p:nvPr userDrawn="1">
            <p:ph type="pic" sz="quarter" idx="22"/>
          </p:nvPr>
        </p:nvSpPr>
        <p:spPr>
          <a:xfrm>
            <a:off x="-2510" y="5321538"/>
            <a:ext cx="3585927" cy="4584463"/>
          </a:xfrm>
          <a:custGeom>
            <a:avLst/>
            <a:gdLst>
              <a:gd name="connsiteX0" fmla="*/ 1152655 w 3585927"/>
              <a:gd name="connsiteY0" fmla="*/ 525 h 4584463"/>
              <a:gd name="connsiteX1" fmla="*/ 3268455 w 3585927"/>
              <a:gd name="connsiteY1" fmla="*/ 1268609 h 4584463"/>
              <a:gd name="connsiteX2" fmla="*/ 2625981 w 3585927"/>
              <a:gd name="connsiteY2" fmla="*/ 4443196 h 4584463"/>
              <a:gd name="connsiteX3" fmla="*/ 2428883 w 3585927"/>
              <a:gd name="connsiteY3" fmla="*/ 4581021 h 4584463"/>
              <a:gd name="connsiteX4" fmla="*/ 2430816 w 3585927"/>
              <a:gd name="connsiteY4" fmla="*/ 4584463 h 4584463"/>
              <a:gd name="connsiteX5" fmla="*/ 2511 w 3585927"/>
              <a:gd name="connsiteY5" fmla="*/ 4584463 h 4584463"/>
              <a:gd name="connsiteX6" fmla="*/ 2511 w 3585927"/>
              <a:gd name="connsiteY6" fmla="*/ 264212 h 4584463"/>
              <a:gd name="connsiteX7" fmla="*/ 0 w 3585927"/>
              <a:gd name="connsiteY7" fmla="*/ 259152 h 4584463"/>
              <a:gd name="connsiteX8" fmla="*/ 1152655 w 3585927"/>
              <a:gd name="connsiteY8" fmla="*/ 525 h 458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5927" h="4584463">
                <a:moveTo>
                  <a:pt x="1152655" y="525"/>
                </a:moveTo>
                <a:cubicBezTo>
                  <a:pt x="2005554" y="18092"/>
                  <a:pt x="2823843" y="475694"/>
                  <a:pt x="3268455" y="1268609"/>
                </a:cubicBezTo>
                <a:cubicBezTo>
                  <a:pt x="3874746" y="2349858"/>
                  <a:pt x="3586626" y="3698736"/>
                  <a:pt x="2625981" y="4443196"/>
                </a:cubicBezTo>
                <a:lnTo>
                  <a:pt x="2428883" y="4581021"/>
                </a:lnTo>
                <a:lnTo>
                  <a:pt x="2430816" y="4584463"/>
                </a:lnTo>
                <a:lnTo>
                  <a:pt x="2511" y="4584463"/>
                </a:lnTo>
                <a:lnTo>
                  <a:pt x="2511" y="264212"/>
                </a:lnTo>
                <a:lnTo>
                  <a:pt x="0" y="259152"/>
                </a:lnTo>
                <a:cubicBezTo>
                  <a:pt x="370141" y="75470"/>
                  <a:pt x="764973" y="-7461"/>
                  <a:pt x="1152655" y="525"/>
                </a:cubicBezTo>
                <a:close/>
              </a:path>
            </a:pathLst>
          </a:custGeom>
          <a:ln>
            <a:noFill/>
          </a:ln>
          <a:effectLst>
            <a:outerShdw blurRad="50800" dist="38100" algn="l" rotWithShape="0">
              <a:prstClr val="black">
                <a:alpha val="40000"/>
              </a:prstClr>
            </a:outerShdw>
          </a:effectLst>
        </p:spPr>
        <p:txBody>
          <a:bodyPr wrap="square" tIns="504000" bIns="46800">
            <a:noAutofit/>
          </a:bodyPr>
          <a:lstStyle>
            <a:lvl1pPr marL="0" indent="0" algn="ctr">
              <a:buNone/>
              <a:defRPr sz="1600"/>
            </a:lvl1pPr>
          </a:lstStyle>
          <a:p>
            <a:endParaRPr lang="fr-FR"/>
          </a:p>
        </p:txBody>
      </p:sp>
      <p:grpSp>
        <p:nvGrpSpPr>
          <p:cNvPr id="98" name="Groupe 56">
            <a:extLst>
              <a:ext uri="{FF2B5EF4-FFF2-40B4-BE49-F238E27FC236}">
                <a16:creationId xmlns:a16="http://schemas.microsoft.com/office/drawing/2014/main" id="{E0456361-62AB-4EF9-A66F-A2336D5C7226}"/>
              </a:ext>
            </a:extLst>
          </p:cNvPr>
          <p:cNvGrpSpPr>
            <a:grpSpLocks noChangeAspect="1"/>
          </p:cNvGrpSpPr>
          <p:nvPr userDrawn="1"/>
        </p:nvGrpSpPr>
        <p:grpSpPr>
          <a:xfrm>
            <a:off x="5142147" y="9593112"/>
            <a:ext cx="1311041" cy="211032"/>
            <a:chOff x="721663" y="6029980"/>
            <a:chExt cx="2055017" cy="330786"/>
          </a:xfrm>
          <a:solidFill>
            <a:schemeClr val="bg1"/>
          </a:solidFill>
        </p:grpSpPr>
        <p:sp>
          <p:nvSpPr>
            <p:cNvPr id="99" name="Freeform 6">
              <a:extLst>
                <a:ext uri="{FF2B5EF4-FFF2-40B4-BE49-F238E27FC236}">
                  <a16:creationId xmlns:a16="http://schemas.microsoft.com/office/drawing/2014/main" id="{12E1EEA8-0D63-4D24-B1EE-4AEB52A797E4}"/>
                </a:ext>
              </a:extLst>
            </p:cNvPr>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0" name="Freeform 7">
              <a:extLst>
                <a:ext uri="{FF2B5EF4-FFF2-40B4-BE49-F238E27FC236}">
                  <a16:creationId xmlns:a16="http://schemas.microsoft.com/office/drawing/2014/main" id="{6E05FADB-4BD6-493B-8E45-52FC66BCFB41}"/>
                </a:ext>
              </a:extLst>
            </p:cNvPr>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1" name="Freeform 8">
              <a:extLst>
                <a:ext uri="{FF2B5EF4-FFF2-40B4-BE49-F238E27FC236}">
                  <a16:creationId xmlns:a16="http://schemas.microsoft.com/office/drawing/2014/main" id="{03911745-7142-4C7D-9CB0-3D5C402F9DE8}"/>
                </a:ext>
              </a:extLst>
            </p:cNvPr>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2" name="Freeform 9">
              <a:extLst>
                <a:ext uri="{FF2B5EF4-FFF2-40B4-BE49-F238E27FC236}">
                  <a16:creationId xmlns:a16="http://schemas.microsoft.com/office/drawing/2014/main" id="{E1ADD674-FCF7-4325-BC37-9DB43ACCFD1C}"/>
                </a:ext>
              </a:extLst>
            </p:cNvPr>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3" name="Freeform 10">
              <a:extLst>
                <a:ext uri="{FF2B5EF4-FFF2-40B4-BE49-F238E27FC236}">
                  <a16:creationId xmlns:a16="http://schemas.microsoft.com/office/drawing/2014/main" id="{4AF8BACF-7910-4EA0-B1A1-2DC715D58508}"/>
                </a:ext>
              </a:extLst>
            </p:cNvPr>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4" name="Freeform 11">
              <a:extLst>
                <a:ext uri="{FF2B5EF4-FFF2-40B4-BE49-F238E27FC236}">
                  <a16:creationId xmlns:a16="http://schemas.microsoft.com/office/drawing/2014/main" id="{D93A50D2-BF8A-4A30-9DCA-D19AC42B5D31}"/>
                </a:ext>
              </a:extLst>
            </p:cNvPr>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5" name="Freeform 12">
              <a:extLst>
                <a:ext uri="{FF2B5EF4-FFF2-40B4-BE49-F238E27FC236}">
                  <a16:creationId xmlns:a16="http://schemas.microsoft.com/office/drawing/2014/main" id="{BA054AC8-7007-4016-B2E5-2E4725879395}"/>
                </a:ext>
              </a:extLst>
            </p:cNvPr>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6" name="Freeform 13">
              <a:extLst>
                <a:ext uri="{FF2B5EF4-FFF2-40B4-BE49-F238E27FC236}">
                  <a16:creationId xmlns:a16="http://schemas.microsoft.com/office/drawing/2014/main" id="{4B9BA46A-CB2C-4C05-A004-1C8B86DCDF64}"/>
                </a:ext>
              </a:extLst>
            </p:cNvPr>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7" name="Freeform 14">
              <a:extLst>
                <a:ext uri="{FF2B5EF4-FFF2-40B4-BE49-F238E27FC236}">
                  <a16:creationId xmlns:a16="http://schemas.microsoft.com/office/drawing/2014/main" id="{2B3D4348-0282-4E7C-97B3-374DF06D9D47}"/>
                </a:ext>
              </a:extLst>
            </p:cNvPr>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8" name="Freeform 15">
              <a:extLst>
                <a:ext uri="{FF2B5EF4-FFF2-40B4-BE49-F238E27FC236}">
                  <a16:creationId xmlns:a16="http://schemas.microsoft.com/office/drawing/2014/main" id="{C54504B4-5F22-4E5B-ACA2-6BE30D842B7D}"/>
                </a:ext>
              </a:extLst>
            </p:cNvPr>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9" name="Freeform 16">
              <a:extLst>
                <a:ext uri="{FF2B5EF4-FFF2-40B4-BE49-F238E27FC236}">
                  <a16:creationId xmlns:a16="http://schemas.microsoft.com/office/drawing/2014/main" id="{F86FF4A4-DCF1-4277-838A-4DBD76FB456B}"/>
                </a:ext>
              </a:extLst>
            </p:cNvPr>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0" name="Freeform 17">
              <a:extLst>
                <a:ext uri="{FF2B5EF4-FFF2-40B4-BE49-F238E27FC236}">
                  <a16:creationId xmlns:a16="http://schemas.microsoft.com/office/drawing/2014/main" id="{CB96773A-C9AD-400D-9297-17FE7F14798F}"/>
                </a:ext>
              </a:extLst>
            </p:cNvPr>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1" name="Freeform 18">
              <a:extLst>
                <a:ext uri="{FF2B5EF4-FFF2-40B4-BE49-F238E27FC236}">
                  <a16:creationId xmlns:a16="http://schemas.microsoft.com/office/drawing/2014/main" id="{BF7F423C-5DEF-40AE-A6AA-EC34B109A9D7}"/>
                </a:ext>
              </a:extLst>
            </p:cNvPr>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2" name="Freeform 19">
              <a:extLst>
                <a:ext uri="{FF2B5EF4-FFF2-40B4-BE49-F238E27FC236}">
                  <a16:creationId xmlns:a16="http://schemas.microsoft.com/office/drawing/2014/main" id="{AFE3A1C8-F1A7-4FB5-95C5-C80464CADCEA}"/>
                </a:ext>
              </a:extLst>
            </p:cNvPr>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3" name="Freeform 20">
              <a:extLst>
                <a:ext uri="{FF2B5EF4-FFF2-40B4-BE49-F238E27FC236}">
                  <a16:creationId xmlns:a16="http://schemas.microsoft.com/office/drawing/2014/main" id="{0C8A0C5C-C5B2-42C5-A293-BFEB0B22809C}"/>
                </a:ext>
              </a:extLst>
            </p:cNvPr>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4" name="Freeform 21">
              <a:extLst>
                <a:ext uri="{FF2B5EF4-FFF2-40B4-BE49-F238E27FC236}">
                  <a16:creationId xmlns:a16="http://schemas.microsoft.com/office/drawing/2014/main" id="{53DDC7F5-19AC-4216-90E6-D790888AE0CA}"/>
                </a:ext>
              </a:extLst>
            </p:cNvPr>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5" name="Freeform 22">
              <a:extLst>
                <a:ext uri="{FF2B5EF4-FFF2-40B4-BE49-F238E27FC236}">
                  <a16:creationId xmlns:a16="http://schemas.microsoft.com/office/drawing/2014/main" id="{F3A1B441-4E98-42B1-BEEB-EF67BF254246}"/>
                </a:ext>
              </a:extLst>
            </p:cNvPr>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6" name="Freeform 23">
              <a:extLst>
                <a:ext uri="{FF2B5EF4-FFF2-40B4-BE49-F238E27FC236}">
                  <a16:creationId xmlns:a16="http://schemas.microsoft.com/office/drawing/2014/main" id="{DD180257-EDE0-4500-8283-C62BD54C9629}"/>
                </a:ext>
              </a:extLst>
            </p:cNvPr>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7" name="Freeform 24">
              <a:extLst>
                <a:ext uri="{FF2B5EF4-FFF2-40B4-BE49-F238E27FC236}">
                  <a16:creationId xmlns:a16="http://schemas.microsoft.com/office/drawing/2014/main" id="{1E30A695-5A17-423E-8FFA-472E698A992E}"/>
                </a:ext>
              </a:extLst>
            </p:cNvPr>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
        <p:nvSpPr>
          <p:cNvPr id="14" name="Espace réservé du texte 13">
            <a:extLst>
              <a:ext uri="{FF2B5EF4-FFF2-40B4-BE49-F238E27FC236}">
                <a16:creationId xmlns:a16="http://schemas.microsoft.com/office/drawing/2014/main" id="{C8679576-43D9-4D01-B01B-BF72A997A6A7}"/>
              </a:ext>
            </a:extLst>
          </p:cNvPr>
          <p:cNvSpPr>
            <a:spLocks noGrp="1"/>
          </p:cNvSpPr>
          <p:nvPr>
            <p:ph type="body" sz="quarter" idx="25" hasCustomPrompt="1"/>
          </p:nvPr>
        </p:nvSpPr>
        <p:spPr>
          <a:xfrm>
            <a:off x="3937518" y="7126996"/>
            <a:ext cx="2620080" cy="2302499"/>
          </a:xfrm>
        </p:spPr>
        <p:txBody>
          <a:bodyPr rIns="90000" anchor="ctr">
            <a:normAutofit/>
          </a:bodyPr>
          <a:lstStyle>
            <a:lvl1pPr marL="0" indent="0">
              <a:spcBef>
                <a:spcPts val="0"/>
              </a:spcBef>
              <a:spcAft>
                <a:spcPts val="300"/>
              </a:spcAft>
              <a:buNone/>
              <a:defRPr sz="1300" b="1">
                <a:solidFill>
                  <a:schemeClr val="bg1"/>
                </a:solidFill>
              </a:defRPr>
            </a:lvl1pPr>
            <a:lvl2pPr marL="0" indent="0">
              <a:spcAft>
                <a:spcPts val="300"/>
              </a:spcAft>
              <a:buNone/>
              <a:defRPr sz="1300" b="1">
                <a:solidFill>
                  <a:schemeClr val="bg1"/>
                </a:solidFill>
              </a:defRPr>
            </a:lvl2pPr>
            <a:lvl3pPr marL="0" indent="0">
              <a:spcAft>
                <a:spcPts val="300"/>
              </a:spcAft>
              <a:buNone/>
              <a:defRPr sz="900" b="0">
                <a:solidFill>
                  <a:schemeClr val="bg1"/>
                </a:solidFill>
              </a:defRPr>
            </a:lvl3pPr>
            <a:lvl4pPr marL="1371600" indent="0">
              <a:buNone/>
              <a:defRPr sz="1300"/>
            </a:lvl4pPr>
            <a:lvl5pPr marL="1828800" indent="0">
              <a:buNone/>
              <a:defRPr sz="1300"/>
            </a:lvl5pPr>
          </a:lstStyle>
          <a:p>
            <a:pPr lvl="0"/>
            <a:r>
              <a:rPr lang="fr-FR" dirty="0"/>
              <a:t>Prénom Nom - Poste</a:t>
            </a:r>
          </a:p>
          <a:p>
            <a:pPr lvl="1"/>
            <a:r>
              <a:rPr lang="fr-FR" b="1" dirty="0"/>
              <a:t>N° téléphone</a:t>
            </a:r>
          </a:p>
          <a:p>
            <a:pPr lvl="2"/>
            <a:r>
              <a:rPr lang="fr-FR" b="1" dirty="0"/>
              <a:t>Prenom.nom@eurogroupconsulting.fr</a:t>
            </a:r>
          </a:p>
          <a:p>
            <a:pPr lvl="2"/>
            <a:endParaRPr lang="fr-FR" b="1" dirty="0"/>
          </a:p>
        </p:txBody>
      </p:sp>
      <p:sp>
        <p:nvSpPr>
          <p:cNvPr id="31" name="Espace réservé pour une image  4">
            <a:extLst>
              <a:ext uri="{FF2B5EF4-FFF2-40B4-BE49-F238E27FC236}">
                <a16:creationId xmlns:a16="http://schemas.microsoft.com/office/drawing/2014/main" id="{A5F80DF7-4280-4E48-A1F2-1C52B28353FE}"/>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bg1"/>
                </a:solidFill>
              </a:defRPr>
            </a:lvl1pPr>
          </a:lstStyle>
          <a:p>
            <a:r>
              <a:rPr lang="fr-FR" dirty="0"/>
              <a:t>Logo</a:t>
            </a:r>
          </a:p>
        </p:txBody>
      </p:sp>
    </p:spTree>
    <p:extLst>
      <p:ext uri="{BB962C8B-B14F-4D97-AF65-F5344CB8AC3E}">
        <p14:creationId xmlns:p14="http://schemas.microsoft.com/office/powerpoint/2010/main" val="3362398476"/>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guide id="7" pos="2319">
          <p15:clr>
            <a:srgbClr val="FBAE40"/>
          </p15:clr>
        </p15:guide>
        <p15:guide id="8" pos="2387">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ro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200379-C917-42A6-9A2A-B06057C051E8}"/>
              </a:ext>
            </a:extLst>
          </p:cNvPr>
          <p:cNvSpPr/>
          <p:nvPr userDrawn="1"/>
        </p:nvSpPr>
        <p:spPr>
          <a:xfrm>
            <a:off x="0" y="-1"/>
            <a:ext cx="6858000" cy="201348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F2D5A82-8D77-45E6-AA23-B540A290A711}"/>
              </a:ext>
            </a:extLst>
          </p:cNvPr>
          <p:cNvSpPr>
            <a:spLocks noGrp="1"/>
          </p:cNvSpPr>
          <p:nvPr userDrawn="1">
            <p:ph type="ctrTitle"/>
          </p:nvPr>
        </p:nvSpPr>
        <p:spPr>
          <a:xfrm>
            <a:off x="296862" y="254184"/>
            <a:ext cx="3756977" cy="842349"/>
          </a:xfrm>
        </p:spPr>
        <p:txBody>
          <a:bodyPr anchor="ctr">
            <a:normAutofit/>
          </a:bodyPr>
          <a:lstStyle>
            <a:lvl1pPr algn="l">
              <a:defRPr sz="2400" b="1" cap="all" baseline="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541AC552-A484-463C-8DBE-D45D5F583960}"/>
              </a:ext>
            </a:extLst>
          </p:cNvPr>
          <p:cNvSpPr>
            <a:spLocks noGrp="1"/>
          </p:cNvSpPr>
          <p:nvPr userDrawn="1">
            <p:ph type="subTitle" idx="1"/>
          </p:nvPr>
        </p:nvSpPr>
        <p:spPr>
          <a:xfrm>
            <a:off x="296863" y="1223299"/>
            <a:ext cx="3523298" cy="790188"/>
          </a:xfrm>
        </p:spPr>
        <p:txBody>
          <a:bodyPr anchor="ctr">
            <a:normAutofit/>
          </a:bodyPr>
          <a:lstStyle>
            <a:lvl1pPr marL="0" indent="0" algn="l">
              <a:buNone/>
              <a:defRPr sz="1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51" name="Espace réservé pour une image  50">
            <a:extLst>
              <a:ext uri="{FF2B5EF4-FFF2-40B4-BE49-F238E27FC236}">
                <a16:creationId xmlns:a16="http://schemas.microsoft.com/office/drawing/2014/main" id="{12CA633A-E6EC-46B7-868F-34C62882F6F9}"/>
              </a:ext>
            </a:extLst>
          </p:cNvPr>
          <p:cNvSpPr>
            <a:spLocks noGrp="1"/>
          </p:cNvSpPr>
          <p:nvPr>
            <p:ph type="pic" sz="quarter" idx="15"/>
          </p:nvPr>
        </p:nvSpPr>
        <p:spPr>
          <a:xfrm>
            <a:off x="3711451" y="0"/>
            <a:ext cx="3146549" cy="4635454"/>
          </a:xfrm>
          <a:custGeom>
            <a:avLst/>
            <a:gdLst>
              <a:gd name="connsiteX0" fmla="*/ 1558110 w 3146549"/>
              <a:gd name="connsiteY0" fmla="*/ 0 h 4635454"/>
              <a:gd name="connsiteX1" fmla="*/ 1559012 w 3146549"/>
              <a:gd name="connsiteY1" fmla="*/ 2420 h 4635454"/>
              <a:gd name="connsiteX2" fmla="*/ 3146549 w 3146549"/>
              <a:gd name="connsiteY2" fmla="*/ 2420 h 4635454"/>
              <a:gd name="connsiteX3" fmla="*/ 3146549 w 3146549"/>
              <a:gd name="connsiteY3" fmla="*/ 4513459 h 4635454"/>
              <a:gd name="connsiteX4" fmla="*/ 3145510 w 3146549"/>
              <a:gd name="connsiteY4" fmla="*/ 4510514 h 4635454"/>
              <a:gd name="connsiteX5" fmla="*/ 3146410 w 3146549"/>
              <a:gd name="connsiteY5" fmla="*/ 4513227 h 4635454"/>
              <a:gd name="connsiteX6" fmla="*/ 136291 w 3146549"/>
              <a:gd name="connsiteY6" fmla="*/ 3036460 h 4635454"/>
              <a:gd name="connsiteX7" fmla="*/ 1558110 w 3146549"/>
              <a:gd name="connsiteY7" fmla="*/ 0 h 463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6549" h="4635454">
                <a:moveTo>
                  <a:pt x="1558110" y="0"/>
                </a:moveTo>
                <a:lnTo>
                  <a:pt x="1559012" y="2420"/>
                </a:lnTo>
                <a:lnTo>
                  <a:pt x="3146549" y="2420"/>
                </a:lnTo>
                <a:lnTo>
                  <a:pt x="3146549" y="4513459"/>
                </a:lnTo>
                <a:lnTo>
                  <a:pt x="3145510" y="4510514"/>
                </a:lnTo>
                <a:lnTo>
                  <a:pt x="3146410" y="4513227"/>
                </a:lnTo>
                <a:cubicBezTo>
                  <a:pt x="1908233" y="4923835"/>
                  <a:pt x="569333" y="4266970"/>
                  <a:pt x="136291" y="3036460"/>
                </a:cubicBezTo>
                <a:cubicBezTo>
                  <a:pt x="-296752" y="1805950"/>
                  <a:pt x="335673" y="455334"/>
                  <a:pt x="1558110" y="0"/>
                </a:cubicBezTo>
                <a:close/>
              </a:path>
            </a:pathLst>
          </a:custGeom>
          <a:ln>
            <a:noFill/>
          </a:ln>
          <a:effectLst>
            <a:outerShdw blurRad="50800" dist="38100" dir="10800000" algn="r" rotWithShape="0">
              <a:prstClr val="black">
                <a:alpha val="40000"/>
              </a:prstClr>
            </a:outerShdw>
          </a:effectLst>
        </p:spPr>
        <p:txBody>
          <a:bodyPr wrap="square" tIns="1332000" anchor="ctr">
            <a:noAutofit/>
          </a:bodyPr>
          <a:lstStyle>
            <a:lvl1pPr marL="0" indent="0" algn="ctr">
              <a:buNone/>
              <a:defRPr sz="1600">
                <a:solidFill>
                  <a:schemeClr val="tx1"/>
                </a:solidFill>
              </a:defRPr>
            </a:lvl1pPr>
          </a:lstStyle>
          <a:p>
            <a:endParaRPr lang="fr-FR" dirty="0"/>
          </a:p>
        </p:txBody>
      </p:sp>
      <p:sp>
        <p:nvSpPr>
          <p:cNvPr id="53" name="Arc 52">
            <a:extLst>
              <a:ext uri="{FF2B5EF4-FFF2-40B4-BE49-F238E27FC236}">
                <a16:creationId xmlns:a16="http://schemas.microsoft.com/office/drawing/2014/main" id="{BE1AA39D-9E7E-4545-8F66-D76A2478D228}"/>
              </a:ext>
            </a:extLst>
          </p:cNvPr>
          <p:cNvSpPr/>
          <p:nvPr userDrawn="1"/>
        </p:nvSpPr>
        <p:spPr>
          <a:xfrm>
            <a:off x="3527284" y="-190236"/>
            <a:ext cx="4992157" cy="4992157"/>
          </a:xfrm>
          <a:prstGeom prst="arc">
            <a:avLst>
              <a:gd name="adj1" fmla="val 4841684"/>
              <a:gd name="adj2" fmla="val 10776032"/>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4" name="Espace réservé pour une image  73">
            <a:extLst>
              <a:ext uri="{FF2B5EF4-FFF2-40B4-BE49-F238E27FC236}">
                <a16:creationId xmlns:a16="http://schemas.microsoft.com/office/drawing/2014/main" id="{3AC1ED6F-89F7-49BD-8E23-35EA4D9FF1FF}"/>
              </a:ext>
            </a:extLst>
          </p:cNvPr>
          <p:cNvSpPr>
            <a:spLocks noGrp="1"/>
          </p:cNvSpPr>
          <p:nvPr>
            <p:ph type="pic" sz="quarter" idx="17"/>
          </p:nvPr>
        </p:nvSpPr>
        <p:spPr>
          <a:xfrm>
            <a:off x="-3130" y="6438688"/>
            <a:ext cx="2880878" cy="3467312"/>
          </a:xfrm>
          <a:custGeom>
            <a:avLst/>
            <a:gdLst>
              <a:gd name="connsiteX0" fmla="*/ 872066 w 2880878"/>
              <a:gd name="connsiteY0" fmla="*/ 1351 h 3467312"/>
              <a:gd name="connsiteX1" fmla="*/ 2558359 w 2880878"/>
              <a:gd name="connsiteY1" fmla="*/ 865760 h 3467312"/>
              <a:gd name="connsiteX2" fmla="*/ 2275611 w 2880878"/>
              <a:gd name="connsiteY2" fmla="*/ 3340981 h 3467312"/>
              <a:gd name="connsiteX3" fmla="*/ 2133635 w 2880878"/>
              <a:gd name="connsiteY3" fmla="*/ 3462641 h 3467312"/>
              <a:gd name="connsiteX4" fmla="*/ 2136730 w 2880878"/>
              <a:gd name="connsiteY4" fmla="*/ 3467312 h 3467312"/>
              <a:gd name="connsiteX5" fmla="*/ 3130 w 2880878"/>
              <a:gd name="connsiteY5" fmla="*/ 3467312 h 3467312"/>
              <a:gd name="connsiteX6" fmla="*/ 3130 w 2880878"/>
              <a:gd name="connsiteY6" fmla="*/ 252686 h 3467312"/>
              <a:gd name="connsiteX7" fmla="*/ 0 w 2880878"/>
              <a:gd name="connsiteY7" fmla="*/ 247099 h 3467312"/>
              <a:gd name="connsiteX8" fmla="*/ 872066 w 2880878"/>
              <a:gd name="connsiteY8" fmla="*/ 1351 h 34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878" h="3467312">
                <a:moveTo>
                  <a:pt x="872066" y="1351"/>
                </a:moveTo>
                <a:cubicBezTo>
                  <a:pt x="1526185" y="-23123"/>
                  <a:pt x="2173638" y="285655"/>
                  <a:pt x="2558359" y="865760"/>
                </a:cubicBezTo>
                <a:cubicBezTo>
                  <a:pt x="3082979" y="1656813"/>
                  <a:pt x="2952739" y="2701630"/>
                  <a:pt x="2275611" y="3340981"/>
                </a:cubicBezTo>
                <a:lnTo>
                  <a:pt x="2133635" y="3462641"/>
                </a:lnTo>
                <a:lnTo>
                  <a:pt x="2136730" y="3467312"/>
                </a:lnTo>
                <a:lnTo>
                  <a:pt x="3130" y="3467312"/>
                </a:lnTo>
                <a:lnTo>
                  <a:pt x="3130" y="252686"/>
                </a:lnTo>
                <a:lnTo>
                  <a:pt x="0" y="247099"/>
                </a:lnTo>
                <a:cubicBezTo>
                  <a:pt x="276034" y="92453"/>
                  <a:pt x="574739" y="12475"/>
                  <a:pt x="872066" y="1351"/>
                </a:cubicBezTo>
                <a:close/>
              </a:path>
            </a:pathLst>
          </a:custGeom>
          <a:ln>
            <a:noFill/>
          </a:ln>
          <a:effectLst>
            <a:outerShdw blurRad="50800" dist="38100" algn="l" rotWithShape="0">
              <a:prstClr val="black">
                <a:alpha val="40000"/>
              </a:prstClr>
            </a:outerShdw>
          </a:effectLst>
        </p:spPr>
        <p:txBody>
          <a:bodyPr wrap="square" bIns="1440000" anchor="ctr">
            <a:noAutofit/>
          </a:bodyPr>
          <a:lstStyle>
            <a:lvl1pPr marL="0" indent="0" algn="ctr">
              <a:buNone/>
              <a:defRPr sz="1600">
                <a:solidFill>
                  <a:schemeClr val="tx1"/>
                </a:solidFill>
              </a:defRPr>
            </a:lvl1pPr>
          </a:lstStyle>
          <a:p>
            <a:endParaRPr lang="fr-FR" dirty="0"/>
          </a:p>
        </p:txBody>
      </p:sp>
      <p:sp>
        <p:nvSpPr>
          <p:cNvPr id="75" name="Arc 74">
            <a:extLst>
              <a:ext uri="{FF2B5EF4-FFF2-40B4-BE49-F238E27FC236}">
                <a16:creationId xmlns:a16="http://schemas.microsoft.com/office/drawing/2014/main" id="{97F3B40C-EB70-4694-9F31-EFD3C1B1C785}"/>
              </a:ext>
            </a:extLst>
          </p:cNvPr>
          <p:cNvSpPr/>
          <p:nvPr userDrawn="1"/>
        </p:nvSpPr>
        <p:spPr>
          <a:xfrm>
            <a:off x="-1135851" y="6232597"/>
            <a:ext cx="4217817" cy="4217817"/>
          </a:xfrm>
          <a:prstGeom prst="arc">
            <a:avLst>
              <a:gd name="adj1" fmla="val 15278029"/>
              <a:gd name="adj2" fmla="val 17938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space réservé du texte 77">
            <a:extLst>
              <a:ext uri="{FF2B5EF4-FFF2-40B4-BE49-F238E27FC236}">
                <a16:creationId xmlns:a16="http://schemas.microsoft.com/office/drawing/2014/main" id="{F6C8A281-F19D-4FFA-84D9-54F8E50ADFF2}"/>
              </a:ext>
            </a:extLst>
          </p:cNvPr>
          <p:cNvSpPr>
            <a:spLocks noGrp="1"/>
          </p:cNvSpPr>
          <p:nvPr>
            <p:ph type="body" sz="quarter" idx="18"/>
          </p:nvPr>
        </p:nvSpPr>
        <p:spPr>
          <a:xfrm>
            <a:off x="296863" y="2194687"/>
            <a:ext cx="2880000" cy="4037909"/>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79" name="Espace réservé du texte 77">
            <a:extLst>
              <a:ext uri="{FF2B5EF4-FFF2-40B4-BE49-F238E27FC236}">
                <a16:creationId xmlns:a16="http://schemas.microsoft.com/office/drawing/2014/main" id="{FB9917CD-777D-45A0-A31A-F3B66811617C}"/>
              </a:ext>
            </a:extLst>
          </p:cNvPr>
          <p:cNvSpPr>
            <a:spLocks noGrp="1"/>
          </p:cNvSpPr>
          <p:nvPr>
            <p:ph type="body" sz="quarter" idx="19"/>
          </p:nvPr>
        </p:nvSpPr>
        <p:spPr>
          <a:xfrm>
            <a:off x="3681137" y="5056106"/>
            <a:ext cx="2880000" cy="4361028"/>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cxnSp>
        <p:nvCxnSpPr>
          <p:cNvPr id="44" name="Connecteur droit 43">
            <a:extLst>
              <a:ext uri="{FF2B5EF4-FFF2-40B4-BE49-F238E27FC236}">
                <a16:creationId xmlns:a16="http://schemas.microsoft.com/office/drawing/2014/main" id="{57B229E1-E293-4FFF-8773-22132E85A93C}"/>
              </a:ext>
            </a:extLst>
          </p:cNvPr>
          <p:cNvCxnSpPr>
            <a:cxnSpLocks/>
          </p:cNvCxnSpPr>
          <p:nvPr userDrawn="1"/>
        </p:nvCxnSpPr>
        <p:spPr>
          <a:xfrm flipH="1">
            <a:off x="404814" y="1223300"/>
            <a:ext cx="6682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Espace réservé pour une image  4">
            <a:extLst>
              <a:ext uri="{FF2B5EF4-FFF2-40B4-BE49-F238E27FC236}">
                <a16:creationId xmlns:a16="http://schemas.microsoft.com/office/drawing/2014/main" id="{28B44257-CBF0-4896-927E-BD19B23F905E}"/>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tx1"/>
                </a:solidFill>
              </a:defRPr>
            </a:lvl1pPr>
          </a:lstStyle>
          <a:p>
            <a:r>
              <a:rPr lang="fr-FR" dirty="0"/>
              <a:t>Logo</a:t>
            </a:r>
          </a:p>
        </p:txBody>
      </p:sp>
      <p:pic>
        <p:nvPicPr>
          <p:cNvPr id="46" name="Image 4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3653" y="9549740"/>
            <a:ext cx="1332000" cy="211067"/>
          </a:xfrm>
          <a:prstGeom prst="rect">
            <a:avLst/>
          </a:prstGeom>
        </p:spPr>
      </p:pic>
    </p:spTree>
    <p:extLst>
      <p:ext uri="{BB962C8B-B14F-4D97-AF65-F5344CB8AC3E}">
        <p14:creationId xmlns:p14="http://schemas.microsoft.com/office/powerpoint/2010/main" val="650324966"/>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ack">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71412087-3AB0-4461-A800-1B0A6D1540DD}"/>
              </a:ext>
            </a:extLst>
          </p:cNvPr>
          <p:cNvSpPr txBox="1"/>
          <p:nvPr userDrawn="1"/>
        </p:nvSpPr>
        <p:spPr>
          <a:xfrm>
            <a:off x="344793" y="389037"/>
            <a:ext cx="4114800" cy="954107"/>
          </a:xfrm>
          <a:prstGeom prst="rect">
            <a:avLst/>
          </a:prstGeom>
          <a:noFill/>
        </p:spPr>
        <p:txBody>
          <a:bodyPr wrap="square" rtlCol="0">
            <a:spAutoFit/>
          </a:bodyPr>
          <a:lstStyle/>
          <a:p>
            <a:r>
              <a:rPr lang="fr-FR" sz="2800" b="1" cap="all" dirty="0">
                <a:solidFill>
                  <a:schemeClr val="bg1"/>
                </a:solidFill>
                <a:latin typeface="Trebuchet MS" panose="020B0603020202020204" pitchFamily="34" charset="0"/>
              </a:rPr>
              <a:t>36 heures dans la vie d’une startup</a:t>
            </a:r>
          </a:p>
        </p:txBody>
      </p:sp>
      <p:sp>
        <p:nvSpPr>
          <p:cNvPr id="59" name="Rectangle 58">
            <a:extLst>
              <a:ext uri="{FF2B5EF4-FFF2-40B4-BE49-F238E27FC236}">
                <a16:creationId xmlns:a16="http://schemas.microsoft.com/office/drawing/2014/main" id="{D41ECFF7-746C-405E-9439-2AF82ECFEA8F}"/>
              </a:ext>
            </a:extLst>
          </p:cNvPr>
          <p:cNvSpPr/>
          <p:nvPr userDrawn="1"/>
        </p:nvSpPr>
        <p:spPr>
          <a:xfrm>
            <a:off x="0" y="6650491"/>
            <a:ext cx="6858000" cy="325550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Arc 60">
            <a:extLst>
              <a:ext uri="{FF2B5EF4-FFF2-40B4-BE49-F238E27FC236}">
                <a16:creationId xmlns:a16="http://schemas.microsoft.com/office/drawing/2014/main" id="{DE512640-0F56-4ADA-84E2-7B4AEE9CFF43}"/>
              </a:ext>
            </a:extLst>
          </p:cNvPr>
          <p:cNvSpPr/>
          <p:nvPr userDrawn="1"/>
        </p:nvSpPr>
        <p:spPr>
          <a:xfrm>
            <a:off x="-1564114" y="5139162"/>
            <a:ext cx="5331312" cy="5331312"/>
          </a:xfrm>
          <a:prstGeom prst="arc">
            <a:avLst>
              <a:gd name="adj1" fmla="val 15322999"/>
              <a:gd name="adj2" fmla="val 1970852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Arc 61">
            <a:extLst>
              <a:ext uri="{FF2B5EF4-FFF2-40B4-BE49-F238E27FC236}">
                <a16:creationId xmlns:a16="http://schemas.microsoft.com/office/drawing/2014/main" id="{C3E0DF91-625B-4D54-9A4A-F2117B0B10E8}"/>
              </a:ext>
            </a:extLst>
          </p:cNvPr>
          <p:cNvSpPr/>
          <p:nvPr userDrawn="1"/>
        </p:nvSpPr>
        <p:spPr>
          <a:xfrm>
            <a:off x="-1564114" y="5139162"/>
            <a:ext cx="5331312" cy="5331312"/>
          </a:xfrm>
          <a:prstGeom prst="arc">
            <a:avLst>
              <a:gd name="adj1" fmla="val 20500132"/>
              <a:gd name="adj2" fmla="val 2256244"/>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51DCE195-1CBB-40BE-8879-0055886F89CB}"/>
              </a:ext>
            </a:extLst>
          </p:cNvPr>
          <p:cNvSpPr txBox="1"/>
          <p:nvPr/>
        </p:nvSpPr>
        <p:spPr>
          <a:xfrm>
            <a:off x="3932849" y="6845131"/>
            <a:ext cx="2772752" cy="369332"/>
          </a:xfrm>
          <a:prstGeom prst="rect">
            <a:avLst/>
          </a:prstGeom>
          <a:noFill/>
        </p:spPr>
        <p:txBody>
          <a:bodyPr wrap="square" rtlCol="0">
            <a:spAutoFit/>
          </a:bodyPr>
          <a:lstStyle/>
          <a:p>
            <a:r>
              <a:rPr lang="fr-FR" b="1" cap="all" dirty="0">
                <a:solidFill>
                  <a:schemeClr val="bg1"/>
                </a:solidFill>
                <a:latin typeface="Trebuchet MS" panose="020B0603020202020204" pitchFamily="34" charset="0"/>
              </a:rPr>
              <a:t>Pour en savoir plus</a:t>
            </a:r>
          </a:p>
        </p:txBody>
      </p:sp>
      <p:sp>
        <p:nvSpPr>
          <p:cNvPr id="94" name="Espace réservé du texte 77">
            <a:extLst>
              <a:ext uri="{FF2B5EF4-FFF2-40B4-BE49-F238E27FC236}">
                <a16:creationId xmlns:a16="http://schemas.microsoft.com/office/drawing/2014/main" id="{C6D2CD1C-7D90-4B2C-AAAD-B5C2854414AD}"/>
              </a:ext>
            </a:extLst>
          </p:cNvPr>
          <p:cNvSpPr>
            <a:spLocks noGrp="1"/>
          </p:cNvSpPr>
          <p:nvPr userDrawn="1">
            <p:ph type="body" sz="quarter" idx="20"/>
          </p:nvPr>
        </p:nvSpPr>
        <p:spPr>
          <a:xfrm>
            <a:off x="296863" y="446519"/>
            <a:ext cx="2880000" cy="4506481"/>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5" name="Espace réservé du texte 77">
            <a:extLst>
              <a:ext uri="{FF2B5EF4-FFF2-40B4-BE49-F238E27FC236}">
                <a16:creationId xmlns:a16="http://schemas.microsoft.com/office/drawing/2014/main" id="{BF71F432-0C76-4011-8DD3-36CAE954C01B}"/>
              </a:ext>
            </a:extLst>
          </p:cNvPr>
          <p:cNvSpPr>
            <a:spLocks noGrp="1"/>
          </p:cNvSpPr>
          <p:nvPr userDrawn="1">
            <p:ph type="body" sz="quarter" idx="21"/>
          </p:nvPr>
        </p:nvSpPr>
        <p:spPr>
          <a:xfrm>
            <a:off x="3677597" y="446519"/>
            <a:ext cx="2880000" cy="6028156"/>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7" name="Espace réservé pour une image  96">
            <a:extLst>
              <a:ext uri="{FF2B5EF4-FFF2-40B4-BE49-F238E27FC236}">
                <a16:creationId xmlns:a16="http://schemas.microsoft.com/office/drawing/2014/main" id="{68626897-67E2-40AA-BA0B-A70ED57D1B64}"/>
              </a:ext>
            </a:extLst>
          </p:cNvPr>
          <p:cNvSpPr>
            <a:spLocks noGrp="1"/>
          </p:cNvSpPr>
          <p:nvPr userDrawn="1">
            <p:ph type="pic" sz="quarter" idx="22"/>
          </p:nvPr>
        </p:nvSpPr>
        <p:spPr>
          <a:xfrm>
            <a:off x="-2510" y="5321538"/>
            <a:ext cx="3585927" cy="4584463"/>
          </a:xfrm>
          <a:custGeom>
            <a:avLst/>
            <a:gdLst>
              <a:gd name="connsiteX0" fmla="*/ 1152655 w 3585927"/>
              <a:gd name="connsiteY0" fmla="*/ 525 h 4584463"/>
              <a:gd name="connsiteX1" fmla="*/ 3268455 w 3585927"/>
              <a:gd name="connsiteY1" fmla="*/ 1268609 h 4584463"/>
              <a:gd name="connsiteX2" fmla="*/ 2625981 w 3585927"/>
              <a:gd name="connsiteY2" fmla="*/ 4443196 h 4584463"/>
              <a:gd name="connsiteX3" fmla="*/ 2428883 w 3585927"/>
              <a:gd name="connsiteY3" fmla="*/ 4581021 h 4584463"/>
              <a:gd name="connsiteX4" fmla="*/ 2430816 w 3585927"/>
              <a:gd name="connsiteY4" fmla="*/ 4584463 h 4584463"/>
              <a:gd name="connsiteX5" fmla="*/ 2511 w 3585927"/>
              <a:gd name="connsiteY5" fmla="*/ 4584463 h 4584463"/>
              <a:gd name="connsiteX6" fmla="*/ 2511 w 3585927"/>
              <a:gd name="connsiteY6" fmla="*/ 264212 h 4584463"/>
              <a:gd name="connsiteX7" fmla="*/ 0 w 3585927"/>
              <a:gd name="connsiteY7" fmla="*/ 259152 h 4584463"/>
              <a:gd name="connsiteX8" fmla="*/ 1152655 w 3585927"/>
              <a:gd name="connsiteY8" fmla="*/ 525 h 458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5927" h="4584463">
                <a:moveTo>
                  <a:pt x="1152655" y="525"/>
                </a:moveTo>
                <a:cubicBezTo>
                  <a:pt x="2005554" y="18092"/>
                  <a:pt x="2823843" y="475694"/>
                  <a:pt x="3268455" y="1268609"/>
                </a:cubicBezTo>
                <a:cubicBezTo>
                  <a:pt x="3874746" y="2349858"/>
                  <a:pt x="3586626" y="3698736"/>
                  <a:pt x="2625981" y="4443196"/>
                </a:cubicBezTo>
                <a:lnTo>
                  <a:pt x="2428883" y="4581021"/>
                </a:lnTo>
                <a:lnTo>
                  <a:pt x="2430816" y="4584463"/>
                </a:lnTo>
                <a:lnTo>
                  <a:pt x="2511" y="4584463"/>
                </a:lnTo>
                <a:lnTo>
                  <a:pt x="2511" y="264212"/>
                </a:lnTo>
                <a:lnTo>
                  <a:pt x="0" y="259152"/>
                </a:lnTo>
                <a:cubicBezTo>
                  <a:pt x="370141" y="75470"/>
                  <a:pt x="764973" y="-7461"/>
                  <a:pt x="1152655" y="525"/>
                </a:cubicBezTo>
                <a:close/>
              </a:path>
            </a:pathLst>
          </a:custGeom>
          <a:ln>
            <a:noFill/>
          </a:ln>
          <a:effectLst>
            <a:outerShdw blurRad="50800" dist="38100" algn="l" rotWithShape="0">
              <a:prstClr val="black">
                <a:alpha val="40000"/>
              </a:prstClr>
            </a:outerShdw>
          </a:effectLst>
        </p:spPr>
        <p:txBody>
          <a:bodyPr wrap="square" tIns="504000" bIns="46800">
            <a:noAutofit/>
          </a:bodyPr>
          <a:lstStyle>
            <a:lvl1pPr marL="0" indent="0" algn="ctr">
              <a:buNone/>
              <a:defRPr sz="1600"/>
            </a:lvl1pPr>
          </a:lstStyle>
          <a:p>
            <a:endParaRPr lang="fr-FR"/>
          </a:p>
        </p:txBody>
      </p:sp>
      <p:grpSp>
        <p:nvGrpSpPr>
          <p:cNvPr id="98" name="Groupe 56">
            <a:extLst>
              <a:ext uri="{FF2B5EF4-FFF2-40B4-BE49-F238E27FC236}">
                <a16:creationId xmlns:a16="http://schemas.microsoft.com/office/drawing/2014/main" id="{E0456361-62AB-4EF9-A66F-A2336D5C7226}"/>
              </a:ext>
            </a:extLst>
          </p:cNvPr>
          <p:cNvGrpSpPr>
            <a:grpSpLocks noChangeAspect="1"/>
          </p:cNvGrpSpPr>
          <p:nvPr userDrawn="1"/>
        </p:nvGrpSpPr>
        <p:grpSpPr>
          <a:xfrm>
            <a:off x="5142147" y="9593112"/>
            <a:ext cx="1311041" cy="211032"/>
            <a:chOff x="721663" y="6029980"/>
            <a:chExt cx="2055017" cy="330786"/>
          </a:xfrm>
          <a:solidFill>
            <a:schemeClr val="bg1"/>
          </a:solidFill>
        </p:grpSpPr>
        <p:sp>
          <p:nvSpPr>
            <p:cNvPr id="99" name="Freeform 6">
              <a:extLst>
                <a:ext uri="{FF2B5EF4-FFF2-40B4-BE49-F238E27FC236}">
                  <a16:creationId xmlns:a16="http://schemas.microsoft.com/office/drawing/2014/main" id="{12E1EEA8-0D63-4D24-B1EE-4AEB52A797E4}"/>
                </a:ext>
              </a:extLst>
            </p:cNvPr>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0" name="Freeform 7">
              <a:extLst>
                <a:ext uri="{FF2B5EF4-FFF2-40B4-BE49-F238E27FC236}">
                  <a16:creationId xmlns:a16="http://schemas.microsoft.com/office/drawing/2014/main" id="{6E05FADB-4BD6-493B-8E45-52FC66BCFB41}"/>
                </a:ext>
              </a:extLst>
            </p:cNvPr>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1" name="Freeform 8">
              <a:extLst>
                <a:ext uri="{FF2B5EF4-FFF2-40B4-BE49-F238E27FC236}">
                  <a16:creationId xmlns:a16="http://schemas.microsoft.com/office/drawing/2014/main" id="{03911745-7142-4C7D-9CB0-3D5C402F9DE8}"/>
                </a:ext>
              </a:extLst>
            </p:cNvPr>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2" name="Freeform 9">
              <a:extLst>
                <a:ext uri="{FF2B5EF4-FFF2-40B4-BE49-F238E27FC236}">
                  <a16:creationId xmlns:a16="http://schemas.microsoft.com/office/drawing/2014/main" id="{E1ADD674-FCF7-4325-BC37-9DB43ACCFD1C}"/>
                </a:ext>
              </a:extLst>
            </p:cNvPr>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3" name="Freeform 10">
              <a:extLst>
                <a:ext uri="{FF2B5EF4-FFF2-40B4-BE49-F238E27FC236}">
                  <a16:creationId xmlns:a16="http://schemas.microsoft.com/office/drawing/2014/main" id="{4AF8BACF-7910-4EA0-B1A1-2DC715D58508}"/>
                </a:ext>
              </a:extLst>
            </p:cNvPr>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4" name="Freeform 11">
              <a:extLst>
                <a:ext uri="{FF2B5EF4-FFF2-40B4-BE49-F238E27FC236}">
                  <a16:creationId xmlns:a16="http://schemas.microsoft.com/office/drawing/2014/main" id="{D93A50D2-BF8A-4A30-9DCA-D19AC42B5D31}"/>
                </a:ext>
              </a:extLst>
            </p:cNvPr>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5" name="Freeform 12">
              <a:extLst>
                <a:ext uri="{FF2B5EF4-FFF2-40B4-BE49-F238E27FC236}">
                  <a16:creationId xmlns:a16="http://schemas.microsoft.com/office/drawing/2014/main" id="{BA054AC8-7007-4016-B2E5-2E4725879395}"/>
                </a:ext>
              </a:extLst>
            </p:cNvPr>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6" name="Freeform 13">
              <a:extLst>
                <a:ext uri="{FF2B5EF4-FFF2-40B4-BE49-F238E27FC236}">
                  <a16:creationId xmlns:a16="http://schemas.microsoft.com/office/drawing/2014/main" id="{4B9BA46A-CB2C-4C05-A004-1C8B86DCDF64}"/>
                </a:ext>
              </a:extLst>
            </p:cNvPr>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7" name="Freeform 14">
              <a:extLst>
                <a:ext uri="{FF2B5EF4-FFF2-40B4-BE49-F238E27FC236}">
                  <a16:creationId xmlns:a16="http://schemas.microsoft.com/office/drawing/2014/main" id="{2B3D4348-0282-4E7C-97B3-374DF06D9D47}"/>
                </a:ext>
              </a:extLst>
            </p:cNvPr>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8" name="Freeform 15">
              <a:extLst>
                <a:ext uri="{FF2B5EF4-FFF2-40B4-BE49-F238E27FC236}">
                  <a16:creationId xmlns:a16="http://schemas.microsoft.com/office/drawing/2014/main" id="{C54504B4-5F22-4E5B-ACA2-6BE30D842B7D}"/>
                </a:ext>
              </a:extLst>
            </p:cNvPr>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9" name="Freeform 16">
              <a:extLst>
                <a:ext uri="{FF2B5EF4-FFF2-40B4-BE49-F238E27FC236}">
                  <a16:creationId xmlns:a16="http://schemas.microsoft.com/office/drawing/2014/main" id="{F86FF4A4-DCF1-4277-838A-4DBD76FB456B}"/>
                </a:ext>
              </a:extLst>
            </p:cNvPr>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0" name="Freeform 17">
              <a:extLst>
                <a:ext uri="{FF2B5EF4-FFF2-40B4-BE49-F238E27FC236}">
                  <a16:creationId xmlns:a16="http://schemas.microsoft.com/office/drawing/2014/main" id="{CB96773A-C9AD-400D-9297-17FE7F14798F}"/>
                </a:ext>
              </a:extLst>
            </p:cNvPr>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1" name="Freeform 18">
              <a:extLst>
                <a:ext uri="{FF2B5EF4-FFF2-40B4-BE49-F238E27FC236}">
                  <a16:creationId xmlns:a16="http://schemas.microsoft.com/office/drawing/2014/main" id="{BF7F423C-5DEF-40AE-A6AA-EC34B109A9D7}"/>
                </a:ext>
              </a:extLst>
            </p:cNvPr>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2" name="Freeform 19">
              <a:extLst>
                <a:ext uri="{FF2B5EF4-FFF2-40B4-BE49-F238E27FC236}">
                  <a16:creationId xmlns:a16="http://schemas.microsoft.com/office/drawing/2014/main" id="{AFE3A1C8-F1A7-4FB5-95C5-C80464CADCEA}"/>
                </a:ext>
              </a:extLst>
            </p:cNvPr>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3" name="Freeform 20">
              <a:extLst>
                <a:ext uri="{FF2B5EF4-FFF2-40B4-BE49-F238E27FC236}">
                  <a16:creationId xmlns:a16="http://schemas.microsoft.com/office/drawing/2014/main" id="{0C8A0C5C-C5B2-42C5-A293-BFEB0B22809C}"/>
                </a:ext>
              </a:extLst>
            </p:cNvPr>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4" name="Freeform 21">
              <a:extLst>
                <a:ext uri="{FF2B5EF4-FFF2-40B4-BE49-F238E27FC236}">
                  <a16:creationId xmlns:a16="http://schemas.microsoft.com/office/drawing/2014/main" id="{53DDC7F5-19AC-4216-90E6-D790888AE0CA}"/>
                </a:ext>
              </a:extLst>
            </p:cNvPr>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5" name="Freeform 22">
              <a:extLst>
                <a:ext uri="{FF2B5EF4-FFF2-40B4-BE49-F238E27FC236}">
                  <a16:creationId xmlns:a16="http://schemas.microsoft.com/office/drawing/2014/main" id="{F3A1B441-4E98-42B1-BEEB-EF67BF254246}"/>
                </a:ext>
              </a:extLst>
            </p:cNvPr>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6" name="Freeform 23">
              <a:extLst>
                <a:ext uri="{FF2B5EF4-FFF2-40B4-BE49-F238E27FC236}">
                  <a16:creationId xmlns:a16="http://schemas.microsoft.com/office/drawing/2014/main" id="{DD180257-EDE0-4500-8283-C62BD54C9629}"/>
                </a:ext>
              </a:extLst>
            </p:cNvPr>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7" name="Freeform 24">
              <a:extLst>
                <a:ext uri="{FF2B5EF4-FFF2-40B4-BE49-F238E27FC236}">
                  <a16:creationId xmlns:a16="http://schemas.microsoft.com/office/drawing/2014/main" id="{1E30A695-5A17-423E-8FFA-472E698A992E}"/>
                </a:ext>
              </a:extLst>
            </p:cNvPr>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
        <p:nvSpPr>
          <p:cNvPr id="14" name="Espace réservé du texte 13">
            <a:extLst>
              <a:ext uri="{FF2B5EF4-FFF2-40B4-BE49-F238E27FC236}">
                <a16:creationId xmlns:a16="http://schemas.microsoft.com/office/drawing/2014/main" id="{C8679576-43D9-4D01-B01B-BF72A997A6A7}"/>
              </a:ext>
            </a:extLst>
          </p:cNvPr>
          <p:cNvSpPr>
            <a:spLocks noGrp="1"/>
          </p:cNvSpPr>
          <p:nvPr>
            <p:ph type="body" sz="quarter" idx="25" hasCustomPrompt="1"/>
          </p:nvPr>
        </p:nvSpPr>
        <p:spPr>
          <a:xfrm>
            <a:off x="3937518" y="7126996"/>
            <a:ext cx="2620080" cy="2302499"/>
          </a:xfrm>
        </p:spPr>
        <p:txBody>
          <a:bodyPr rIns="90000" anchor="ctr">
            <a:normAutofit/>
          </a:bodyPr>
          <a:lstStyle>
            <a:lvl1pPr marL="0" indent="0">
              <a:spcBef>
                <a:spcPts val="0"/>
              </a:spcBef>
              <a:spcAft>
                <a:spcPts val="300"/>
              </a:spcAft>
              <a:buNone/>
              <a:defRPr sz="1300" b="1">
                <a:solidFill>
                  <a:schemeClr val="bg1"/>
                </a:solidFill>
              </a:defRPr>
            </a:lvl1pPr>
            <a:lvl2pPr marL="0" indent="0">
              <a:spcAft>
                <a:spcPts val="300"/>
              </a:spcAft>
              <a:buNone/>
              <a:defRPr sz="1300" b="1">
                <a:solidFill>
                  <a:schemeClr val="bg1"/>
                </a:solidFill>
              </a:defRPr>
            </a:lvl2pPr>
            <a:lvl3pPr marL="0" indent="0">
              <a:spcAft>
                <a:spcPts val="300"/>
              </a:spcAft>
              <a:buNone/>
              <a:defRPr sz="900" b="0">
                <a:solidFill>
                  <a:schemeClr val="bg1"/>
                </a:solidFill>
              </a:defRPr>
            </a:lvl3pPr>
            <a:lvl4pPr marL="1371600" indent="0">
              <a:buNone/>
              <a:defRPr sz="1300"/>
            </a:lvl4pPr>
            <a:lvl5pPr marL="1828800" indent="0">
              <a:buNone/>
              <a:defRPr sz="1300"/>
            </a:lvl5pPr>
          </a:lstStyle>
          <a:p>
            <a:pPr lvl="0"/>
            <a:r>
              <a:rPr lang="fr-FR" dirty="0"/>
              <a:t>Prénom Nom - Poste</a:t>
            </a:r>
          </a:p>
          <a:p>
            <a:pPr lvl="1"/>
            <a:r>
              <a:rPr lang="fr-FR" b="1" dirty="0"/>
              <a:t>N° téléphone</a:t>
            </a:r>
          </a:p>
          <a:p>
            <a:pPr lvl="2"/>
            <a:r>
              <a:rPr lang="fr-FR" b="1" dirty="0"/>
              <a:t>Prenom.nom@eurogroupconsulting.fr</a:t>
            </a:r>
          </a:p>
          <a:p>
            <a:pPr lvl="2"/>
            <a:endParaRPr lang="fr-FR" b="1" dirty="0"/>
          </a:p>
        </p:txBody>
      </p:sp>
      <p:sp>
        <p:nvSpPr>
          <p:cNvPr id="31" name="Espace réservé pour une image  4">
            <a:extLst>
              <a:ext uri="{FF2B5EF4-FFF2-40B4-BE49-F238E27FC236}">
                <a16:creationId xmlns:a16="http://schemas.microsoft.com/office/drawing/2014/main" id="{2751B336-74A7-45BE-97A8-65BB6320851A}"/>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bg1"/>
                </a:solidFill>
              </a:defRPr>
            </a:lvl1pPr>
          </a:lstStyle>
          <a:p>
            <a:r>
              <a:rPr lang="fr-FR" dirty="0"/>
              <a:t>Logo</a:t>
            </a:r>
          </a:p>
        </p:txBody>
      </p:sp>
    </p:spTree>
    <p:extLst>
      <p:ext uri="{BB962C8B-B14F-4D97-AF65-F5344CB8AC3E}">
        <p14:creationId xmlns:p14="http://schemas.microsoft.com/office/powerpoint/2010/main" val="1781210642"/>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guide id="7" pos="2319">
          <p15:clr>
            <a:srgbClr val="FBAE40"/>
          </p15:clr>
        </p15:guide>
        <p15:guide id="8" pos="2387">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ro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200379-C917-42A6-9A2A-B06057C051E8}"/>
              </a:ext>
            </a:extLst>
          </p:cNvPr>
          <p:cNvSpPr/>
          <p:nvPr userDrawn="1"/>
        </p:nvSpPr>
        <p:spPr>
          <a:xfrm>
            <a:off x="0" y="-1"/>
            <a:ext cx="6858000" cy="201348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F2D5A82-8D77-45E6-AA23-B540A290A711}"/>
              </a:ext>
            </a:extLst>
          </p:cNvPr>
          <p:cNvSpPr>
            <a:spLocks noGrp="1"/>
          </p:cNvSpPr>
          <p:nvPr userDrawn="1">
            <p:ph type="ctrTitle"/>
          </p:nvPr>
        </p:nvSpPr>
        <p:spPr>
          <a:xfrm>
            <a:off x="296862" y="254184"/>
            <a:ext cx="3756977" cy="842349"/>
          </a:xfrm>
        </p:spPr>
        <p:txBody>
          <a:bodyPr anchor="ctr">
            <a:normAutofit/>
          </a:bodyPr>
          <a:lstStyle>
            <a:lvl1pPr algn="l">
              <a:defRPr sz="2400" b="1" cap="all" baseline="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541AC552-A484-463C-8DBE-D45D5F583960}"/>
              </a:ext>
            </a:extLst>
          </p:cNvPr>
          <p:cNvSpPr>
            <a:spLocks noGrp="1"/>
          </p:cNvSpPr>
          <p:nvPr userDrawn="1">
            <p:ph type="subTitle" idx="1"/>
          </p:nvPr>
        </p:nvSpPr>
        <p:spPr>
          <a:xfrm>
            <a:off x="296863" y="1223299"/>
            <a:ext cx="3523298" cy="790188"/>
          </a:xfrm>
        </p:spPr>
        <p:txBody>
          <a:bodyPr anchor="ctr">
            <a:normAutofit/>
          </a:bodyPr>
          <a:lstStyle>
            <a:lvl1pPr marL="0" indent="0" algn="l">
              <a:buNone/>
              <a:defRPr sz="1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51" name="Espace réservé pour une image  50">
            <a:extLst>
              <a:ext uri="{FF2B5EF4-FFF2-40B4-BE49-F238E27FC236}">
                <a16:creationId xmlns:a16="http://schemas.microsoft.com/office/drawing/2014/main" id="{12CA633A-E6EC-46B7-868F-34C62882F6F9}"/>
              </a:ext>
            </a:extLst>
          </p:cNvPr>
          <p:cNvSpPr>
            <a:spLocks noGrp="1"/>
          </p:cNvSpPr>
          <p:nvPr>
            <p:ph type="pic" sz="quarter" idx="15"/>
          </p:nvPr>
        </p:nvSpPr>
        <p:spPr>
          <a:xfrm>
            <a:off x="3711451" y="0"/>
            <a:ext cx="3146549" cy="4635454"/>
          </a:xfrm>
          <a:custGeom>
            <a:avLst/>
            <a:gdLst>
              <a:gd name="connsiteX0" fmla="*/ 1558110 w 3146549"/>
              <a:gd name="connsiteY0" fmla="*/ 0 h 4635454"/>
              <a:gd name="connsiteX1" fmla="*/ 1559012 w 3146549"/>
              <a:gd name="connsiteY1" fmla="*/ 2420 h 4635454"/>
              <a:gd name="connsiteX2" fmla="*/ 3146549 w 3146549"/>
              <a:gd name="connsiteY2" fmla="*/ 2420 h 4635454"/>
              <a:gd name="connsiteX3" fmla="*/ 3146549 w 3146549"/>
              <a:gd name="connsiteY3" fmla="*/ 4513459 h 4635454"/>
              <a:gd name="connsiteX4" fmla="*/ 3145510 w 3146549"/>
              <a:gd name="connsiteY4" fmla="*/ 4510514 h 4635454"/>
              <a:gd name="connsiteX5" fmla="*/ 3146410 w 3146549"/>
              <a:gd name="connsiteY5" fmla="*/ 4513227 h 4635454"/>
              <a:gd name="connsiteX6" fmla="*/ 136291 w 3146549"/>
              <a:gd name="connsiteY6" fmla="*/ 3036460 h 4635454"/>
              <a:gd name="connsiteX7" fmla="*/ 1558110 w 3146549"/>
              <a:gd name="connsiteY7" fmla="*/ 0 h 463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6549" h="4635454">
                <a:moveTo>
                  <a:pt x="1558110" y="0"/>
                </a:moveTo>
                <a:lnTo>
                  <a:pt x="1559012" y="2420"/>
                </a:lnTo>
                <a:lnTo>
                  <a:pt x="3146549" y="2420"/>
                </a:lnTo>
                <a:lnTo>
                  <a:pt x="3146549" y="4513459"/>
                </a:lnTo>
                <a:lnTo>
                  <a:pt x="3145510" y="4510514"/>
                </a:lnTo>
                <a:lnTo>
                  <a:pt x="3146410" y="4513227"/>
                </a:lnTo>
                <a:cubicBezTo>
                  <a:pt x="1908233" y="4923835"/>
                  <a:pt x="569333" y="4266970"/>
                  <a:pt x="136291" y="3036460"/>
                </a:cubicBezTo>
                <a:cubicBezTo>
                  <a:pt x="-296752" y="1805950"/>
                  <a:pt x="335673" y="455334"/>
                  <a:pt x="1558110" y="0"/>
                </a:cubicBezTo>
                <a:close/>
              </a:path>
            </a:pathLst>
          </a:custGeom>
          <a:ln>
            <a:noFill/>
          </a:ln>
          <a:effectLst>
            <a:outerShdw blurRad="50800" dist="38100" dir="10800000" algn="r" rotWithShape="0">
              <a:prstClr val="black">
                <a:alpha val="40000"/>
              </a:prstClr>
            </a:outerShdw>
          </a:effectLst>
        </p:spPr>
        <p:txBody>
          <a:bodyPr wrap="square" tIns="1332000" anchor="ctr">
            <a:noAutofit/>
          </a:bodyPr>
          <a:lstStyle>
            <a:lvl1pPr marL="0" indent="0" algn="ctr">
              <a:buNone/>
              <a:defRPr sz="1600">
                <a:solidFill>
                  <a:schemeClr val="tx1"/>
                </a:solidFill>
              </a:defRPr>
            </a:lvl1pPr>
          </a:lstStyle>
          <a:p>
            <a:endParaRPr lang="fr-FR" dirty="0"/>
          </a:p>
        </p:txBody>
      </p:sp>
      <p:sp>
        <p:nvSpPr>
          <p:cNvPr id="53" name="Arc 52">
            <a:extLst>
              <a:ext uri="{FF2B5EF4-FFF2-40B4-BE49-F238E27FC236}">
                <a16:creationId xmlns:a16="http://schemas.microsoft.com/office/drawing/2014/main" id="{BE1AA39D-9E7E-4545-8F66-D76A2478D228}"/>
              </a:ext>
            </a:extLst>
          </p:cNvPr>
          <p:cNvSpPr/>
          <p:nvPr userDrawn="1"/>
        </p:nvSpPr>
        <p:spPr>
          <a:xfrm>
            <a:off x="3527284" y="-190236"/>
            <a:ext cx="4992157" cy="4992157"/>
          </a:xfrm>
          <a:prstGeom prst="arc">
            <a:avLst>
              <a:gd name="adj1" fmla="val 4841684"/>
              <a:gd name="adj2" fmla="val 10776032"/>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4" name="Espace réservé pour une image  73">
            <a:extLst>
              <a:ext uri="{FF2B5EF4-FFF2-40B4-BE49-F238E27FC236}">
                <a16:creationId xmlns:a16="http://schemas.microsoft.com/office/drawing/2014/main" id="{3AC1ED6F-89F7-49BD-8E23-35EA4D9FF1FF}"/>
              </a:ext>
            </a:extLst>
          </p:cNvPr>
          <p:cNvSpPr>
            <a:spLocks noGrp="1"/>
          </p:cNvSpPr>
          <p:nvPr>
            <p:ph type="pic" sz="quarter" idx="17"/>
          </p:nvPr>
        </p:nvSpPr>
        <p:spPr>
          <a:xfrm>
            <a:off x="-3130" y="6438688"/>
            <a:ext cx="2880878" cy="3467312"/>
          </a:xfrm>
          <a:custGeom>
            <a:avLst/>
            <a:gdLst>
              <a:gd name="connsiteX0" fmla="*/ 872066 w 2880878"/>
              <a:gd name="connsiteY0" fmla="*/ 1351 h 3467312"/>
              <a:gd name="connsiteX1" fmla="*/ 2558359 w 2880878"/>
              <a:gd name="connsiteY1" fmla="*/ 865760 h 3467312"/>
              <a:gd name="connsiteX2" fmla="*/ 2275611 w 2880878"/>
              <a:gd name="connsiteY2" fmla="*/ 3340981 h 3467312"/>
              <a:gd name="connsiteX3" fmla="*/ 2133635 w 2880878"/>
              <a:gd name="connsiteY3" fmla="*/ 3462641 h 3467312"/>
              <a:gd name="connsiteX4" fmla="*/ 2136730 w 2880878"/>
              <a:gd name="connsiteY4" fmla="*/ 3467312 h 3467312"/>
              <a:gd name="connsiteX5" fmla="*/ 3130 w 2880878"/>
              <a:gd name="connsiteY5" fmla="*/ 3467312 h 3467312"/>
              <a:gd name="connsiteX6" fmla="*/ 3130 w 2880878"/>
              <a:gd name="connsiteY6" fmla="*/ 252686 h 3467312"/>
              <a:gd name="connsiteX7" fmla="*/ 0 w 2880878"/>
              <a:gd name="connsiteY7" fmla="*/ 247099 h 3467312"/>
              <a:gd name="connsiteX8" fmla="*/ 872066 w 2880878"/>
              <a:gd name="connsiteY8" fmla="*/ 1351 h 34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878" h="3467312">
                <a:moveTo>
                  <a:pt x="872066" y="1351"/>
                </a:moveTo>
                <a:cubicBezTo>
                  <a:pt x="1526185" y="-23123"/>
                  <a:pt x="2173638" y="285655"/>
                  <a:pt x="2558359" y="865760"/>
                </a:cubicBezTo>
                <a:cubicBezTo>
                  <a:pt x="3082979" y="1656813"/>
                  <a:pt x="2952739" y="2701630"/>
                  <a:pt x="2275611" y="3340981"/>
                </a:cubicBezTo>
                <a:lnTo>
                  <a:pt x="2133635" y="3462641"/>
                </a:lnTo>
                <a:lnTo>
                  <a:pt x="2136730" y="3467312"/>
                </a:lnTo>
                <a:lnTo>
                  <a:pt x="3130" y="3467312"/>
                </a:lnTo>
                <a:lnTo>
                  <a:pt x="3130" y="252686"/>
                </a:lnTo>
                <a:lnTo>
                  <a:pt x="0" y="247099"/>
                </a:lnTo>
                <a:cubicBezTo>
                  <a:pt x="276034" y="92453"/>
                  <a:pt x="574739" y="12475"/>
                  <a:pt x="872066" y="1351"/>
                </a:cubicBezTo>
                <a:close/>
              </a:path>
            </a:pathLst>
          </a:custGeom>
          <a:ln>
            <a:noFill/>
          </a:ln>
          <a:effectLst>
            <a:outerShdw blurRad="50800" dist="38100" algn="l" rotWithShape="0">
              <a:prstClr val="black">
                <a:alpha val="40000"/>
              </a:prstClr>
            </a:outerShdw>
          </a:effectLst>
        </p:spPr>
        <p:txBody>
          <a:bodyPr wrap="square" bIns="1440000" anchor="ctr">
            <a:noAutofit/>
          </a:bodyPr>
          <a:lstStyle>
            <a:lvl1pPr marL="0" indent="0" algn="ctr">
              <a:buNone/>
              <a:defRPr sz="1600">
                <a:solidFill>
                  <a:schemeClr val="tx1"/>
                </a:solidFill>
              </a:defRPr>
            </a:lvl1pPr>
          </a:lstStyle>
          <a:p>
            <a:endParaRPr lang="fr-FR" dirty="0"/>
          </a:p>
        </p:txBody>
      </p:sp>
      <p:sp>
        <p:nvSpPr>
          <p:cNvPr id="75" name="Arc 74">
            <a:extLst>
              <a:ext uri="{FF2B5EF4-FFF2-40B4-BE49-F238E27FC236}">
                <a16:creationId xmlns:a16="http://schemas.microsoft.com/office/drawing/2014/main" id="{97F3B40C-EB70-4694-9F31-EFD3C1B1C785}"/>
              </a:ext>
            </a:extLst>
          </p:cNvPr>
          <p:cNvSpPr/>
          <p:nvPr userDrawn="1"/>
        </p:nvSpPr>
        <p:spPr>
          <a:xfrm>
            <a:off x="-1135851" y="6232597"/>
            <a:ext cx="4217817" cy="4217817"/>
          </a:xfrm>
          <a:prstGeom prst="arc">
            <a:avLst>
              <a:gd name="adj1" fmla="val 15278029"/>
              <a:gd name="adj2" fmla="val 17938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space réservé du texte 77">
            <a:extLst>
              <a:ext uri="{FF2B5EF4-FFF2-40B4-BE49-F238E27FC236}">
                <a16:creationId xmlns:a16="http://schemas.microsoft.com/office/drawing/2014/main" id="{F6C8A281-F19D-4FFA-84D9-54F8E50ADFF2}"/>
              </a:ext>
            </a:extLst>
          </p:cNvPr>
          <p:cNvSpPr>
            <a:spLocks noGrp="1"/>
          </p:cNvSpPr>
          <p:nvPr>
            <p:ph type="body" sz="quarter" idx="18"/>
          </p:nvPr>
        </p:nvSpPr>
        <p:spPr>
          <a:xfrm>
            <a:off x="296863" y="2194687"/>
            <a:ext cx="2880000" cy="4037909"/>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79" name="Espace réservé du texte 77">
            <a:extLst>
              <a:ext uri="{FF2B5EF4-FFF2-40B4-BE49-F238E27FC236}">
                <a16:creationId xmlns:a16="http://schemas.microsoft.com/office/drawing/2014/main" id="{FB9917CD-777D-45A0-A31A-F3B66811617C}"/>
              </a:ext>
            </a:extLst>
          </p:cNvPr>
          <p:cNvSpPr>
            <a:spLocks noGrp="1"/>
          </p:cNvSpPr>
          <p:nvPr>
            <p:ph type="body" sz="quarter" idx="19"/>
          </p:nvPr>
        </p:nvSpPr>
        <p:spPr>
          <a:xfrm>
            <a:off x="3681137" y="5056106"/>
            <a:ext cx="2880000" cy="4361028"/>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cxnSp>
        <p:nvCxnSpPr>
          <p:cNvPr id="44" name="Connecteur droit 43">
            <a:extLst>
              <a:ext uri="{FF2B5EF4-FFF2-40B4-BE49-F238E27FC236}">
                <a16:creationId xmlns:a16="http://schemas.microsoft.com/office/drawing/2014/main" id="{57B229E1-E293-4FFF-8773-22132E85A93C}"/>
              </a:ext>
            </a:extLst>
          </p:cNvPr>
          <p:cNvCxnSpPr>
            <a:cxnSpLocks/>
          </p:cNvCxnSpPr>
          <p:nvPr userDrawn="1"/>
        </p:nvCxnSpPr>
        <p:spPr>
          <a:xfrm flipH="1">
            <a:off x="404814" y="1223300"/>
            <a:ext cx="6682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Espace réservé pour une image  4">
            <a:extLst>
              <a:ext uri="{FF2B5EF4-FFF2-40B4-BE49-F238E27FC236}">
                <a16:creationId xmlns:a16="http://schemas.microsoft.com/office/drawing/2014/main" id="{2BA0BF3E-E883-4A99-BBB1-73016EDB3780}"/>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tx1"/>
                </a:solidFill>
              </a:defRPr>
            </a:lvl1pPr>
          </a:lstStyle>
          <a:p>
            <a:r>
              <a:rPr lang="fr-FR" dirty="0"/>
              <a:t>Logo</a:t>
            </a:r>
          </a:p>
        </p:txBody>
      </p:sp>
      <p:pic>
        <p:nvPicPr>
          <p:cNvPr id="46" name="Image 4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3653" y="9549740"/>
            <a:ext cx="1332000" cy="211067"/>
          </a:xfrm>
          <a:prstGeom prst="rect">
            <a:avLst/>
          </a:prstGeom>
        </p:spPr>
      </p:pic>
    </p:spTree>
    <p:extLst>
      <p:ext uri="{BB962C8B-B14F-4D97-AF65-F5344CB8AC3E}">
        <p14:creationId xmlns:p14="http://schemas.microsoft.com/office/powerpoint/2010/main" val="2489431327"/>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ack">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71412087-3AB0-4461-A800-1B0A6D1540DD}"/>
              </a:ext>
            </a:extLst>
          </p:cNvPr>
          <p:cNvSpPr txBox="1"/>
          <p:nvPr userDrawn="1"/>
        </p:nvSpPr>
        <p:spPr>
          <a:xfrm>
            <a:off x="344793" y="389037"/>
            <a:ext cx="4114800" cy="954107"/>
          </a:xfrm>
          <a:prstGeom prst="rect">
            <a:avLst/>
          </a:prstGeom>
          <a:noFill/>
        </p:spPr>
        <p:txBody>
          <a:bodyPr wrap="square" rtlCol="0">
            <a:spAutoFit/>
          </a:bodyPr>
          <a:lstStyle/>
          <a:p>
            <a:r>
              <a:rPr lang="fr-FR" sz="2800" b="1" cap="all" dirty="0">
                <a:solidFill>
                  <a:schemeClr val="bg1"/>
                </a:solidFill>
                <a:latin typeface="Trebuchet MS" panose="020B0603020202020204" pitchFamily="34" charset="0"/>
              </a:rPr>
              <a:t>36 heures dans la vie d’une startup</a:t>
            </a:r>
          </a:p>
        </p:txBody>
      </p:sp>
      <p:sp>
        <p:nvSpPr>
          <p:cNvPr id="59" name="Rectangle 58">
            <a:extLst>
              <a:ext uri="{FF2B5EF4-FFF2-40B4-BE49-F238E27FC236}">
                <a16:creationId xmlns:a16="http://schemas.microsoft.com/office/drawing/2014/main" id="{D41ECFF7-746C-405E-9439-2AF82ECFEA8F}"/>
              </a:ext>
            </a:extLst>
          </p:cNvPr>
          <p:cNvSpPr/>
          <p:nvPr userDrawn="1"/>
        </p:nvSpPr>
        <p:spPr>
          <a:xfrm>
            <a:off x="0" y="6650491"/>
            <a:ext cx="6858000" cy="325550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Arc 60">
            <a:extLst>
              <a:ext uri="{FF2B5EF4-FFF2-40B4-BE49-F238E27FC236}">
                <a16:creationId xmlns:a16="http://schemas.microsoft.com/office/drawing/2014/main" id="{DE512640-0F56-4ADA-84E2-7B4AEE9CFF43}"/>
              </a:ext>
            </a:extLst>
          </p:cNvPr>
          <p:cNvSpPr/>
          <p:nvPr userDrawn="1"/>
        </p:nvSpPr>
        <p:spPr>
          <a:xfrm>
            <a:off x="-1564114" y="5139162"/>
            <a:ext cx="5331312" cy="5331312"/>
          </a:xfrm>
          <a:prstGeom prst="arc">
            <a:avLst>
              <a:gd name="adj1" fmla="val 15322999"/>
              <a:gd name="adj2" fmla="val 1970852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Arc 61">
            <a:extLst>
              <a:ext uri="{FF2B5EF4-FFF2-40B4-BE49-F238E27FC236}">
                <a16:creationId xmlns:a16="http://schemas.microsoft.com/office/drawing/2014/main" id="{C3E0DF91-625B-4D54-9A4A-F2117B0B10E8}"/>
              </a:ext>
            </a:extLst>
          </p:cNvPr>
          <p:cNvSpPr/>
          <p:nvPr userDrawn="1"/>
        </p:nvSpPr>
        <p:spPr>
          <a:xfrm>
            <a:off x="-1564114" y="5139162"/>
            <a:ext cx="5331312" cy="5331312"/>
          </a:xfrm>
          <a:prstGeom prst="arc">
            <a:avLst>
              <a:gd name="adj1" fmla="val 20500132"/>
              <a:gd name="adj2" fmla="val 2256244"/>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51DCE195-1CBB-40BE-8879-0055886F89CB}"/>
              </a:ext>
            </a:extLst>
          </p:cNvPr>
          <p:cNvSpPr txBox="1"/>
          <p:nvPr/>
        </p:nvSpPr>
        <p:spPr>
          <a:xfrm>
            <a:off x="3932849" y="6845131"/>
            <a:ext cx="2772752" cy="369332"/>
          </a:xfrm>
          <a:prstGeom prst="rect">
            <a:avLst/>
          </a:prstGeom>
          <a:noFill/>
        </p:spPr>
        <p:txBody>
          <a:bodyPr wrap="square" rtlCol="0">
            <a:spAutoFit/>
          </a:bodyPr>
          <a:lstStyle/>
          <a:p>
            <a:r>
              <a:rPr lang="fr-FR" b="1" cap="all" dirty="0">
                <a:solidFill>
                  <a:schemeClr val="bg1"/>
                </a:solidFill>
                <a:latin typeface="Trebuchet MS" panose="020B0603020202020204" pitchFamily="34" charset="0"/>
              </a:rPr>
              <a:t>Pour en savoir plus</a:t>
            </a:r>
          </a:p>
        </p:txBody>
      </p:sp>
      <p:sp>
        <p:nvSpPr>
          <p:cNvPr id="94" name="Espace réservé du texte 77">
            <a:extLst>
              <a:ext uri="{FF2B5EF4-FFF2-40B4-BE49-F238E27FC236}">
                <a16:creationId xmlns:a16="http://schemas.microsoft.com/office/drawing/2014/main" id="{C6D2CD1C-7D90-4B2C-AAAD-B5C2854414AD}"/>
              </a:ext>
            </a:extLst>
          </p:cNvPr>
          <p:cNvSpPr>
            <a:spLocks noGrp="1"/>
          </p:cNvSpPr>
          <p:nvPr userDrawn="1">
            <p:ph type="body" sz="quarter" idx="20"/>
          </p:nvPr>
        </p:nvSpPr>
        <p:spPr>
          <a:xfrm>
            <a:off x="296863" y="446519"/>
            <a:ext cx="2880000" cy="4506481"/>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5" name="Espace réservé du texte 77">
            <a:extLst>
              <a:ext uri="{FF2B5EF4-FFF2-40B4-BE49-F238E27FC236}">
                <a16:creationId xmlns:a16="http://schemas.microsoft.com/office/drawing/2014/main" id="{BF71F432-0C76-4011-8DD3-36CAE954C01B}"/>
              </a:ext>
            </a:extLst>
          </p:cNvPr>
          <p:cNvSpPr>
            <a:spLocks noGrp="1"/>
          </p:cNvSpPr>
          <p:nvPr userDrawn="1">
            <p:ph type="body" sz="quarter" idx="21"/>
          </p:nvPr>
        </p:nvSpPr>
        <p:spPr>
          <a:xfrm>
            <a:off x="3677597" y="446519"/>
            <a:ext cx="2880000" cy="6028156"/>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7" name="Espace réservé pour une image  96">
            <a:extLst>
              <a:ext uri="{FF2B5EF4-FFF2-40B4-BE49-F238E27FC236}">
                <a16:creationId xmlns:a16="http://schemas.microsoft.com/office/drawing/2014/main" id="{68626897-67E2-40AA-BA0B-A70ED57D1B64}"/>
              </a:ext>
            </a:extLst>
          </p:cNvPr>
          <p:cNvSpPr>
            <a:spLocks noGrp="1"/>
          </p:cNvSpPr>
          <p:nvPr userDrawn="1">
            <p:ph type="pic" sz="quarter" idx="22"/>
          </p:nvPr>
        </p:nvSpPr>
        <p:spPr>
          <a:xfrm>
            <a:off x="-2510" y="5321538"/>
            <a:ext cx="3585927" cy="4584463"/>
          </a:xfrm>
          <a:custGeom>
            <a:avLst/>
            <a:gdLst>
              <a:gd name="connsiteX0" fmla="*/ 1152655 w 3585927"/>
              <a:gd name="connsiteY0" fmla="*/ 525 h 4584463"/>
              <a:gd name="connsiteX1" fmla="*/ 3268455 w 3585927"/>
              <a:gd name="connsiteY1" fmla="*/ 1268609 h 4584463"/>
              <a:gd name="connsiteX2" fmla="*/ 2625981 w 3585927"/>
              <a:gd name="connsiteY2" fmla="*/ 4443196 h 4584463"/>
              <a:gd name="connsiteX3" fmla="*/ 2428883 w 3585927"/>
              <a:gd name="connsiteY3" fmla="*/ 4581021 h 4584463"/>
              <a:gd name="connsiteX4" fmla="*/ 2430816 w 3585927"/>
              <a:gd name="connsiteY4" fmla="*/ 4584463 h 4584463"/>
              <a:gd name="connsiteX5" fmla="*/ 2511 w 3585927"/>
              <a:gd name="connsiteY5" fmla="*/ 4584463 h 4584463"/>
              <a:gd name="connsiteX6" fmla="*/ 2511 w 3585927"/>
              <a:gd name="connsiteY6" fmla="*/ 264212 h 4584463"/>
              <a:gd name="connsiteX7" fmla="*/ 0 w 3585927"/>
              <a:gd name="connsiteY7" fmla="*/ 259152 h 4584463"/>
              <a:gd name="connsiteX8" fmla="*/ 1152655 w 3585927"/>
              <a:gd name="connsiteY8" fmla="*/ 525 h 458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5927" h="4584463">
                <a:moveTo>
                  <a:pt x="1152655" y="525"/>
                </a:moveTo>
                <a:cubicBezTo>
                  <a:pt x="2005554" y="18092"/>
                  <a:pt x="2823843" y="475694"/>
                  <a:pt x="3268455" y="1268609"/>
                </a:cubicBezTo>
                <a:cubicBezTo>
                  <a:pt x="3874746" y="2349858"/>
                  <a:pt x="3586626" y="3698736"/>
                  <a:pt x="2625981" y="4443196"/>
                </a:cubicBezTo>
                <a:lnTo>
                  <a:pt x="2428883" y="4581021"/>
                </a:lnTo>
                <a:lnTo>
                  <a:pt x="2430816" y="4584463"/>
                </a:lnTo>
                <a:lnTo>
                  <a:pt x="2511" y="4584463"/>
                </a:lnTo>
                <a:lnTo>
                  <a:pt x="2511" y="264212"/>
                </a:lnTo>
                <a:lnTo>
                  <a:pt x="0" y="259152"/>
                </a:lnTo>
                <a:cubicBezTo>
                  <a:pt x="370141" y="75470"/>
                  <a:pt x="764973" y="-7461"/>
                  <a:pt x="1152655" y="525"/>
                </a:cubicBezTo>
                <a:close/>
              </a:path>
            </a:pathLst>
          </a:custGeom>
          <a:ln>
            <a:noFill/>
          </a:ln>
          <a:effectLst>
            <a:outerShdw blurRad="50800" dist="38100" algn="l" rotWithShape="0">
              <a:prstClr val="black">
                <a:alpha val="40000"/>
              </a:prstClr>
            </a:outerShdw>
          </a:effectLst>
        </p:spPr>
        <p:txBody>
          <a:bodyPr wrap="square" tIns="504000" bIns="46800">
            <a:noAutofit/>
          </a:bodyPr>
          <a:lstStyle>
            <a:lvl1pPr marL="0" indent="0" algn="ctr">
              <a:buNone/>
              <a:defRPr sz="1600"/>
            </a:lvl1pPr>
          </a:lstStyle>
          <a:p>
            <a:endParaRPr lang="fr-FR"/>
          </a:p>
        </p:txBody>
      </p:sp>
      <p:grpSp>
        <p:nvGrpSpPr>
          <p:cNvPr id="98" name="Groupe 56">
            <a:extLst>
              <a:ext uri="{FF2B5EF4-FFF2-40B4-BE49-F238E27FC236}">
                <a16:creationId xmlns:a16="http://schemas.microsoft.com/office/drawing/2014/main" id="{E0456361-62AB-4EF9-A66F-A2336D5C7226}"/>
              </a:ext>
            </a:extLst>
          </p:cNvPr>
          <p:cNvGrpSpPr>
            <a:grpSpLocks noChangeAspect="1"/>
          </p:cNvGrpSpPr>
          <p:nvPr userDrawn="1"/>
        </p:nvGrpSpPr>
        <p:grpSpPr>
          <a:xfrm>
            <a:off x="5142147" y="9593112"/>
            <a:ext cx="1311041" cy="211032"/>
            <a:chOff x="721663" y="6029980"/>
            <a:chExt cx="2055017" cy="330786"/>
          </a:xfrm>
          <a:solidFill>
            <a:schemeClr val="bg1"/>
          </a:solidFill>
        </p:grpSpPr>
        <p:sp>
          <p:nvSpPr>
            <p:cNvPr id="99" name="Freeform 6">
              <a:extLst>
                <a:ext uri="{FF2B5EF4-FFF2-40B4-BE49-F238E27FC236}">
                  <a16:creationId xmlns:a16="http://schemas.microsoft.com/office/drawing/2014/main" id="{12E1EEA8-0D63-4D24-B1EE-4AEB52A797E4}"/>
                </a:ext>
              </a:extLst>
            </p:cNvPr>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0" name="Freeform 7">
              <a:extLst>
                <a:ext uri="{FF2B5EF4-FFF2-40B4-BE49-F238E27FC236}">
                  <a16:creationId xmlns:a16="http://schemas.microsoft.com/office/drawing/2014/main" id="{6E05FADB-4BD6-493B-8E45-52FC66BCFB41}"/>
                </a:ext>
              </a:extLst>
            </p:cNvPr>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1" name="Freeform 8">
              <a:extLst>
                <a:ext uri="{FF2B5EF4-FFF2-40B4-BE49-F238E27FC236}">
                  <a16:creationId xmlns:a16="http://schemas.microsoft.com/office/drawing/2014/main" id="{03911745-7142-4C7D-9CB0-3D5C402F9DE8}"/>
                </a:ext>
              </a:extLst>
            </p:cNvPr>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2" name="Freeform 9">
              <a:extLst>
                <a:ext uri="{FF2B5EF4-FFF2-40B4-BE49-F238E27FC236}">
                  <a16:creationId xmlns:a16="http://schemas.microsoft.com/office/drawing/2014/main" id="{E1ADD674-FCF7-4325-BC37-9DB43ACCFD1C}"/>
                </a:ext>
              </a:extLst>
            </p:cNvPr>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3" name="Freeform 10">
              <a:extLst>
                <a:ext uri="{FF2B5EF4-FFF2-40B4-BE49-F238E27FC236}">
                  <a16:creationId xmlns:a16="http://schemas.microsoft.com/office/drawing/2014/main" id="{4AF8BACF-7910-4EA0-B1A1-2DC715D58508}"/>
                </a:ext>
              </a:extLst>
            </p:cNvPr>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4" name="Freeform 11">
              <a:extLst>
                <a:ext uri="{FF2B5EF4-FFF2-40B4-BE49-F238E27FC236}">
                  <a16:creationId xmlns:a16="http://schemas.microsoft.com/office/drawing/2014/main" id="{D93A50D2-BF8A-4A30-9DCA-D19AC42B5D31}"/>
                </a:ext>
              </a:extLst>
            </p:cNvPr>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5" name="Freeform 12">
              <a:extLst>
                <a:ext uri="{FF2B5EF4-FFF2-40B4-BE49-F238E27FC236}">
                  <a16:creationId xmlns:a16="http://schemas.microsoft.com/office/drawing/2014/main" id="{BA054AC8-7007-4016-B2E5-2E4725879395}"/>
                </a:ext>
              </a:extLst>
            </p:cNvPr>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6" name="Freeform 13">
              <a:extLst>
                <a:ext uri="{FF2B5EF4-FFF2-40B4-BE49-F238E27FC236}">
                  <a16:creationId xmlns:a16="http://schemas.microsoft.com/office/drawing/2014/main" id="{4B9BA46A-CB2C-4C05-A004-1C8B86DCDF64}"/>
                </a:ext>
              </a:extLst>
            </p:cNvPr>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7" name="Freeform 14">
              <a:extLst>
                <a:ext uri="{FF2B5EF4-FFF2-40B4-BE49-F238E27FC236}">
                  <a16:creationId xmlns:a16="http://schemas.microsoft.com/office/drawing/2014/main" id="{2B3D4348-0282-4E7C-97B3-374DF06D9D47}"/>
                </a:ext>
              </a:extLst>
            </p:cNvPr>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8" name="Freeform 15">
              <a:extLst>
                <a:ext uri="{FF2B5EF4-FFF2-40B4-BE49-F238E27FC236}">
                  <a16:creationId xmlns:a16="http://schemas.microsoft.com/office/drawing/2014/main" id="{C54504B4-5F22-4E5B-ACA2-6BE30D842B7D}"/>
                </a:ext>
              </a:extLst>
            </p:cNvPr>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9" name="Freeform 16">
              <a:extLst>
                <a:ext uri="{FF2B5EF4-FFF2-40B4-BE49-F238E27FC236}">
                  <a16:creationId xmlns:a16="http://schemas.microsoft.com/office/drawing/2014/main" id="{F86FF4A4-DCF1-4277-838A-4DBD76FB456B}"/>
                </a:ext>
              </a:extLst>
            </p:cNvPr>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0" name="Freeform 17">
              <a:extLst>
                <a:ext uri="{FF2B5EF4-FFF2-40B4-BE49-F238E27FC236}">
                  <a16:creationId xmlns:a16="http://schemas.microsoft.com/office/drawing/2014/main" id="{CB96773A-C9AD-400D-9297-17FE7F14798F}"/>
                </a:ext>
              </a:extLst>
            </p:cNvPr>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1" name="Freeform 18">
              <a:extLst>
                <a:ext uri="{FF2B5EF4-FFF2-40B4-BE49-F238E27FC236}">
                  <a16:creationId xmlns:a16="http://schemas.microsoft.com/office/drawing/2014/main" id="{BF7F423C-5DEF-40AE-A6AA-EC34B109A9D7}"/>
                </a:ext>
              </a:extLst>
            </p:cNvPr>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2" name="Freeform 19">
              <a:extLst>
                <a:ext uri="{FF2B5EF4-FFF2-40B4-BE49-F238E27FC236}">
                  <a16:creationId xmlns:a16="http://schemas.microsoft.com/office/drawing/2014/main" id="{AFE3A1C8-F1A7-4FB5-95C5-C80464CADCEA}"/>
                </a:ext>
              </a:extLst>
            </p:cNvPr>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3" name="Freeform 20">
              <a:extLst>
                <a:ext uri="{FF2B5EF4-FFF2-40B4-BE49-F238E27FC236}">
                  <a16:creationId xmlns:a16="http://schemas.microsoft.com/office/drawing/2014/main" id="{0C8A0C5C-C5B2-42C5-A293-BFEB0B22809C}"/>
                </a:ext>
              </a:extLst>
            </p:cNvPr>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4" name="Freeform 21">
              <a:extLst>
                <a:ext uri="{FF2B5EF4-FFF2-40B4-BE49-F238E27FC236}">
                  <a16:creationId xmlns:a16="http://schemas.microsoft.com/office/drawing/2014/main" id="{53DDC7F5-19AC-4216-90E6-D790888AE0CA}"/>
                </a:ext>
              </a:extLst>
            </p:cNvPr>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5" name="Freeform 22">
              <a:extLst>
                <a:ext uri="{FF2B5EF4-FFF2-40B4-BE49-F238E27FC236}">
                  <a16:creationId xmlns:a16="http://schemas.microsoft.com/office/drawing/2014/main" id="{F3A1B441-4E98-42B1-BEEB-EF67BF254246}"/>
                </a:ext>
              </a:extLst>
            </p:cNvPr>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6" name="Freeform 23">
              <a:extLst>
                <a:ext uri="{FF2B5EF4-FFF2-40B4-BE49-F238E27FC236}">
                  <a16:creationId xmlns:a16="http://schemas.microsoft.com/office/drawing/2014/main" id="{DD180257-EDE0-4500-8283-C62BD54C9629}"/>
                </a:ext>
              </a:extLst>
            </p:cNvPr>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7" name="Freeform 24">
              <a:extLst>
                <a:ext uri="{FF2B5EF4-FFF2-40B4-BE49-F238E27FC236}">
                  <a16:creationId xmlns:a16="http://schemas.microsoft.com/office/drawing/2014/main" id="{1E30A695-5A17-423E-8FFA-472E698A992E}"/>
                </a:ext>
              </a:extLst>
            </p:cNvPr>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
        <p:nvSpPr>
          <p:cNvPr id="14" name="Espace réservé du texte 13">
            <a:extLst>
              <a:ext uri="{FF2B5EF4-FFF2-40B4-BE49-F238E27FC236}">
                <a16:creationId xmlns:a16="http://schemas.microsoft.com/office/drawing/2014/main" id="{C8679576-43D9-4D01-B01B-BF72A997A6A7}"/>
              </a:ext>
            </a:extLst>
          </p:cNvPr>
          <p:cNvSpPr>
            <a:spLocks noGrp="1"/>
          </p:cNvSpPr>
          <p:nvPr>
            <p:ph type="body" sz="quarter" idx="25" hasCustomPrompt="1"/>
          </p:nvPr>
        </p:nvSpPr>
        <p:spPr>
          <a:xfrm>
            <a:off x="3937518" y="7126996"/>
            <a:ext cx="2620080" cy="2302499"/>
          </a:xfrm>
        </p:spPr>
        <p:txBody>
          <a:bodyPr rIns="90000" anchor="ctr">
            <a:normAutofit/>
          </a:bodyPr>
          <a:lstStyle>
            <a:lvl1pPr marL="0" indent="0">
              <a:spcBef>
                <a:spcPts val="0"/>
              </a:spcBef>
              <a:spcAft>
                <a:spcPts val="300"/>
              </a:spcAft>
              <a:buNone/>
              <a:defRPr sz="1300" b="1">
                <a:solidFill>
                  <a:schemeClr val="bg1"/>
                </a:solidFill>
              </a:defRPr>
            </a:lvl1pPr>
            <a:lvl2pPr marL="0" indent="0">
              <a:spcAft>
                <a:spcPts val="300"/>
              </a:spcAft>
              <a:buNone/>
              <a:defRPr sz="1300" b="1">
                <a:solidFill>
                  <a:schemeClr val="bg1"/>
                </a:solidFill>
              </a:defRPr>
            </a:lvl2pPr>
            <a:lvl3pPr marL="0" indent="0">
              <a:spcAft>
                <a:spcPts val="300"/>
              </a:spcAft>
              <a:buNone/>
              <a:defRPr sz="900" b="0">
                <a:solidFill>
                  <a:schemeClr val="bg1"/>
                </a:solidFill>
              </a:defRPr>
            </a:lvl3pPr>
            <a:lvl4pPr marL="1371600" indent="0">
              <a:buNone/>
              <a:defRPr sz="1300"/>
            </a:lvl4pPr>
            <a:lvl5pPr marL="1828800" indent="0">
              <a:buNone/>
              <a:defRPr sz="1300"/>
            </a:lvl5pPr>
          </a:lstStyle>
          <a:p>
            <a:pPr lvl="0"/>
            <a:r>
              <a:rPr lang="fr-FR" dirty="0"/>
              <a:t>Prénom Nom - Poste</a:t>
            </a:r>
          </a:p>
          <a:p>
            <a:pPr lvl="1"/>
            <a:r>
              <a:rPr lang="fr-FR" b="1" dirty="0"/>
              <a:t>N° téléphone</a:t>
            </a:r>
          </a:p>
          <a:p>
            <a:pPr lvl="2"/>
            <a:r>
              <a:rPr lang="fr-FR" b="1" dirty="0"/>
              <a:t>Prenom.nom@eurogroupconsulting.fr</a:t>
            </a:r>
          </a:p>
          <a:p>
            <a:pPr lvl="2"/>
            <a:endParaRPr lang="fr-FR" b="1" dirty="0"/>
          </a:p>
        </p:txBody>
      </p:sp>
      <p:sp>
        <p:nvSpPr>
          <p:cNvPr id="31" name="Espace réservé pour une image  4">
            <a:extLst>
              <a:ext uri="{FF2B5EF4-FFF2-40B4-BE49-F238E27FC236}">
                <a16:creationId xmlns:a16="http://schemas.microsoft.com/office/drawing/2014/main" id="{EE174459-3E3C-4876-9619-8B58FE8268C3}"/>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bg1"/>
                </a:solidFill>
              </a:defRPr>
            </a:lvl1pPr>
          </a:lstStyle>
          <a:p>
            <a:r>
              <a:rPr lang="fr-FR" dirty="0"/>
              <a:t>Logo</a:t>
            </a:r>
          </a:p>
        </p:txBody>
      </p:sp>
    </p:spTree>
    <p:extLst>
      <p:ext uri="{BB962C8B-B14F-4D97-AF65-F5344CB8AC3E}">
        <p14:creationId xmlns:p14="http://schemas.microsoft.com/office/powerpoint/2010/main" val="136675587"/>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guide id="7" pos="2319">
          <p15:clr>
            <a:srgbClr val="FBAE40"/>
          </p15:clr>
        </p15:guide>
        <p15:guide id="8" pos="238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ro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200379-C917-42A6-9A2A-B06057C051E8}"/>
              </a:ext>
            </a:extLst>
          </p:cNvPr>
          <p:cNvSpPr/>
          <p:nvPr userDrawn="1"/>
        </p:nvSpPr>
        <p:spPr>
          <a:xfrm>
            <a:off x="0" y="-1"/>
            <a:ext cx="6858000" cy="201348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F2D5A82-8D77-45E6-AA23-B540A290A711}"/>
              </a:ext>
            </a:extLst>
          </p:cNvPr>
          <p:cNvSpPr>
            <a:spLocks noGrp="1"/>
          </p:cNvSpPr>
          <p:nvPr userDrawn="1">
            <p:ph type="ctrTitle"/>
          </p:nvPr>
        </p:nvSpPr>
        <p:spPr>
          <a:xfrm>
            <a:off x="296862" y="254184"/>
            <a:ext cx="3756977" cy="842349"/>
          </a:xfrm>
        </p:spPr>
        <p:txBody>
          <a:bodyPr anchor="ctr">
            <a:normAutofit/>
          </a:bodyPr>
          <a:lstStyle>
            <a:lvl1pPr algn="l">
              <a:defRPr sz="2400" b="1" cap="all" baseline="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541AC552-A484-463C-8DBE-D45D5F583960}"/>
              </a:ext>
            </a:extLst>
          </p:cNvPr>
          <p:cNvSpPr>
            <a:spLocks noGrp="1"/>
          </p:cNvSpPr>
          <p:nvPr userDrawn="1">
            <p:ph type="subTitle" idx="1"/>
          </p:nvPr>
        </p:nvSpPr>
        <p:spPr>
          <a:xfrm>
            <a:off x="296863" y="1223299"/>
            <a:ext cx="3523298" cy="790188"/>
          </a:xfrm>
        </p:spPr>
        <p:txBody>
          <a:bodyPr anchor="ctr">
            <a:normAutofit/>
          </a:bodyPr>
          <a:lstStyle>
            <a:lvl1pPr marL="0" indent="0" algn="l">
              <a:buNone/>
              <a:defRPr sz="1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51" name="Espace réservé pour une image  50">
            <a:extLst>
              <a:ext uri="{FF2B5EF4-FFF2-40B4-BE49-F238E27FC236}">
                <a16:creationId xmlns:a16="http://schemas.microsoft.com/office/drawing/2014/main" id="{12CA633A-E6EC-46B7-868F-34C62882F6F9}"/>
              </a:ext>
            </a:extLst>
          </p:cNvPr>
          <p:cNvSpPr>
            <a:spLocks noGrp="1"/>
          </p:cNvSpPr>
          <p:nvPr>
            <p:ph type="pic" sz="quarter" idx="15"/>
          </p:nvPr>
        </p:nvSpPr>
        <p:spPr>
          <a:xfrm>
            <a:off x="3711451" y="0"/>
            <a:ext cx="3146549" cy="4635454"/>
          </a:xfrm>
          <a:custGeom>
            <a:avLst/>
            <a:gdLst>
              <a:gd name="connsiteX0" fmla="*/ 1558110 w 3146549"/>
              <a:gd name="connsiteY0" fmla="*/ 0 h 4635454"/>
              <a:gd name="connsiteX1" fmla="*/ 1559012 w 3146549"/>
              <a:gd name="connsiteY1" fmla="*/ 2420 h 4635454"/>
              <a:gd name="connsiteX2" fmla="*/ 3146549 w 3146549"/>
              <a:gd name="connsiteY2" fmla="*/ 2420 h 4635454"/>
              <a:gd name="connsiteX3" fmla="*/ 3146549 w 3146549"/>
              <a:gd name="connsiteY3" fmla="*/ 4513459 h 4635454"/>
              <a:gd name="connsiteX4" fmla="*/ 3145510 w 3146549"/>
              <a:gd name="connsiteY4" fmla="*/ 4510514 h 4635454"/>
              <a:gd name="connsiteX5" fmla="*/ 3146410 w 3146549"/>
              <a:gd name="connsiteY5" fmla="*/ 4513227 h 4635454"/>
              <a:gd name="connsiteX6" fmla="*/ 136291 w 3146549"/>
              <a:gd name="connsiteY6" fmla="*/ 3036460 h 4635454"/>
              <a:gd name="connsiteX7" fmla="*/ 1558110 w 3146549"/>
              <a:gd name="connsiteY7" fmla="*/ 0 h 463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6549" h="4635454">
                <a:moveTo>
                  <a:pt x="1558110" y="0"/>
                </a:moveTo>
                <a:lnTo>
                  <a:pt x="1559012" y="2420"/>
                </a:lnTo>
                <a:lnTo>
                  <a:pt x="3146549" y="2420"/>
                </a:lnTo>
                <a:lnTo>
                  <a:pt x="3146549" y="4513459"/>
                </a:lnTo>
                <a:lnTo>
                  <a:pt x="3145510" y="4510514"/>
                </a:lnTo>
                <a:lnTo>
                  <a:pt x="3146410" y="4513227"/>
                </a:lnTo>
                <a:cubicBezTo>
                  <a:pt x="1908233" y="4923835"/>
                  <a:pt x="569333" y="4266970"/>
                  <a:pt x="136291" y="3036460"/>
                </a:cubicBezTo>
                <a:cubicBezTo>
                  <a:pt x="-296752" y="1805950"/>
                  <a:pt x="335673" y="455334"/>
                  <a:pt x="1558110" y="0"/>
                </a:cubicBezTo>
                <a:close/>
              </a:path>
            </a:pathLst>
          </a:custGeom>
          <a:ln>
            <a:noFill/>
          </a:ln>
          <a:effectLst>
            <a:outerShdw blurRad="50800" dist="38100" dir="10800000" algn="r" rotWithShape="0">
              <a:prstClr val="black">
                <a:alpha val="40000"/>
              </a:prstClr>
            </a:outerShdw>
          </a:effectLst>
        </p:spPr>
        <p:txBody>
          <a:bodyPr wrap="square" tIns="1332000" anchor="ctr">
            <a:noAutofit/>
          </a:bodyPr>
          <a:lstStyle>
            <a:lvl1pPr marL="0" indent="0" algn="ctr">
              <a:buNone/>
              <a:defRPr sz="1600">
                <a:solidFill>
                  <a:schemeClr val="tx1"/>
                </a:solidFill>
              </a:defRPr>
            </a:lvl1pPr>
          </a:lstStyle>
          <a:p>
            <a:endParaRPr lang="fr-FR" dirty="0"/>
          </a:p>
        </p:txBody>
      </p:sp>
      <p:sp>
        <p:nvSpPr>
          <p:cNvPr id="53" name="Arc 52">
            <a:extLst>
              <a:ext uri="{FF2B5EF4-FFF2-40B4-BE49-F238E27FC236}">
                <a16:creationId xmlns:a16="http://schemas.microsoft.com/office/drawing/2014/main" id="{BE1AA39D-9E7E-4545-8F66-D76A2478D228}"/>
              </a:ext>
            </a:extLst>
          </p:cNvPr>
          <p:cNvSpPr/>
          <p:nvPr userDrawn="1"/>
        </p:nvSpPr>
        <p:spPr>
          <a:xfrm>
            <a:off x="3527284" y="-190236"/>
            <a:ext cx="4992157" cy="4992157"/>
          </a:xfrm>
          <a:prstGeom prst="arc">
            <a:avLst>
              <a:gd name="adj1" fmla="val 4841684"/>
              <a:gd name="adj2" fmla="val 10776032"/>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4" name="Espace réservé pour une image  73">
            <a:extLst>
              <a:ext uri="{FF2B5EF4-FFF2-40B4-BE49-F238E27FC236}">
                <a16:creationId xmlns:a16="http://schemas.microsoft.com/office/drawing/2014/main" id="{3AC1ED6F-89F7-49BD-8E23-35EA4D9FF1FF}"/>
              </a:ext>
            </a:extLst>
          </p:cNvPr>
          <p:cNvSpPr>
            <a:spLocks noGrp="1"/>
          </p:cNvSpPr>
          <p:nvPr>
            <p:ph type="pic" sz="quarter" idx="17"/>
          </p:nvPr>
        </p:nvSpPr>
        <p:spPr>
          <a:xfrm>
            <a:off x="-3130" y="6438688"/>
            <a:ext cx="2880878" cy="3467312"/>
          </a:xfrm>
          <a:custGeom>
            <a:avLst/>
            <a:gdLst>
              <a:gd name="connsiteX0" fmla="*/ 872066 w 2880878"/>
              <a:gd name="connsiteY0" fmla="*/ 1351 h 3467312"/>
              <a:gd name="connsiteX1" fmla="*/ 2558359 w 2880878"/>
              <a:gd name="connsiteY1" fmla="*/ 865760 h 3467312"/>
              <a:gd name="connsiteX2" fmla="*/ 2275611 w 2880878"/>
              <a:gd name="connsiteY2" fmla="*/ 3340981 h 3467312"/>
              <a:gd name="connsiteX3" fmla="*/ 2133635 w 2880878"/>
              <a:gd name="connsiteY3" fmla="*/ 3462641 h 3467312"/>
              <a:gd name="connsiteX4" fmla="*/ 2136730 w 2880878"/>
              <a:gd name="connsiteY4" fmla="*/ 3467312 h 3467312"/>
              <a:gd name="connsiteX5" fmla="*/ 3130 w 2880878"/>
              <a:gd name="connsiteY5" fmla="*/ 3467312 h 3467312"/>
              <a:gd name="connsiteX6" fmla="*/ 3130 w 2880878"/>
              <a:gd name="connsiteY6" fmla="*/ 252686 h 3467312"/>
              <a:gd name="connsiteX7" fmla="*/ 0 w 2880878"/>
              <a:gd name="connsiteY7" fmla="*/ 247099 h 3467312"/>
              <a:gd name="connsiteX8" fmla="*/ 872066 w 2880878"/>
              <a:gd name="connsiteY8" fmla="*/ 1351 h 34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878" h="3467312">
                <a:moveTo>
                  <a:pt x="872066" y="1351"/>
                </a:moveTo>
                <a:cubicBezTo>
                  <a:pt x="1526185" y="-23123"/>
                  <a:pt x="2173638" y="285655"/>
                  <a:pt x="2558359" y="865760"/>
                </a:cubicBezTo>
                <a:cubicBezTo>
                  <a:pt x="3082979" y="1656813"/>
                  <a:pt x="2952739" y="2701630"/>
                  <a:pt x="2275611" y="3340981"/>
                </a:cubicBezTo>
                <a:lnTo>
                  <a:pt x="2133635" y="3462641"/>
                </a:lnTo>
                <a:lnTo>
                  <a:pt x="2136730" y="3467312"/>
                </a:lnTo>
                <a:lnTo>
                  <a:pt x="3130" y="3467312"/>
                </a:lnTo>
                <a:lnTo>
                  <a:pt x="3130" y="252686"/>
                </a:lnTo>
                <a:lnTo>
                  <a:pt x="0" y="247099"/>
                </a:lnTo>
                <a:cubicBezTo>
                  <a:pt x="276034" y="92453"/>
                  <a:pt x="574739" y="12475"/>
                  <a:pt x="872066" y="1351"/>
                </a:cubicBezTo>
                <a:close/>
              </a:path>
            </a:pathLst>
          </a:custGeom>
          <a:ln>
            <a:noFill/>
          </a:ln>
          <a:effectLst>
            <a:outerShdw blurRad="50800" dist="38100" algn="l" rotWithShape="0">
              <a:prstClr val="black">
                <a:alpha val="40000"/>
              </a:prstClr>
            </a:outerShdw>
          </a:effectLst>
        </p:spPr>
        <p:txBody>
          <a:bodyPr wrap="square" bIns="1440000" anchor="ctr">
            <a:noAutofit/>
          </a:bodyPr>
          <a:lstStyle>
            <a:lvl1pPr marL="0" indent="0" algn="ctr">
              <a:buNone/>
              <a:defRPr sz="1600">
                <a:solidFill>
                  <a:schemeClr val="tx1"/>
                </a:solidFill>
              </a:defRPr>
            </a:lvl1pPr>
          </a:lstStyle>
          <a:p>
            <a:endParaRPr lang="fr-FR" dirty="0"/>
          </a:p>
        </p:txBody>
      </p:sp>
      <p:sp>
        <p:nvSpPr>
          <p:cNvPr id="75" name="Arc 74">
            <a:extLst>
              <a:ext uri="{FF2B5EF4-FFF2-40B4-BE49-F238E27FC236}">
                <a16:creationId xmlns:a16="http://schemas.microsoft.com/office/drawing/2014/main" id="{97F3B40C-EB70-4694-9F31-EFD3C1B1C785}"/>
              </a:ext>
            </a:extLst>
          </p:cNvPr>
          <p:cNvSpPr/>
          <p:nvPr userDrawn="1"/>
        </p:nvSpPr>
        <p:spPr>
          <a:xfrm>
            <a:off x="-1135851" y="6232597"/>
            <a:ext cx="4217817" cy="4217817"/>
          </a:xfrm>
          <a:prstGeom prst="arc">
            <a:avLst>
              <a:gd name="adj1" fmla="val 15278029"/>
              <a:gd name="adj2" fmla="val 17938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space réservé du texte 77">
            <a:extLst>
              <a:ext uri="{FF2B5EF4-FFF2-40B4-BE49-F238E27FC236}">
                <a16:creationId xmlns:a16="http://schemas.microsoft.com/office/drawing/2014/main" id="{F6C8A281-F19D-4FFA-84D9-54F8E50ADFF2}"/>
              </a:ext>
            </a:extLst>
          </p:cNvPr>
          <p:cNvSpPr>
            <a:spLocks noGrp="1"/>
          </p:cNvSpPr>
          <p:nvPr>
            <p:ph type="body" sz="quarter" idx="18"/>
          </p:nvPr>
        </p:nvSpPr>
        <p:spPr>
          <a:xfrm>
            <a:off x="296863" y="2194687"/>
            <a:ext cx="2880000" cy="4037909"/>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79" name="Espace réservé du texte 77">
            <a:extLst>
              <a:ext uri="{FF2B5EF4-FFF2-40B4-BE49-F238E27FC236}">
                <a16:creationId xmlns:a16="http://schemas.microsoft.com/office/drawing/2014/main" id="{FB9917CD-777D-45A0-A31A-F3B66811617C}"/>
              </a:ext>
            </a:extLst>
          </p:cNvPr>
          <p:cNvSpPr>
            <a:spLocks noGrp="1"/>
          </p:cNvSpPr>
          <p:nvPr>
            <p:ph type="body" sz="quarter" idx="19"/>
          </p:nvPr>
        </p:nvSpPr>
        <p:spPr>
          <a:xfrm>
            <a:off x="3681137" y="5056106"/>
            <a:ext cx="2880000" cy="4361028"/>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cxnSp>
        <p:nvCxnSpPr>
          <p:cNvPr id="44" name="Connecteur droit 43">
            <a:extLst>
              <a:ext uri="{FF2B5EF4-FFF2-40B4-BE49-F238E27FC236}">
                <a16:creationId xmlns:a16="http://schemas.microsoft.com/office/drawing/2014/main" id="{57B229E1-E293-4FFF-8773-22132E85A93C}"/>
              </a:ext>
            </a:extLst>
          </p:cNvPr>
          <p:cNvCxnSpPr>
            <a:cxnSpLocks/>
          </p:cNvCxnSpPr>
          <p:nvPr userDrawn="1"/>
        </p:nvCxnSpPr>
        <p:spPr>
          <a:xfrm flipH="1">
            <a:off x="404814" y="1223300"/>
            <a:ext cx="6682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Espace réservé pour une image  4">
            <a:extLst>
              <a:ext uri="{FF2B5EF4-FFF2-40B4-BE49-F238E27FC236}">
                <a16:creationId xmlns:a16="http://schemas.microsoft.com/office/drawing/2014/main" id="{3D800238-8D29-4D33-B60A-D3DF89678FD5}"/>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tx1"/>
                </a:solidFill>
              </a:defRPr>
            </a:lvl1pPr>
          </a:lstStyle>
          <a:p>
            <a:r>
              <a:rPr lang="fr-FR" dirty="0"/>
              <a:t>Logo</a:t>
            </a:r>
          </a:p>
        </p:txBody>
      </p:sp>
      <p:pic>
        <p:nvPicPr>
          <p:cNvPr id="46" name="Image 4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3653" y="9549740"/>
            <a:ext cx="1332000" cy="211067"/>
          </a:xfrm>
          <a:prstGeom prst="rect">
            <a:avLst/>
          </a:prstGeom>
        </p:spPr>
      </p:pic>
    </p:spTree>
    <p:extLst>
      <p:ext uri="{BB962C8B-B14F-4D97-AF65-F5344CB8AC3E}">
        <p14:creationId xmlns:p14="http://schemas.microsoft.com/office/powerpoint/2010/main" val="2465656357"/>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ack">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71412087-3AB0-4461-A800-1B0A6D1540DD}"/>
              </a:ext>
            </a:extLst>
          </p:cNvPr>
          <p:cNvSpPr txBox="1"/>
          <p:nvPr userDrawn="1"/>
        </p:nvSpPr>
        <p:spPr>
          <a:xfrm>
            <a:off x="344793" y="389037"/>
            <a:ext cx="4114800" cy="954107"/>
          </a:xfrm>
          <a:prstGeom prst="rect">
            <a:avLst/>
          </a:prstGeom>
          <a:noFill/>
        </p:spPr>
        <p:txBody>
          <a:bodyPr wrap="square" rtlCol="0">
            <a:spAutoFit/>
          </a:bodyPr>
          <a:lstStyle/>
          <a:p>
            <a:r>
              <a:rPr lang="fr-FR" sz="2800" b="1" cap="all" dirty="0">
                <a:solidFill>
                  <a:schemeClr val="bg1"/>
                </a:solidFill>
                <a:latin typeface="Trebuchet MS" panose="020B0603020202020204" pitchFamily="34" charset="0"/>
              </a:rPr>
              <a:t>36 heures dans la vie d’une startup</a:t>
            </a:r>
          </a:p>
        </p:txBody>
      </p:sp>
      <p:sp>
        <p:nvSpPr>
          <p:cNvPr id="59" name="Rectangle 58">
            <a:extLst>
              <a:ext uri="{FF2B5EF4-FFF2-40B4-BE49-F238E27FC236}">
                <a16:creationId xmlns:a16="http://schemas.microsoft.com/office/drawing/2014/main" id="{D41ECFF7-746C-405E-9439-2AF82ECFEA8F}"/>
              </a:ext>
            </a:extLst>
          </p:cNvPr>
          <p:cNvSpPr/>
          <p:nvPr userDrawn="1"/>
        </p:nvSpPr>
        <p:spPr>
          <a:xfrm>
            <a:off x="0" y="6650491"/>
            <a:ext cx="6858000" cy="325550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Arc 60">
            <a:extLst>
              <a:ext uri="{FF2B5EF4-FFF2-40B4-BE49-F238E27FC236}">
                <a16:creationId xmlns:a16="http://schemas.microsoft.com/office/drawing/2014/main" id="{DE512640-0F56-4ADA-84E2-7B4AEE9CFF43}"/>
              </a:ext>
            </a:extLst>
          </p:cNvPr>
          <p:cNvSpPr/>
          <p:nvPr userDrawn="1"/>
        </p:nvSpPr>
        <p:spPr>
          <a:xfrm>
            <a:off x="-1564114" y="5139162"/>
            <a:ext cx="5331312" cy="5331312"/>
          </a:xfrm>
          <a:prstGeom prst="arc">
            <a:avLst>
              <a:gd name="adj1" fmla="val 15322999"/>
              <a:gd name="adj2" fmla="val 1970852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Arc 61">
            <a:extLst>
              <a:ext uri="{FF2B5EF4-FFF2-40B4-BE49-F238E27FC236}">
                <a16:creationId xmlns:a16="http://schemas.microsoft.com/office/drawing/2014/main" id="{C3E0DF91-625B-4D54-9A4A-F2117B0B10E8}"/>
              </a:ext>
            </a:extLst>
          </p:cNvPr>
          <p:cNvSpPr/>
          <p:nvPr userDrawn="1"/>
        </p:nvSpPr>
        <p:spPr>
          <a:xfrm>
            <a:off x="-1564114" y="5139162"/>
            <a:ext cx="5331312" cy="5331312"/>
          </a:xfrm>
          <a:prstGeom prst="arc">
            <a:avLst>
              <a:gd name="adj1" fmla="val 20500132"/>
              <a:gd name="adj2" fmla="val 2256244"/>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51DCE195-1CBB-40BE-8879-0055886F89CB}"/>
              </a:ext>
            </a:extLst>
          </p:cNvPr>
          <p:cNvSpPr txBox="1"/>
          <p:nvPr/>
        </p:nvSpPr>
        <p:spPr>
          <a:xfrm>
            <a:off x="3932849" y="6845131"/>
            <a:ext cx="2772752" cy="369332"/>
          </a:xfrm>
          <a:prstGeom prst="rect">
            <a:avLst/>
          </a:prstGeom>
          <a:noFill/>
        </p:spPr>
        <p:txBody>
          <a:bodyPr wrap="square" rtlCol="0">
            <a:spAutoFit/>
          </a:bodyPr>
          <a:lstStyle/>
          <a:p>
            <a:r>
              <a:rPr lang="fr-FR" b="1" cap="all" dirty="0">
                <a:solidFill>
                  <a:schemeClr val="bg1"/>
                </a:solidFill>
                <a:latin typeface="Trebuchet MS" panose="020B0603020202020204" pitchFamily="34" charset="0"/>
              </a:rPr>
              <a:t>Pour en savoir plus</a:t>
            </a:r>
          </a:p>
        </p:txBody>
      </p:sp>
      <p:sp>
        <p:nvSpPr>
          <p:cNvPr id="94" name="Espace réservé du texte 77">
            <a:extLst>
              <a:ext uri="{FF2B5EF4-FFF2-40B4-BE49-F238E27FC236}">
                <a16:creationId xmlns:a16="http://schemas.microsoft.com/office/drawing/2014/main" id="{C6D2CD1C-7D90-4B2C-AAAD-B5C2854414AD}"/>
              </a:ext>
            </a:extLst>
          </p:cNvPr>
          <p:cNvSpPr>
            <a:spLocks noGrp="1"/>
          </p:cNvSpPr>
          <p:nvPr userDrawn="1">
            <p:ph type="body" sz="quarter" idx="20"/>
          </p:nvPr>
        </p:nvSpPr>
        <p:spPr>
          <a:xfrm>
            <a:off x="296863" y="446519"/>
            <a:ext cx="2880000" cy="4506481"/>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5" name="Espace réservé du texte 77">
            <a:extLst>
              <a:ext uri="{FF2B5EF4-FFF2-40B4-BE49-F238E27FC236}">
                <a16:creationId xmlns:a16="http://schemas.microsoft.com/office/drawing/2014/main" id="{BF71F432-0C76-4011-8DD3-36CAE954C01B}"/>
              </a:ext>
            </a:extLst>
          </p:cNvPr>
          <p:cNvSpPr>
            <a:spLocks noGrp="1"/>
          </p:cNvSpPr>
          <p:nvPr userDrawn="1">
            <p:ph type="body" sz="quarter" idx="21"/>
          </p:nvPr>
        </p:nvSpPr>
        <p:spPr>
          <a:xfrm>
            <a:off x="3677597" y="446519"/>
            <a:ext cx="2880000" cy="6028156"/>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7" name="Espace réservé pour une image  96">
            <a:extLst>
              <a:ext uri="{FF2B5EF4-FFF2-40B4-BE49-F238E27FC236}">
                <a16:creationId xmlns:a16="http://schemas.microsoft.com/office/drawing/2014/main" id="{68626897-67E2-40AA-BA0B-A70ED57D1B64}"/>
              </a:ext>
            </a:extLst>
          </p:cNvPr>
          <p:cNvSpPr>
            <a:spLocks noGrp="1"/>
          </p:cNvSpPr>
          <p:nvPr userDrawn="1">
            <p:ph type="pic" sz="quarter" idx="22"/>
          </p:nvPr>
        </p:nvSpPr>
        <p:spPr>
          <a:xfrm>
            <a:off x="-2510" y="5321538"/>
            <a:ext cx="3585927" cy="4584463"/>
          </a:xfrm>
          <a:custGeom>
            <a:avLst/>
            <a:gdLst>
              <a:gd name="connsiteX0" fmla="*/ 1152655 w 3585927"/>
              <a:gd name="connsiteY0" fmla="*/ 525 h 4584463"/>
              <a:gd name="connsiteX1" fmla="*/ 3268455 w 3585927"/>
              <a:gd name="connsiteY1" fmla="*/ 1268609 h 4584463"/>
              <a:gd name="connsiteX2" fmla="*/ 2625981 w 3585927"/>
              <a:gd name="connsiteY2" fmla="*/ 4443196 h 4584463"/>
              <a:gd name="connsiteX3" fmla="*/ 2428883 w 3585927"/>
              <a:gd name="connsiteY3" fmla="*/ 4581021 h 4584463"/>
              <a:gd name="connsiteX4" fmla="*/ 2430816 w 3585927"/>
              <a:gd name="connsiteY4" fmla="*/ 4584463 h 4584463"/>
              <a:gd name="connsiteX5" fmla="*/ 2511 w 3585927"/>
              <a:gd name="connsiteY5" fmla="*/ 4584463 h 4584463"/>
              <a:gd name="connsiteX6" fmla="*/ 2511 w 3585927"/>
              <a:gd name="connsiteY6" fmla="*/ 264212 h 4584463"/>
              <a:gd name="connsiteX7" fmla="*/ 0 w 3585927"/>
              <a:gd name="connsiteY7" fmla="*/ 259152 h 4584463"/>
              <a:gd name="connsiteX8" fmla="*/ 1152655 w 3585927"/>
              <a:gd name="connsiteY8" fmla="*/ 525 h 458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5927" h="4584463">
                <a:moveTo>
                  <a:pt x="1152655" y="525"/>
                </a:moveTo>
                <a:cubicBezTo>
                  <a:pt x="2005554" y="18092"/>
                  <a:pt x="2823843" y="475694"/>
                  <a:pt x="3268455" y="1268609"/>
                </a:cubicBezTo>
                <a:cubicBezTo>
                  <a:pt x="3874746" y="2349858"/>
                  <a:pt x="3586626" y="3698736"/>
                  <a:pt x="2625981" y="4443196"/>
                </a:cubicBezTo>
                <a:lnTo>
                  <a:pt x="2428883" y="4581021"/>
                </a:lnTo>
                <a:lnTo>
                  <a:pt x="2430816" y="4584463"/>
                </a:lnTo>
                <a:lnTo>
                  <a:pt x="2511" y="4584463"/>
                </a:lnTo>
                <a:lnTo>
                  <a:pt x="2511" y="264212"/>
                </a:lnTo>
                <a:lnTo>
                  <a:pt x="0" y="259152"/>
                </a:lnTo>
                <a:cubicBezTo>
                  <a:pt x="370141" y="75470"/>
                  <a:pt x="764973" y="-7461"/>
                  <a:pt x="1152655" y="525"/>
                </a:cubicBezTo>
                <a:close/>
              </a:path>
            </a:pathLst>
          </a:custGeom>
          <a:ln>
            <a:noFill/>
          </a:ln>
          <a:effectLst>
            <a:outerShdw blurRad="50800" dist="38100" algn="l" rotWithShape="0">
              <a:prstClr val="black">
                <a:alpha val="40000"/>
              </a:prstClr>
            </a:outerShdw>
          </a:effectLst>
        </p:spPr>
        <p:txBody>
          <a:bodyPr wrap="square" tIns="504000" bIns="46800">
            <a:noAutofit/>
          </a:bodyPr>
          <a:lstStyle>
            <a:lvl1pPr marL="0" indent="0" algn="ctr">
              <a:buNone/>
              <a:defRPr sz="1600"/>
            </a:lvl1pPr>
          </a:lstStyle>
          <a:p>
            <a:endParaRPr lang="fr-FR"/>
          </a:p>
        </p:txBody>
      </p:sp>
      <p:grpSp>
        <p:nvGrpSpPr>
          <p:cNvPr id="98" name="Groupe 56">
            <a:extLst>
              <a:ext uri="{FF2B5EF4-FFF2-40B4-BE49-F238E27FC236}">
                <a16:creationId xmlns:a16="http://schemas.microsoft.com/office/drawing/2014/main" id="{E0456361-62AB-4EF9-A66F-A2336D5C7226}"/>
              </a:ext>
            </a:extLst>
          </p:cNvPr>
          <p:cNvGrpSpPr>
            <a:grpSpLocks noChangeAspect="1"/>
          </p:cNvGrpSpPr>
          <p:nvPr userDrawn="1"/>
        </p:nvGrpSpPr>
        <p:grpSpPr>
          <a:xfrm>
            <a:off x="5142147" y="9593112"/>
            <a:ext cx="1311041" cy="211032"/>
            <a:chOff x="721663" y="6029980"/>
            <a:chExt cx="2055017" cy="330786"/>
          </a:xfrm>
          <a:solidFill>
            <a:schemeClr val="bg1"/>
          </a:solidFill>
        </p:grpSpPr>
        <p:sp>
          <p:nvSpPr>
            <p:cNvPr id="99" name="Freeform 6">
              <a:extLst>
                <a:ext uri="{FF2B5EF4-FFF2-40B4-BE49-F238E27FC236}">
                  <a16:creationId xmlns:a16="http://schemas.microsoft.com/office/drawing/2014/main" id="{12E1EEA8-0D63-4D24-B1EE-4AEB52A797E4}"/>
                </a:ext>
              </a:extLst>
            </p:cNvPr>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0" name="Freeform 7">
              <a:extLst>
                <a:ext uri="{FF2B5EF4-FFF2-40B4-BE49-F238E27FC236}">
                  <a16:creationId xmlns:a16="http://schemas.microsoft.com/office/drawing/2014/main" id="{6E05FADB-4BD6-493B-8E45-52FC66BCFB41}"/>
                </a:ext>
              </a:extLst>
            </p:cNvPr>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1" name="Freeform 8">
              <a:extLst>
                <a:ext uri="{FF2B5EF4-FFF2-40B4-BE49-F238E27FC236}">
                  <a16:creationId xmlns:a16="http://schemas.microsoft.com/office/drawing/2014/main" id="{03911745-7142-4C7D-9CB0-3D5C402F9DE8}"/>
                </a:ext>
              </a:extLst>
            </p:cNvPr>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2" name="Freeform 9">
              <a:extLst>
                <a:ext uri="{FF2B5EF4-FFF2-40B4-BE49-F238E27FC236}">
                  <a16:creationId xmlns:a16="http://schemas.microsoft.com/office/drawing/2014/main" id="{E1ADD674-FCF7-4325-BC37-9DB43ACCFD1C}"/>
                </a:ext>
              </a:extLst>
            </p:cNvPr>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3" name="Freeform 10">
              <a:extLst>
                <a:ext uri="{FF2B5EF4-FFF2-40B4-BE49-F238E27FC236}">
                  <a16:creationId xmlns:a16="http://schemas.microsoft.com/office/drawing/2014/main" id="{4AF8BACF-7910-4EA0-B1A1-2DC715D58508}"/>
                </a:ext>
              </a:extLst>
            </p:cNvPr>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4" name="Freeform 11">
              <a:extLst>
                <a:ext uri="{FF2B5EF4-FFF2-40B4-BE49-F238E27FC236}">
                  <a16:creationId xmlns:a16="http://schemas.microsoft.com/office/drawing/2014/main" id="{D93A50D2-BF8A-4A30-9DCA-D19AC42B5D31}"/>
                </a:ext>
              </a:extLst>
            </p:cNvPr>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5" name="Freeform 12">
              <a:extLst>
                <a:ext uri="{FF2B5EF4-FFF2-40B4-BE49-F238E27FC236}">
                  <a16:creationId xmlns:a16="http://schemas.microsoft.com/office/drawing/2014/main" id="{BA054AC8-7007-4016-B2E5-2E4725879395}"/>
                </a:ext>
              </a:extLst>
            </p:cNvPr>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6" name="Freeform 13">
              <a:extLst>
                <a:ext uri="{FF2B5EF4-FFF2-40B4-BE49-F238E27FC236}">
                  <a16:creationId xmlns:a16="http://schemas.microsoft.com/office/drawing/2014/main" id="{4B9BA46A-CB2C-4C05-A004-1C8B86DCDF64}"/>
                </a:ext>
              </a:extLst>
            </p:cNvPr>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7" name="Freeform 14">
              <a:extLst>
                <a:ext uri="{FF2B5EF4-FFF2-40B4-BE49-F238E27FC236}">
                  <a16:creationId xmlns:a16="http://schemas.microsoft.com/office/drawing/2014/main" id="{2B3D4348-0282-4E7C-97B3-374DF06D9D47}"/>
                </a:ext>
              </a:extLst>
            </p:cNvPr>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8" name="Freeform 15">
              <a:extLst>
                <a:ext uri="{FF2B5EF4-FFF2-40B4-BE49-F238E27FC236}">
                  <a16:creationId xmlns:a16="http://schemas.microsoft.com/office/drawing/2014/main" id="{C54504B4-5F22-4E5B-ACA2-6BE30D842B7D}"/>
                </a:ext>
              </a:extLst>
            </p:cNvPr>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9" name="Freeform 16">
              <a:extLst>
                <a:ext uri="{FF2B5EF4-FFF2-40B4-BE49-F238E27FC236}">
                  <a16:creationId xmlns:a16="http://schemas.microsoft.com/office/drawing/2014/main" id="{F86FF4A4-DCF1-4277-838A-4DBD76FB456B}"/>
                </a:ext>
              </a:extLst>
            </p:cNvPr>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0" name="Freeform 17">
              <a:extLst>
                <a:ext uri="{FF2B5EF4-FFF2-40B4-BE49-F238E27FC236}">
                  <a16:creationId xmlns:a16="http://schemas.microsoft.com/office/drawing/2014/main" id="{CB96773A-C9AD-400D-9297-17FE7F14798F}"/>
                </a:ext>
              </a:extLst>
            </p:cNvPr>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1" name="Freeform 18">
              <a:extLst>
                <a:ext uri="{FF2B5EF4-FFF2-40B4-BE49-F238E27FC236}">
                  <a16:creationId xmlns:a16="http://schemas.microsoft.com/office/drawing/2014/main" id="{BF7F423C-5DEF-40AE-A6AA-EC34B109A9D7}"/>
                </a:ext>
              </a:extLst>
            </p:cNvPr>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2" name="Freeform 19">
              <a:extLst>
                <a:ext uri="{FF2B5EF4-FFF2-40B4-BE49-F238E27FC236}">
                  <a16:creationId xmlns:a16="http://schemas.microsoft.com/office/drawing/2014/main" id="{AFE3A1C8-F1A7-4FB5-95C5-C80464CADCEA}"/>
                </a:ext>
              </a:extLst>
            </p:cNvPr>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3" name="Freeform 20">
              <a:extLst>
                <a:ext uri="{FF2B5EF4-FFF2-40B4-BE49-F238E27FC236}">
                  <a16:creationId xmlns:a16="http://schemas.microsoft.com/office/drawing/2014/main" id="{0C8A0C5C-C5B2-42C5-A293-BFEB0B22809C}"/>
                </a:ext>
              </a:extLst>
            </p:cNvPr>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4" name="Freeform 21">
              <a:extLst>
                <a:ext uri="{FF2B5EF4-FFF2-40B4-BE49-F238E27FC236}">
                  <a16:creationId xmlns:a16="http://schemas.microsoft.com/office/drawing/2014/main" id="{53DDC7F5-19AC-4216-90E6-D790888AE0CA}"/>
                </a:ext>
              </a:extLst>
            </p:cNvPr>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5" name="Freeform 22">
              <a:extLst>
                <a:ext uri="{FF2B5EF4-FFF2-40B4-BE49-F238E27FC236}">
                  <a16:creationId xmlns:a16="http://schemas.microsoft.com/office/drawing/2014/main" id="{F3A1B441-4E98-42B1-BEEB-EF67BF254246}"/>
                </a:ext>
              </a:extLst>
            </p:cNvPr>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6" name="Freeform 23">
              <a:extLst>
                <a:ext uri="{FF2B5EF4-FFF2-40B4-BE49-F238E27FC236}">
                  <a16:creationId xmlns:a16="http://schemas.microsoft.com/office/drawing/2014/main" id="{DD180257-EDE0-4500-8283-C62BD54C9629}"/>
                </a:ext>
              </a:extLst>
            </p:cNvPr>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7" name="Freeform 24">
              <a:extLst>
                <a:ext uri="{FF2B5EF4-FFF2-40B4-BE49-F238E27FC236}">
                  <a16:creationId xmlns:a16="http://schemas.microsoft.com/office/drawing/2014/main" id="{1E30A695-5A17-423E-8FFA-472E698A992E}"/>
                </a:ext>
              </a:extLst>
            </p:cNvPr>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
        <p:nvSpPr>
          <p:cNvPr id="14" name="Espace réservé du texte 13">
            <a:extLst>
              <a:ext uri="{FF2B5EF4-FFF2-40B4-BE49-F238E27FC236}">
                <a16:creationId xmlns:a16="http://schemas.microsoft.com/office/drawing/2014/main" id="{C8679576-43D9-4D01-B01B-BF72A997A6A7}"/>
              </a:ext>
            </a:extLst>
          </p:cNvPr>
          <p:cNvSpPr>
            <a:spLocks noGrp="1"/>
          </p:cNvSpPr>
          <p:nvPr>
            <p:ph type="body" sz="quarter" idx="25" hasCustomPrompt="1"/>
          </p:nvPr>
        </p:nvSpPr>
        <p:spPr>
          <a:xfrm>
            <a:off x="3937518" y="7126996"/>
            <a:ext cx="2620080" cy="2302499"/>
          </a:xfrm>
        </p:spPr>
        <p:txBody>
          <a:bodyPr rIns="90000" anchor="ctr">
            <a:normAutofit/>
          </a:bodyPr>
          <a:lstStyle>
            <a:lvl1pPr marL="0" indent="0">
              <a:spcBef>
                <a:spcPts val="0"/>
              </a:spcBef>
              <a:spcAft>
                <a:spcPts val="300"/>
              </a:spcAft>
              <a:buNone/>
              <a:defRPr sz="1300" b="1">
                <a:solidFill>
                  <a:schemeClr val="bg1"/>
                </a:solidFill>
              </a:defRPr>
            </a:lvl1pPr>
            <a:lvl2pPr marL="0" indent="0">
              <a:spcAft>
                <a:spcPts val="300"/>
              </a:spcAft>
              <a:buNone/>
              <a:defRPr sz="1300" b="1">
                <a:solidFill>
                  <a:schemeClr val="bg1"/>
                </a:solidFill>
              </a:defRPr>
            </a:lvl2pPr>
            <a:lvl3pPr marL="0" indent="0">
              <a:spcAft>
                <a:spcPts val="300"/>
              </a:spcAft>
              <a:buNone/>
              <a:defRPr sz="900" b="0">
                <a:solidFill>
                  <a:schemeClr val="bg1"/>
                </a:solidFill>
              </a:defRPr>
            </a:lvl3pPr>
            <a:lvl4pPr marL="1371600" indent="0">
              <a:buNone/>
              <a:defRPr sz="1300"/>
            </a:lvl4pPr>
            <a:lvl5pPr marL="1828800" indent="0">
              <a:buNone/>
              <a:defRPr sz="1300"/>
            </a:lvl5pPr>
          </a:lstStyle>
          <a:p>
            <a:pPr lvl="0"/>
            <a:r>
              <a:rPr lang="fr-FR" dirty="0"/>
              <a:t>Prénom Nom - Poste</a:t>
            </a:r>
          </a:p>
          <a:p>
            <a:pPr lvl="1"/>
            <a:r>
              <a:rPr lang="fr-FR" b="1" dirty="0"/>
              <a:t>N° téléphone</a:t>
            </a:r>
          </a:p>
          <a:p>
            <a:pPr lvl="2"/>
            <a:r>
              <a:rPr lang="fr-FR" b="1" dirty="0"/>
              <a:t>Prenom.nom@eurogroupconsulting.fr</a:t>
            </a:r>
          </a:p>
          <a:p>
            <a:pPr lvl="2"/>
            <a:endParaRPr lang="fr-FR" b="1" dirty="0"/>
          </a:p>
        </p:txBody>
      </p:sp>
      <p:sp>
        <p:nvSpPr>
          <p:cNvPr id="31" name="Espace réservé pour une image  4">
            <a:extLst>
              <a:ext uri="{FF2B5EF4-FFF2-40B4-BE49-F238E27FC236}">
                <a16:creationId xmlns:a16="http://schemas.microsoft.com/office/drawing/2014/main" id="{8363085E-3D73-41C5-9672-862F108DE233}"/>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bg1"/>
                </a:solidFill>
              </a:defRPr>
            </a:lvl1pPr>
          </a:lstStyle>
          <a:p>
            <a:r>
              <a:rPr lang="fr-FR" dirty="0"/>
              <a:t>Logo</a:t>
            </a:r>
          </a:p>
        </p:txBody>
      </p:sp>
    </p:spTree>
    <p:extLst>
      <p:ext uri="{BB962C8B-B14F-4D97-AF65-F5344CB8AC3E}">
        <p14:creationId xmlns:p14="http://schemas.microsoft.com/office/powerpoint/2010/main" val="2301457282"/>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guide id="7" pos="2319">
          <p15:clr>
            <a:srgbClr val="FBAE40"/>
          </p15:clr>
        </p15:guide>
        <p15:guide id="8" pos="2387">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ro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200379-C917-42A6-9A2A-B06057C051E8}"/>
              </a:ext>
            </a:extLst>
          </p:cNvPr>
          <p:cNvSpPr/>
          <p:nvPr userDrawn="1"/>
        </p:nvSpPr>
        <p:spPr>
          <a:xfrm>
            <a:off x="0" y="-1"/>
            <a:ext cx="6858000" cy="201348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F2D5A82-8D77-45E6-AA23-B540A290A711}"/>
              </a:ext>
            </a:extLst>
          </p:cNvPr>
          <p:cNvSpPr>
            <a:spLocks noGrp="1"/>
          </p:cNvSpPr>
          <p:nvPr userDrawn="1">
            <p:ph type="ctrTitle"/>
          </p:nvPr>
        </p:nvSpPr>
        <p:spPr>
          <a:xfrm>
            <a:off x="296862" y="254184"/>
            <a:ext cx="3756977" cy="842349"/>
          </a:xfrm>
        </p:spPr>
        <p:txBody>
          <a:bodyPr anchor="ctr">
            <a:normAutofit/>
          </a:bodyPr>
          <a:lstStyle>
            <a:lvl1pPr algn="l">
              <a:defRPr sz="2400" b="1" cap="all" baseline="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541AC552-A484-463C-8DBE-D45D5F583960}"/>
              </a:ext>
            </a:extLst>
          </p:cNvPr>
          <p:cNvSpPr>
            <a:spLocks noGrp="1"/>
          </p:cNvSpPr>
          <p:nvPr userDrawn="1">
            <p:ph type="subTitle" idx="1"/>
          </p:nvPr>
        </p:nvSpPr>
        <p:spPr>
          <a:xfrm>
            <a:off x="296863" y="1223299"/>
            <a:ext cx="3523298" cy="790188"/>
          </a:xfrm>
        </p:spPr>
        <p:txBody>
          <a:bodyPr anchor="ctr">
            <a:normAutofit/>
          </a:bodyPr>
          <a:lstStyle>
            <a:lvl1pPr marL="0" indent="0" algn="l">
              <a:buNone/>
              <a:defRPr sz="1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51" name="Espace réservé pour une image  50">
            <a:extLst>
              <a:ext uri="{FF2B5EF4-FFF2-40B4-BE49-F238E27FC236}">
                <a16:creationId xmlns:a16="http://schemas.microsoft.com/office/drawing/2014/main" id="{12CA633A-E6EC-46B7-868F-34C62882F6F9}"/>
              </a:ext>
            </a:extLst>
          </p:cNvPr>
          <p:cNvSpPr>
            <a:spLocks noGrp="1"/>
          </p:cNvSpPr>
          <p:nvPr>
            <p:ph type="pic" sz="quarter" idx="15"/>
          </p:nvPr>
        </p:nvSpPr>
        <p:spPr>
          <a:xfrm>
            <a:off x="3711451" y="0"/>
            <a:ext cx="3146549" cy="4635454"/>
          </a:xfrm>
          <a:custGeom>
            <a:avLst/>
            <a:gdLst>
              <a:gd name="connsiteX0" fmla="*/ 1558110 w 3146549"/>
              <a:gd name="connsiteY0" fmla="*/ 0 h 4635454"/>
              <a:gd name="connsiteX1" fmla="*/ 1559012 w 3146549"/>
              <a:gd name="connsiteY1" fmla="*/ 2420 h 4635454"/>
              <a:gd name="connsiteX2" fmla="*/ 3146549 w 3146549"/>
              <a:gd name="connsiteY2" fmla="*/ 2420 h 4635454"/>
              <a:gd name="connsiteX3" fmla="*/ 3146549 w 3146549"/>
              <a:gd name="connsiteY3" fmla="*/ 4513459 h 4635454"/>
              <a:gd name="connsiteX4" fmla="*/ 3145510 w 3146549"/>
              <a:gd name="connsiteY4" fmla="*/ 4510514 h 4635454"/>
              <a:gd name="connsiteX5" fmla="*/ 3146410 w 3146549"/>
              <a:gd name="connsiteY5" fmla="*/ 4513227 h 4635454"/>
              <a:gd name="connsiteX6" fmla="*/ 136291 w 3146549"/>
              <a:gd name="connsiteY6" fmla="*/ 3036460 h 4635454"/>
              <a:gd name="connsiteX7" fmla="*/ 1558110 w 3146549"/>
              <a:gd name="connsiteY7" fmla="*/ 0 h 463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6549" h="4635454">
                <a:moveTo>
                  <a:pt x="1558110" y="0"/>
                </a:moveTo>
                <a:lnTo>
                  <a:pt x="1559012" y="2420"/>
                </a:lnTo>
                <a:lnTo>
                  <a:pt x="3146549" y="2420"/>
                </a:lnTo>
                <a:lnTo>
                  <a:pt x="3146549" y="4513459"/>
                </a:lnTo>
                <a:lnTo>
                  <a:pt x="3145510" y="4510514"/>
                </a:lnTo>
                <a:lnTo>
                  <a:pt x="3146410" y="4513227"/>
                </a:lnTo>
                <a:cubicBezTo>
                  <a:pt x="1908233" y="4923835"/>
                  <a:pt x="569333" y="4266970"/>
                  <a:pt x="136291" y="3036460"/>
                </a:cubicBezTo>
                <a:cubicBezTo>
                  <a:pt x="-296752" y="1805950"/>
                  <a:pt x="335673" y="455334"/>
                  <a:pt x="1558110" y="0"/>
                </a:cubicBezTo>
                <a:close/>
              </a:path>
            </a:pathLst>
          </a:custGeom>
          <a:ln>
            <a:noFill/>
          </a:ln>
          <a:effectLst>
            <a:outerShdw blurRad="50800" dist="38100" dir="10800000" algn="r" rotWithShape="0">
              <a:prstClr val="black">
                <a:alpha val="40000"/>
              </a:prstClr>
            </a:outerShdw>
          </a:effectLst>
        </p:spPr>
        <p:txBody>
          <a:bodyPr wrap="square" tIns="1332000" anchor="ctr">
            <a:noAutofit/>
          </a:bodyPr>
          <a:lstStyle>
            <a:lvl1pPr marL="0" indent="0" algn="ctr">
              <a:buNone/>
              <a:defRPr sz="1600">
                <a:solidFill>
                  <a:schemeClr val="tx1"/>
                </a:solidFill>
              </a:defRPr>
            </a:lvl1pPr>
          </a:lstStyle>
          <a:p>
            <a:endParaRPr lang="fr-FR" dirty="0"/>
          </a:p>
        </p:txBody>
      </p:sp>
      <p:sp>
        <p:nvSpPr>
          <p:cNvPr id="53" name="Arc 52">
            <a:extLst>
              <a:ext uri="{FF2B5EF4-FFF2-40B4-BE49-F238E27FC236}">
                <a16:creationId xmlns:a16="http://schemas.microsoft.com/office/drawing/2014/main" id="{BE1AA39D-9E7E-4545-8F66-D76A2478D228}"/>
              </a:ext>
            </a:extLst>
          </p:cNvPr>
          <p:cNvSpPr/>
          <p:nvPr userDrawn="1"/>
        </p:nvSpPr>
        <p:spPr>
          <a:xfrm>
            <a:off x="3527284" y="-190236"/>
            <a:ext cx="4992157" cy="4992157"/>
          </a:xfrm>
          <a:prstGeom prst="arc">
            <a:avLst>
              <a:gd name="adj1" fmla="val 4841684"/>
              <a:gd name="adj2" fmla="val 10776032"/>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4" name="Espace réservé pour une image  73">
            <a:extLst>
              <a:ext uri="{FF2B5EF4-FFF2-40B4-BE49-F238E27FC236}">
                <a16:creationId xmlns:a16="http://schemas.microsoft.com/office/drawing/2014/main" id="{3AC1ED6F-89F7-49BD-8E23-35EA4D9FF1FF}"/>
              </a:ext>
            </a:extLst>
          </p:cNvPr>
          <p:cNvSpPr>
            <a:spLocks noGrp="1"/>
          </p:cNvSpPr>
          <p:nvPr>
            <p:ph type="pic" sz="quarter" idx="17"/>
          </p:nvPr>
        </p:nvSpPr>
        <p:spPr>
          <a:xfrm>
            <a:off x="-3130" y="6438688"/>
            <a:ext cx="2880878" cy="3467312"/>
          </a:xfrm>
          <a:custGeom>
            <a:avLst/>
            <a:gdLst>
              <a:gd name="connsiteX0" fmla="*/ 872066 w 2880878"/>
              <a:gd name="connsiteY0" fmla="*/ 1351 h 3467312"/>
              <a:gd name="connsiteX1" fmla="*/ 2558359 w 2880878"/>
              <a:gd name="connsiteY1" fmla="*/ 865760 h 3467312"/>
              <a:gd name="connsiteX2" fmla="*/ 2275611 w 2880878"/>
              <a:gd name="connsiteY2" fmla="*/ 3340981 h 3467312"/>
              <a:gd name="connsiteX3" fmla="*/ 2133635 w 2880878"/>
              <a:gd name="connsiteY3" fmla="*/ 3462641 h 3467312"/>
              <a:gd name="connsiteX4" fmla="*/ 2136730 w 2880878"/>
              <a:gd name="connsiteY4" fmla="*/ 3467312 h 3467312"/>
              <a:gd name="connsiteX5" fmla="*/ 3130 w 2880878"/>
              <a:gd name="connsiteY5" fmla="*/ 3467312 h 3467312"/>
              <a:gd name="connsiteX6" fmla="*/ 3130 w 2880878"/>
              <a:gd name="connsiteY6" fmla="*/ 252686 h 3467312"/>
              <a:gd name="connsiteX7" fmla="*/ 0 w 2880878"/>
              <a:gd name="connsiteY7" fmla="*/ 247099 h 3467312"/>
              <a:gd name="connsiteX8" fmla="*/ 872066 w 2880878"/>
              <a:gd name="connsiteY8" fmla="*/ 1351 h 34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878" h="3467312">
                <a:moveTo>
                  <a:pt x="872066" y="1351"/>
                </a:moveTo>
                <a:cubicBezTo>
                  <a:pt x="1526185" y="-23123"/>
                  <a:pt x="2173638" y="285655"/>
                  <a:pt x="2558359" y="865760"/>
                </a:cubicBezTo>
                <a:cubicBezTo>
                  <a:pt x="3082979" y="1656813"/>
                  <a:pt x="2952739" y="2701630"/>
                  <a:pt x="2275611" y="3340981"/>
                </a:cubicBezTo>
                <a:lnTo>
                  <a:pt x="2133635" y="3462641"/>
                </a:lnTo>
                <a:lnTo>
                  <a:pt x="2136730" y="3467312"/>
                </a:lnTo>
                <a:lnTo>
                  <a:pt x="3130" y="3467312"/>
                </a:lnTo>
                <a:lnTo>
                  <a:pt x="3130" y="252686"/>
                </a:lnTo>
                <a:lnTo>
                  <a:pt x="0" y="247099"/>
                </a:lnTo>
                <a:cubicBezTo>
                  <a:pt x="276034" y="92453"/>
                  <a:pt x="574739" y="12475"/>
                  <a:pt x="872066" y="1351"/>
                </a:cubicBezTo>
                <a:close/>
              </a:path>
            </a:pathLst>
          </a:custGeom>
          <a:ln>
            <a:noFill/>
          </a:ln>
          <a:effectLst>
            <a:outerShdw blurRad="50800" dist="38100" algn="l" rotWithShape="0">
              <a:prstClr val="black">
                <a:alpha val="40000"/>
              </a:prstClr>
            </a:outerShdw>
          </a:effectLst>
        </p:spPr>
        <p:txBody>
          <a:bodyPr wrap="square" bIns="1440000" anchor="ctr">
            <a:noAutofit/>
          </a:bodyPr>
          <a:lstStyle>
            <a:lvl1pPr marL="0" indent="0" algn="ctr">
              <a:buNone/>
              <a:defRPr sz="1600">
                <a:solidFill>
                  <a:schemeClr val="tx1"/>
                </a:solidFill>
              </a:defRPr>
            </a:lvl1pPr>
          </a:lstStyle>
          <a:p>
            <a:endParaRPr lang="fr-FR" dirty="0"/>
          </a:p>
        </p:txBody>
      </p:sp>
      <p:sp>
        <p:nvSpPr>
          <p:cNvPr id="75" name="Arc 74">
            <a:extLst>
              <a:ext uri="{FF2B5EF4-FFF2-40B4-BE49-F238E27FC236}">
                <a16:creationId xmlns:a16="http://schemas.microsoft.com/office/drawing/2014/main" id="{97F3B40C-EB70-4694-9F31-EFD3C1B1C785}"/>
              </a:ext>
            </a:extLst>
          </p:cNvPr>
          <p:cNvSpPr/>
          <p:nvPr userDrawn="1"/>
        </p:nvSpPr>
        <p:spPr>
          <a:xfrm>
            <a:off x="-1135851" y="6232597"/>
            <a:ext cx="4217817" cy="4217817"/>
          </a:xfrm>
          <a:prstGeom prst="arc">
            <a:avLst>
              <a:gd name="adj1" fmla="val 15278029"/>
              <a:gd name="adj2" fmla="val 17938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space réservé du texte 77">
            <a:extLst>
              <a:ext uri="{FF2B5EF4-FFF2-40B4-BE49-F238E27FC236}">
                <a16:creationId xmlns:a16="http://schemas.microsoft.com/office/drawing/2014/main" id="{F6C8A281-F19D-4FFA-84D9-54F8E50ADFF2}"/>
              </a:ext>
            </a:extLst>
          </p:cNvPr>
          <p:cNvSpPr>
            <a:spLocks noGrp="1"/>
          </p:cNvSpPr>
          <p:nvPr>
            <p:ph type="body" sz="quarter" idx="18"/>
          </p:nvPr>
        </p:nvSpPr>
        <p:spPr>
          <a:xfrm>
            <a:off x="296863" y="2194687"/>
            <a:ext cx="2880000" cy="4037909"/>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79" name="Espace réservé du texte 77">
            <a:extLst>
              <a:ext uri="{FF2B5EF4-FFF2-40B4-BE49-F238E27FC236}">
                <a16:creationId xmlns:a16="http://schemas.microsoft.com/office/drawing/2014/main" id="{FB9917CD-777D-45A0-A31A-F3B66811617C}"/>
              </a:ext>
            </a:extLst>
          </p:cNvPr>
          <p:cNvSpPr>
            <a:spLocks noGrp="1"/>
          </p:cNvSpPr>
          <p:nvPr>
            <p:ph type="body" sz="quarter" idx="19"/>
          </p:nvPr>
        </p:nvSpPr>
        <p:spPr>
          <a:xfrm>
            <a:off x="3681137" y="5056106"/>
            <a:ext cx="2880000" cy="4361028"/>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cxnSp>
        <p:nvCxnSpPr>
          <p:cNvPr id="44" name="Connecteur droit 43">
            <a:extLst>
              <a:ext uri="{FF2B5EF4-FFF2-40B4-BE49-F238E27FC236}">
                <a16:creationId xmlns:a16="http://schemas.microsoft.com/office/drawing/2014/main" id="{57B229E1-E293-4FFF-8773-22132E85A93C}"/>
              </a:ext>
            </a:extLst>
          </p:cNvPr>
          <p:cNvCxnSpPr>
            <a:cxnSpLocks/>
          </p:cNvCxnSpPr>
          <p:nvPr userDrawn="1"/>
        </p:nvCxnSpPr>
        <p:spPr>
          <a:xfrm flipH="1">
            <a:off x="404814" y="1223300"/>
            <a:ext cx="6682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Espace réservé pour une image  4">
            <a:extLst>
              <a:ext uri="{FF2B5EF4-FFF2-40B4-BE49-F238E27FC236}">
                <a16:creationId xmlns:a16="http://schemas.microsoft.com/office/drawing/2014/main" id="{CED4EB29-EA0F-4154-B086-9B8B508E8313}"/>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tx1"/>
                </a:solidFill>
              </a:defRPr>
            </a:lvl1pPr>
          </a:lstStyle>
          <a:p>
            <a:r>
              <a:rPr lang="fr-FR" dirty="0"/>
              <a:t>Logo</a:t>
            </a:r>
          </a:p>
        </p:txBody>
      </p:sp>
      <p:pic>
        <p:nvPicPr>
          <p:cNvPr id="46" name="Image 4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3653" y="9549740"/>
            <a:ext cx="1332000" cy="211067"/>
          </a:xfrm>
          <a:prstGeom prst="rect">
            <a:avLst/>
          </a:prstGeom>
        </p:spPr>
      </p:pic>
    </p:spTree>
    <p:extLst>
      <p:ext uri="{BB962C8B-B14F-4D97-AF65-F5344CB8AC3E}">
        <p14:creationId xmlns:p14="http://schemas.microsoft.com/office/powerpoint/2010/main" val="3147386348"/>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ack">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71412087-3AB0-4461-A800-1B0A6D1540DD}"/>
              </a:ext>
            </a:extLst>
          </p:cNvPr>
          <p:cNvSpPr txBox="1"/>
          <p:nvPr userDrawn="1"/>
        </p:nvSpPr>
        <p:spPr>
          <a:xfrm>
            <a:off x="344793" y="389037"/>
            <a:ext cx="4114800" cy="954107"/>
          </a:xfrm>
          <a:prstGeom prst="rect">
            <a:avLst/>
          </a:prstGeom>
          <a:noFill/>
        </p:spPr>
        <p:txBody>
          <a:bodyPr wrap="square" rtlCol="0">
            <a:spAutoFit/>
          </a:bodyPr>
          <a:lstStyle/>
          <a:p>
            <a:r>
              <a:rPr lang="fr-FR" sz="2800" b="1" cap="all" dirty="0">
                <a:solidFill>
                  <a:schemeClr val="bg1"/>
                </a:solidFill>
                <a:latin typeface="Trebuchet MS" panose="020B0603020202020204" pitchFamily="34" charset="0"/>
              </a:rPr>
              <a:t>36 heures dans la vie d’une startup</a:t>
            </a:r>
          </a:p>
        </p:txBody>
      </p:sp>
      <p:sp>
        <p:nvSpPr>
          <p:cNvPr id="59" name="Rectangle 58">
            <a:extLst>
              <a:ext uri="{FF2B5EF4-FFF2-40B4-BE49-F238E27FC236}">
                <a16:creationId xmlns:a16="http://schemas.microsoft.com/office/drawing/2014/main" id="{D41ECFF7-746C-405E-9439-2AF82ECFEA8F}"/>
              </a:ext>
            </a:extLst>
          </p:cNvPr>
          <p:cNvSpPr/>
          <p:nvPr userDrawn="1"/>
        </p:nvSpPr>
        <p:spPr>
          <a:xfrm>
            <a:off x="0" y="6650491"/>
            <a:ext cx="6858000" cy="325550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Arc 60">
            <a:extLst>
              <a:ext uri="{FF2B5EF4-FFF2-40B4-BE49-F238E27FC236}">
                <a16:creationId xmlns:a16="http://schemas.microsoft.com/office/drawing/2014/main" id="{DE512640-0F56-4ADA-84E2-7B4AEE9CFF43}"/>
              </a:ext>
            </a:extLst>
          </p:cNvPr>
          <p:cNvSpPr/>
          <p:nvPr userDrawn="1"/>
        </p:nvSpPr>
        <p:spPr>
          <a:xfrm>
            <a:off x="-1564114" y="5139162"/>
            <a:ext cx="5331312" cy="5331312"/>
          </a:xfrm>
          <a:prstGeom prst="arc">
            <a:avLst>
              <a:gd name="adj1" fmla="val 15322999"/>
              <a:gd name="adj2" fmla="val 1970852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Arc 61">
            <a:extLst>
              <a:ext uri="{FF2B5EF4-FFF2-40B4-BE49-F238E27FC236}">
                <a16:creationId xmlns:a16="http://schemas.microsoft.com/office/drawing/2014/main" id="{C3E0DF91-625B-4D54-9A4A-F2117B0B10E8}"/>
              </a:ext>
            </a:extLst>
          </p:cNvPr>
          <p:cNvSpPr/>
          <p:nvPr userDrawn="1"/>
        </p:nvSpPr>
        <p:spPr>
          <a:xfrm>
            <a:off x="-1564114" y="5139162"/>
            <a:ext cx="5331312" cy="5331312"/>
          </a:xfrm>
          <a:prstGeom prst="arc">
            <a:avLst>
              <a:gd name="adj1" fmla="val 20500132"/>
              <a:gd name="adj2" fmla="val 2256244"/>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51DCE195-1CBB-40BE-8879-0055886F89CB}"/>
              </a:ext>
            </a:extLst>
          </p:cNvPr>
          <p:cNvSpPr txBox="1"/>
          <p:nvPr/>
        </p:nvSpPr>
        <p:spPr>
          <a:xfrm>
            <a:off x="3932849" y="6845131"/>
            <a:ext cx="2772752" cy="369332"/>
          </a:xfrm>
          <a:prstGeom prst="rect">
            <a:avLst/>
          </a:prstGeom>
          <a:noFill/>
        </p:spPr>
        <p:txBody>
          <a:bodyPr wrap="square" rtlCol="0">
            <a:spAutoFit/>
          </a:bodyPr>
          <a:lstStyle/>
          <a:p>
            <a:r>
              <a:rPr lang="fr-FR" b="1" cap="all" dirty="0">
                <a:solidFill>
                  <a:schemeClr val="bg1"/>
                </a:solidFill>
                <a:latin typeface="Trebuchet MS" panose="020B0603020202020204" pitchFamily="34" charset="0"/>
              </a:rPr>
              <a:t>Pour en savoir plus</a:t>
            </a:r>
          </a:p>
        </p:txBody>
      </p:sp>
      <p:sp>
        <p:nvSpPr>
          <p:cNvPr id="94" name="Espace réservé du texte 77">
            <a:extLst>
              <a:ext uri="{FF2B5EF4-FFF2-40B4-BE49-F238E27FC236}">
                <a16:creationId xmlns:a16="http://schemas.microsoft.com/office/drawing/2014/main" id="{C6D2CD1C-7D90-4B2C-AAAD-B5C2854414AD}"/>
              </a:ext>
            </a:extLst>
          </p:cNvPr>
          <p:cNvSpPr>
            <a:spLocks noGrp="1"/>
          </p:cNvSpPr>
          <p:nvPr userDrawn="1">
            <p:ph type="body" sz="quarter" idx="20"/>
          </p:nvPr>
        </p:nvSpPr>
        <p:spPr>
          <a:xfrm>
            <a:off x="296863" y="446519"/>
            <a:ext cx="2880000" cy="4506481"/>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5" name="Espace réservé du texte 77">
            <a:extLst>
              <a:ext uri="{FF2B5EF4-FFF2-40B4-BE49-F238E27FC236}">
                <a16:creationId xmlns:a16="http://schemas.microsoft.com/office/drawing/2014/main" id="{BF71F432-0C76-4011-8DD3-36CAE954C01B}"/>
              </a:ext>
            </a:extLst>
          </p:cNvPr>
          <p:cNvSpPr>
            <a:spLocks noGrp="1"/>
          </p:cNvSpPr>
          <p:nvPr userDrawn="1">
            <p:ph type="body" sz="quarter" idx="21"/>
          </p:nvPr>
        </p:nvSpPr>
        <p:spPr>
          <a:xfrm>
            <a:off x="3677597" y="446519"/>
            <a:ext cx="2880000" cy="6028156"/>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7" name="Espace réservé pour une image  96">
            <a:extLst>
              <a:ext uri="{FF2B5EF4-FFF2-40B4-BE49-F238E27FC236}">
                <a16:creationId xmlns:a16="http://schemas.microsoft.com/office/drawing/2014/main" id="{68626897-67E2-40AA-BA0B-A70ED57D1B64}"/>
              </a:ext>
            </a:extLst>
          </p:cNvPr>
          <p:cNvSpPr>
            <a:spLocks noGrp="1"/>
          </p:cNvSpPr>
          <p:nvPr userDrawn="1">
            <p:ph type="pic" sz="quarter" idx="22"/>
          </p:nvPr>
        </p:nvSpPr>
        <p:spPr>
          <a:xfrm>
            <a:off x="-2510" y="5321538"/>
            <a:ext cx="3585927" cy="4584463"/>
          </a:xfrm>
          <a:custGeom>
            <a:avLst/>
            <a:gdLst>
              <a:gd name="connsiteX0" fmla="*/ 1152655 w 3585927"/>
              <a:gd name="connsiteY0" fmla="*/ 525 h 4584463"/>
              <a:gd name="connsiteX1" fmla="*/ 3268455 w 3585927"/>
              <a:gd name="connsiteY1" fmla="*/ 1268609 h 4584463"/>
              <a:gd name="connsiteX2" fmla="*/ 2625981 w 3585927"/>
              <a:gd name="connsiteY2" fmla="*/ 4443196 h 4584463"/>
              <a:gd name="connsiteX3" fmla="*/ 2428883 w 3585927"/>
              <a:gd name="connsiteY3" fmla="*/ 4581021 h 4584463"/>
              <a:gd name="connsiteX4" fmla="*/ 2430816 w 3585927"/>
              <a:gd name="connsiteY4" fmla="*/ 4584463 h 4584463"/>
              <a:gd name="connsiteX5" fmla="*/ 2511 w 3585927"/>
              <a:gd name="connsiteY5" fmla="*/ 4584463 h 4584463"/>
              <a:gd name="connsiteX6" fmla="*/ 2511 w 3585927"/>
              <a:gd name="connsiteY6" fmla="*/ 264212 h 4584463"/>
              <a:gd name="connsiteX7" fmla="*/ 0 w 3585927"/>
              <a:gd name="connsiteY7" fmla="*/ 259152 h 4584463"/>
              <a:gd name="connsiteX8" fmla="*/ 1152655 w 3585927"/>
              <a:gd name="connsiteY8" fmla="*/ 525 h 458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5927" h="4584463">
                <a:moveTo>
                  <a:pt x="1152655" y="525"/>
                </a:moveTo>
                <a:cubicBezTo>
                  <a:pt x="2005554" y="18092"/>
                  <a:pt x="2823843" y="475694"/>
                  <a:pt x="3268455" y="1268609"/>
                </a:cubicBezTo>
                <a:cubicBezTo>
                  <a:pt x="3874746" y="2349858"/>
                  <a:pt x="3586626" y="3698736"/>
                  <a:pt x="2625981" y="4443196"/>
                </a:cubicBezTo>
                <a:lnTo>
                  <a:pt x="2428883" y="4581021"/>
                </a:lnTo>
                <a:lnTo>
                  <a:pt x="2430816" y="4584463"/>
                </a:lnTo>
                <a:lnTo>
                  <a:pt x="2511" y="4584463"/>
                </a:lnTo>
                <a:lnTo>
                  <a:pt x="2511" y="264212"/>
                </a:lnTo>
                <a:lnTo>
                  <a:pt x="0" y="259152"/>
                </a:lnTo>
                <a:cubicBezTo>
                  <a:pt x="370141" y="75470"/>
                  <a:pt x="764973" y="-7461"/>
                  <a:pt x="1152655" y="525"/>
                </a:cubicBezTo>
                <a:close/>
              </a:path>
            </a:pathLst>
          </a:custGeom>
          <a:ln>
            <a:noFill/>
          </a:ln>
          <a:effectLst>
            <a:outerShdw blurRad="50800" dist="38100" algn="l" rotWithShape="0">
              <a:prstClr val="black">
                <a:alpha val="40000"/>
              </a:prstClr>
            </a:outerShdw>
          </a:effectLst>
        </p:spPr>
        <p:txBody>
          <a:bodyPr wrap="square" tIns="504000" bIns="46800">
            <a:noAutofit/>
          </a:bodyPr>
          <a:lstStyle>
            <a:lvl1pPr marL="0" indent="0" algn="ctr">
              <a:buNone/>
              <a:defRPr sz="1600"/>
            </a:lvl1pPr>
          </a:lstStyle>
          <a:p>
            <a:endParaRPr lang="fr-FR"/>
          </a:p>
        </p:txBody>
      </p:sp>
      <p:grpSp>
        <p:nvGrpSpPr>
          <p:cNvPr id="98" name="Groupe 56">
            <a:extLst>
              <a:ext uri="{FF2B5EF4-FFF2-40B4-BE49-F238E27FC236}">
                <a16:creationId xmlns:a16="http://schemas.microsoft.com/office/drawing/2014/main" id="{E0456361-62AB-4EF9-A66F-A2336D5C7226}"/>
              </a:ext>
            </a:extLst>
          </p:cNvPr>
          <p:cNvGrpSpPr>
            <a:grpSpLocks noChangeAspect="1"/>
          </p:cNvGrpSpPr>
          <p:nvPr userDrawn="1"/>
        </p:nvGrpSpPr>
        <p:grpSpPr>
          <a:xfrm>
            <a:off x="5142147" y="9593112"/>
            <a:ext cx="1311041" cy="211032"/>
            <a:chOff x="721663" y="6029980"/>
            <a:chExt cx="2055017" cy="330786"/>
          </a:xfrm>
          <a:solidFill>
            <a:schemeClr val="bg1"/>
          </a:solidFill>
        </p:grpSpPr>
        <p:sp>
          <p:nvSpPr>
            <p:cNvPr id="99" name="Freeform 6">
              <a:extLst>
                <a:ext uri="{FF2B5EF4-FFF2-40B4-BE49-F238E27FC236}">
                  <a16:creationId xmlns:a16="http://schemas.microsoft.com/office/drawing/2014/main" id="{12E1EEA8-0D63-4D24-B1EE-4AEB52A797E4}"/>
                </a:ext>
              </a:extLst>
            </p:cNvPr>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0" name="Freeform 7">
              <a:extLst>
                <a:ext uri="{FF2B5EF4-FFF2-40B4-BE49-F238E27FC236}">
                  <a16:creationId xmlns:a16="http://schemas.microsoft.com/office/drawing/2014/main" id="{6E05FADB-4BD6-493B-8E45-52FC66BCFB41}"/>
                </a:ext>
              </a:extLst>
            </p:cNvPr>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1" name="Freeform 8">
              <a:extLst>
                <a:ext uri="{FF2B5EF4-FFF2-40B4-BE49-F238E27FC236}">
                  <a16:creationId xmlns:a16="http://schemas.microsoft.com/office/drawing/2014/main" id="{03911745-7142-4C7D-9CB0-3D5C402F9DE8}"/>
                </a:ext>
              </a:extLst>
            </p:cNvPr>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2" name="Freeform 9">
              <a:extLst>
                <a:ext uri="{FF2B5EF4-FFF2-40B4-BE49-F238E27FC236}">
                  <a16:creationId xmlns:a16="http://schemas.microsoft.com/office/drawing/2014/main" id="{E1ADD674-FCF7-4325-BC37-9DB43ACCFD1C}"/>
                </a:ext>
              </a:extLst>
            </p:cNvPr>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3" name="Freeform 10">
              <a:extLst>
                <a:ext uri="{FF2B5EF4-FFF2-40B4-BE49-F238E27FC236}">
                  <a16:creationId xmlns:a16="http://schemas.microsoft.com/office/drawing/2014/main" id="{4AF8BACF-7910-4EA0-B1A1-2DC715D58508}"/>
                </a:ext>
              </a:extLst>
            </p:cNvPr>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4" name="Freeform 11">
              <a:extLst>
                <a:ext uri="{FF2B5EF4-FFF2-40B4-BE49-F238E27FC236}">
                  <a16:creationId xmlns:a16="http://schemas.microsoft.com/office/drawing/2014/main" id="{D93A50D2-BF8A-4A30-9DCA-D19AC42B5D31}"/>
                </a:ext>
              </a:extLst>
            </p:cNvPr>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5" name="Freeform 12">
              <a:extLst>
                <a:ext uri="{FF2B5EF4-FFF2-40B4-BE49-F238E27FC236}">
                  <a16:creationId xmlns:a16="http://schemas.microsoft.com/office/drawing/2014/main" id="{BA054AC8-7007-4016-B2E5-2E4725879395}"/>
                </a:ext>
              </a:extLst>
            </p:cNvPr>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6" name="Freeform 13">
              <a:extLst>
                <a:ext uri="{FF2B5EF4-FFF2-40B4-BE49-F238E27FC236}">
                  <a16:creationId xmlns:a16="http://schemas.microsoft.com/office/drawing/2014/main" id="{4B9BA46A-CB2C-4C05-A004-1C8B86DCDF64}"/>
                </a:ext>
              </a:extLst>
            </p:cNvPr>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7" name="Freeform 14">
              <a:extLst>
                <a:ext uri="{FF2B5EF4-FFF2-40B4-BE49-F238E27FC236}">
                  <a16:creationId xmlns:a16="http://schemas.microsoft.com/office/drawing/2014/main" id="{2B3D4348-0282-4E7C-97B3-374DF06D9D47}"/>
                </a:ext>
              </a:extLst>
            </p:cNvPr>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8" name="Freeform 15">
              <a:extLst>
                <a:ext uri="{FF2B5EF4-FFF2-40B4-BE49-F238E27FC236}">
                  <a16:creationId xmlns:a16="http://schemas.microsoft.com/office/drawing/2014/main" id="{C54504B4-5F22-4E5B-ACA2-6BE30D842B7D}"/>
                </a:ext>
              </a:extLst>
            </p:cNvPr>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9" name="Freeform 16">
              <a:extLst>
                <a:ext uri="{FF2B5EF4-FFF2-40B4-BE49-F238E27FC236}">
                  <a16:creationId xmlns:a16="http://schemas.microsoft.com/office/drawing/2014/main" id="{F86FF4A4-DCF1-4277-838A-4DBD76FB456B}"/>
                </a:ext>
              </a:extLst>
            </p:cNvPr>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0" name="Freeform 17">
              <a:extLst>
                <a:ext uri="{FF2B5EF4-FFF2-40B4-BE49-F238E27FC236}">
                  <a16:creationId xmlns:a16="http://schemas.microsoft.com/office/drawing/2014/main" id="{CB96773A-C9AD-400D-9297-17FE7F14798F}"/>
                </a:ext>
              </a:extLst>
            </p:cNvPr>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1" name="Freeform 18">
              <a:extLst>
                <a:ext uri="{FF2B5EF4-FFF2-40B4-BE49-F238E27FC236}">
                  <a16:creationId xmlns:a16="http://schemas.microsoft.com/office/drawing/2014/main" id="{BF7F423C-5DEF-40AE-A6AA-EC34B109A9D7}"/>
                </a:ext>
              </a:extLst>
            </p:cNvPr>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2" name="Freeform 19">
              <a:extLst>
                <a:ext uri="{FF2B5EF4-FFF2-40B4-BE49-F238E27FC236}">
                  <a16:creationId xmlns:a16="http://schemas.microsoft.com/office/drawing/2014/main" id="{AFE3A1C8-F1A7-4FB5-95C5-C80464CADCEA}"/>
                </a:ext>
              </a:extLst>
            </p:cNvPr>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3" name="Freeform 20">
              <a:extLst>
                <a:ext uri="{FF2B5EF4-FFF2-40B4-BE49-F238E27FC236}">
                  <a16:creationId xmlns:a16="http://schemas.microsoft.com/office/drawing/2014/main" id="{0C8A0C5C-C5B2-42C5-A293-BFEB0B22809C}"/>
                </a:ext>
              </a:extLst>
            </p:cNvPr>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4" name="Freeform 21">
              <a:extLst>
                <a:ext uri="{FF2B5EF4-FFF2-40B4-BE49-F238E27FC236}">
                  <a16:creationId xmlns:a16="http://schemas.microsoft.com/office/drawing/2014/main" id="{53DDC7F5-19AC-4216-90E6-D790888AE0CA}"/>
                </a:ext>
              </a:extLst>
            </p:cNvPr>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5" name="Freeform 22">
              <a:extLst>
                <a:ext uri="{FF2B5EF4-FFF2-40B4-BE49-F238E27FC236}">
                  <a16:creationId xmlns:a16="http://schemas.microsoft.com/office/drawing/2014/main" id="{F3A1B441-4E98-42B1-BEEB-EF67BF254246}"/>
                </a:ext>
              </a:extLst>
            </p:cNvPr>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6" name="Freeform 23">
              <a:extLst>
                <a:ext uri="{FF2B5EF4-FFF2-40B4-BE49-F238E27FC236}">
                  <a16:creationId xmlns:a16="http://schemas.microsoft.com/office/drawing/2014/main" id="{DD180257-EDE0-4500-8283-C62BD54C9629}"/>
                </a:ext>
              </a:extLst>
            </p:cNvPr>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7" name="Freeform 24">
              <a:extLst>
                <a:ext uri="{FF2B5EF4-FFF2-40B4-BE49-F238E27FC236}">
                  <a16:creationId xmlns:a16="http://schemas.microsoft.com/office/drawing/2014/main" id="{1E30A695-5A17-423E-8FFA-472E698A992E}"/>
                </a:ext>
              </a:extLst>
            </p:cNvPr>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
        <p:nvSpPr>
          <p:cNvPr id="14" name="Espace réservé du texte 13">
            <a:extLst>
              <a:ext uri="{FF2B5EF4-FFF2-40B4-BE49-F238E27FC236}">
                <a16:creationId xmlns:a16="http://schemas.microsoft.com/office/drawing/2014/main" id="{C8679576-43D9-4D01-B01B-BF72A997A6A7}"/>
              </a:ext>
            </a:extLst>
          </p:cNvPr>
          <p:cNvSpPr>
            <a:spLocks noGrp="1"/>
          </p:cNvSpPr>
          <p:nvPr>
            <p:ph type="body" sz="quarter" idx="25" hasCustomPrompt="1"/>
          </p:nvPr>
        </p:nvSpPr>
        <p:spPr>
          <a:xfrm>
            <a:off x="3937518" y="7126996"/>
            <a:ext cx="2620080" cy="2302499"/>
          </a:xfrm>
        </p:spPr>
        <p:txBody>
          <a:bodyPr rIns="90000" anchor="ctr">
            <a:normAutofit/>
          </a:bodyPr>
          <a:lstStyle>
            <a:lvl1pPr marL="0" indent="0">
              <a:spcBef>
                <a:spcPts val="0"/>
              </a:spcBef>
              <a:spcAft>
                <a:spcPts val="300"/>
              </a:spcAft>
              <a:buNone/>
              <a:defRPr sz="1300" b="1">
                <a:solidFill>
                  <a:schemeClr val="bg1"/>
                </a:solidFill>
              </a:defRPr>
            </a:lvl1pPr>
            <a:lvl2pPr marL="0" indent="0">
              <a:spcAft>
                <a:spcPts val="300"/>
              </a:spcAft>
              <a:buNone/>
              <a:defRPr sz="1300" b="1">
                <a:solidFill>
                  <a:schemeClr val="bg1"/>
                </a:solidFill>
              </a:defRPr>
            </a:lvl2pPr>
            <a:lvl3pPr marL="0" indent="0">
              <a:spcAft>
                <a:spcPts val="300"/>
              </a:spcAft>
              <a:buNone/>
              <a:defRPr sz="900" b="0">
                <a:solidFill>
                  <a:schemeClr val="bg1"/>
                </a:solidFill>
              </a:defRPr>
            </a:lvl3pPr>
            <a:lvl4pPr marL="1371600" indent="0">
              <a:buNone/>
              <a:defRPr sz="1300"/>
            </a:lvl4pPr>
            <a:lvl5pPr marL="1828800" indent="0">
              <a:buNone/>
              <a:defRPr sz="1300"/>
            </a:lvl5pPr>
          </a:lstStyle>
          <a:p>
            <a:pPr lvl="0"/>
            <a:r>
              <a:rPr lang="fr-FR" dirty="0"/>
              <a:t>Prénom Nom - Poste</a:t>
            </a:r>
          </a:p>
          <a:p>
            <a:pPr lvl="1"/>
            <a:r>
              <a:rPr lang="fr-FR" b="1" dirty="0"/>
              <a:t>N° téléphone</a:t>
            </a:r>
          </a:p>
          <a:p>
            <a:pPr lvl="2"/>
            <a:r>
              <a:rPr lang="fr-FR" b="1" dirty="0"/>
              <a:t>Prenom.nom@eurogroupconsulting.fr</a:t>
            </a:r>
          </a:p>
          <a:p>
            <a:pPr lvl="2"/>
            <a:endParaRPr lang="fr-FR" b="1" dirty="0"/>
          </a:p>
        </p:txBody>
      </p:sp>
      <p:sp>
        <p:nvSpPr>
          <p:cNvPr id="31" name="Espace réservé pour une image  4">
            <a:extLst>
              <a:ext uri="{FF2B5EF4-FFF2-40B4-BE49-F238E27FC236}">
                <a16:creationId xmlns:a16="http://schemas.microsoft.com/office/drawing/2014/main" id="{797969DB-D244-43E5-A6D0-289A8FB2B3A8}"/>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bg1"/>
                </a:solidFill>
              </a:defRPr>
            </a:lvl1pPr>
          </a:lstStyle>
          <a:p>
            <a:r>
              <a:rPr lang="fr-FR" dirty="0"/>
              <a:t>Logo</a:t>
            </a:r>
          </a:p>
        </p:txBody>
      </p:sp>
    </p:spTree>
    <p:extLst>
      <p:ext uri="{BB962C8B-B14F-4D97-AF65-F5344CB8AC3E}">
        <p14:creationId xmlns:p14="http://schemas.microsoft.com/office/powerpoint/2010/main" val="1966380561"/>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guide id="7" pos="2319">
          <p15:clr>
            <a:srgbClr val="FBAE40"/>
          </p15:clr>
        </p15:guide>
        <p15:guide id="8" pos="2387">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ro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200379-C917-42A6-9A2A-B06057C051E8}"/>
              </a:ext>
            </a:extLst>
          </p:cNvPr>
          <p:cNvSpPr/>
          <p:nvPr userDrawn="1"/>
        </p:nvSpPr>
        <p:spPr>
          <a:xfrm>
            <a:off x="0" y="-1"/>
            <a:ext cx="6858000" cy="201348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F2D5A82-8D77-45E6-AA23-B540A290A711}"/>
              </a:ext>
            </a:extLst>
          </p:cNvPr>
          <p:cNvSpPr>
            <a:spLocks noGrp="1"/>
          </p:cNvSpPr>
          <p:nvPr userDrawn="1">
            <p:ph type="ctrTitle"/>
          </p:nvPr>
        </p:nvSpPr>
        <p:spPr>
          <a:xfrm>
            <a:off x="296862" y="254184"/>
            <a:ext cx="3756977" cy="842349"/>
          </a:xfrm>
        </p:spPr>
        <p:txBody>
          <a:bodyPr anchor="ctr">
            <a:normAutofit/>
          </a:bodyPr>
          <a:lstStyle>
            <a:lvl1pPr algn="l">
              <a:defRPr sz="2400" b="1" cap="all" baseline="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541AC552-A484-463C-8DBE-D45D5F583960}"/>
              </a:ext>
            </a:extLst>
          </p:cNvPr>
          <p:cNvSpPr>
            <a:spLocks noGrp="1"/>
          </p:cNvSpPr>
          <p:nvPr userDrawn="1">
            <p:ph type="subTitle" idx="1"/>
          </p:nvPr>
        </p:nvSpPr>
        <p:spPr>
          <a:xfrm>
            <a:off x="296863" y="1223299"/>
            <a:ext cx="3523298" cy="790188"/>
          </a:xfrm>
        </p:spPr>
        <p:txBody>
          <a:bodyPr anchor="ctr">
            <a:normAutofit/>
          </a:bodyPr>
          <a:lstStyle>
            <a:lvl1pPr marL="0" indent="0" algn="l">
              <a:buNone/>
              <a:defRPr sz="1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51" name="Espace réservé pour une image  50">
            <a:extLst>
              <a:ext uri="{FF2B5EF4-FFF2-40B4-BE49-F238E27FC236}">
                <a16:creationId xmlns:a16="http://schemas.microsoft.com/office/drawing/2014/main" id="{12CA633A-E6EC-46B7-868F-34C62882F6F9}"/>
              </a:ext>
            </a:extLst>
          </p:cNvPr>
          <p:cNvSpPr>
            <a:spLocks noGrp="1"/>
          </p:cNvSpPr>
          <p:nvPr>
            <p:ph type="pic" sz="quarter" idx="15"/>
          </p:nvPr>
        </p:nvSpPr>
        <p:spPr>
          <a:xfrm>
            <a:off x="3711451" y="0"/>
            <a:ext cx="3146549" cy="4635454"/>
          </a:xfrm>
          <a:custGeom>
            <a:avLst/>
            <a:gdLst>
              <a:gd name="connsiteX0" fmla="*/ 1558110 w 3146549"/>
              <a:gd name="connsiteY0" fmla="*/ 0 h 4635454"/>
              <a:gd name="connsiteX1" fmla="*/ 1559012 w 3146549"/>
              <a:gd name="connsiteY1" fmla="*/ 2420 h 4635454"/>
              <a:gd name="connsiteX2" fmla="*/ 3146549 w 3146549"/>
              <a:gd name="connsiteY2" fmla="*/ 2420 h 4635454"/>
              <a:gd name="connsiteX3" fmla="*/ 3146549 w 3146549"/>
              <a:gd name="connsiteY3" fmla="*/ 4513459 h 4635454"/>
              <a:gd name="connsiteX4" fmla="*/ 3145510 w 3146549"/>
              <a:gd name="connsiteY4" fmla="*/ 4510514 h 4635454"/>
              <a:gd name="connsiteX5" fmla="*/ 3146410 w 3146549"/>
              <a:gd name="connsiteY5" fmla="*/ 4513227 h 4635454"/>
              <a:gd name="connsiteX6" fmla="*/ 136291 w 3146549"/>
              <a:gd name="connsiteY6" fmla="*/ 3036460 h 4635454"/>
              <a:gd name="connsiteX7" fmla="*/ 1558110 w 3146549"/>
              <a:gd name="connsiteY7" fmla="*/ 0 h 463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6549" h="4635454">
                <a:moveTo>
                  <a:pt x="1558110" y="0"/>
                </a:moveTo>
                <a:lnTo>
                  <a:pt x="1559012" y="2420"/>
                </a:lnTo>
                <a:lnTo>
                  <a:pt x="3146549" y="2420"/>
                </a:lnTo>
                <a:lnTo>
                  <a:pt x="3146549" y="4513459"/>
                </a:lnTo>
                <a:lnTo>
                  <a:pt x="3145510" y="4510514"/>
                </a:lnTo>
                <a:lnTo>
                  <a:pt x="3146410" y="4513227"/>
                </a:lnTo>
                <a:cubicBezTo>
                  <a:pt x="1908233" y="4923835"/>
                  <a:pt x="569333" y="4266970"/>
                  <a:pt x="136291" y="3036460"/>
                </a:cubicBezTo>
                <a:cubicBezTo>
                  <a:pt x="-296752" y="1805950"/>
                  <a:pt x="335673" y="455334"/>
                  <a:pt x="1558110" y="0"/>
                </a:cubicBezTo>
                <a:close/>
              </a:path>
            </a:pathLst>
          </a:custGeom>
          <a:ln>
            <a:noFill/>
          </a:ln>
          <a:effectLst>
            <a:outerShdw blurRad="50800" dist="38100" dir="10800000" algn="r" rotWithShape="0">
              <a:prstClr val="black">
                <a:alpha val="40000"/>
              </a:prstClr>
            </a:outerShdw>
          </a:effectLst>
        </p:spPr>
        <p:txBody>
          <a:bodyPr wrap="square" tIns="1332000" anchor="ctr">
            <a:noAutofit/>
          </a:bodyPr>
          <a:lstStyle>
            <a:lvl1pPr marL="0" indent="0" algn="ctr">
              <a:buNone/>
              <a:defRPr sz="1600">
                <a:solidFill>
                  <a:schemeClr val="tx1"/>
                </a:solidFill>
              </a:defRPr>
            </a:lvl1pPr>
          </a:lstStyle>
          <a:p>
            <a:endParaRPr lang="fr-FR" dirty="0"/>
          </a:p>
        </p:txBody>
      </p:sp>
      <p:sp>
        <p:nvSpPr>
          <p:cNvPr id="53" name="Arc 52">
            <a:extLst>
              <a:ext uri="{FF2B5EF4-FFF2-40B4-BE49-F238E27FC236}">
                <a16:creationId xmlns:a16="http://schemas.microsoft.com/office/drawing/2014/main" id="{BE1AA39D-9E7E-4545-8F66-D76A2478D228}"/>
              </a:ext>
            </a:extLst>
          </p:cNvPr>
          <p:cNvSpPr/>
          <p:nvPr userDrawn="1"/>
        </p:nvSpPr>
        <p:spPr>
          <a:xfrm>
            <a:off x="3527284" y="-190236"/>
            <a:ext cx="4992157" cy="4992157"/>
          </a:xfrm>
          <a:prstGeom prst="arc">
            <a:avLst>
              <a:gd name="adj1" fmla="val 4841684"/>
              <a:gd name="adj2" fmla="val 10776032"/>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4" name="Espace réservé pour une image  73">
            <a:extLst>
              <a:ext uri="{FF2B5EF4-FFF2-40B4-BE49-F238E27FC236}">
                <a16:creationId xmlns:a16="http://schemas.microsoft.com/office/drawing/2014/main" id="{3AC1ED6F-89F7-49BD-8E23-35EA4D9FF1FF}"/>
              </a:ext>
            </a:extLst>
          </p:cNvPr>
          <p:cNvSpPr>
            <a:spLocks noGrp="1"/>
          </p:cNvSpPr>
          <p:nvPr>
            <p:ph type="pic" sz="quarter" idx="17"/>
          </p:nvPr>
        </p:nvSpPr>
        <p:spPr>
          <a:xfrm>
            <a:off x="-3130" y="6438688"/>
            <a:ext cx="2880878" cy="3467312"/>
          </a:xfrm>
          <a:custGeom>
            <a:avLst/>
            <a:gdLst>
              <a:gd name="connsiteX0" fmla="*/ 872066 w 2880878"/>
              <a:gd name="connsiteY0" fmla="*/ 1351 h 3467312"/>
              <a:gd name="connsiteX1" fmla="*/ 2558359 w 2880878"/>
              <a:gd name="connsiteY1" fmla="*/ 865760 h 3467312"/>
              <a:gd name="connsiteX2" fmla="*/ 2275611 w 2880878"/>
              <a:gd name="connsiteY2" fmla="*/ 3340981 h 3467312"/>
              <a:gd name="connsiteX3" fmla="*/ 2133635 w 2880878"/>
              <a:gd name="connsiteY3" fmla="*/ 3462641 h 3467312"/>
              <a:gd name="connsiteX4" fmla="*/ 2136730 w 2880878"/>
              <a:gd name="connsiteY4" fmla="*/ 3467312 h 3467312"/>
              <a:gd name="connsiteX5" fmla="*/ 3130 w 2880878"/>
              <a:gd name="connsiteY5" fmla="*/ 3467312 h 3467312"/>
              <a:gd name="connsiteX6" fmla="*/ 3130 w 2880878"/>
              <a:gd name="connsiteY6" fmla="*/ 252686 h 3467312"/>
              <a:gd name="connsiteX7" fmla="*/ 0 w 2880878"/>
              <a:gd name="connsiteY7" fmla="*/ 247099 h 3467312"/>
              <a:gd name="connsiteX8" fmla="*/ 872066 w 2880878"/>
              <a:gd name="connsiteY8" fmla="*/ 1351 h 34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878" h="3467312">
                <a:moveTo>
                  <a:pt x="872066" y="1351"/>
                </a:moveTo>
                <a:cubicBezTo>
                  <a:pt x="1526185" y="-23123"/>
                  <a:pt x="2173638" y="285655"/>
                  <a:pt x="2558359" y="865760"/>
                </a:cubicBezTo>
                <a:cubicBezTo>
                  <a:pt x="3082979" y="1656813"/>
                  <a:pt x="2952739" y="2701630"/>
                  <a:pt x="2275611" y="3340981"/>
                </a:cubicBezTo>
                <a:lnTo>
                  <a:pt x="2133635" y="3462641"/>
                </a:lnTo>
                <a:lnTo>
                  <a:pt x="2136730" y="3467312"/>
                </a:lnTo>
                <a:lnTo>
                  <a:pt x="3130" y="3467312"/>
                </a:lnTo>
                <a:lnTo>
                  <a:pt x="3130" y="252686"/>
                </a:lnTo>
                <a:lnTo>
                  <a:pt x="0" y="247099"/>
                </a:lnTo>
                <a:cubicBezTo>
                  <a:pt x="276034" y="92453"/>
                  <a:pt x="574739" y="12475"/>
                  <a:pt x="872066" y="1351"/>
                </a:cubicBezTo>
                <a:close/>
              </a:path>
            </a:pathLst>
          </a:custGeom>
          <a:ln>
            <a:noFill/>
          </a:ln>
          <a:effectLst>
            <a:outerShdw blurRad="50800" dist="38100" algn="l" rotWithShape="0">
              <a:prstClr val="black">
                <a:alpha val="40000"/>
              </a:prstClr>
            </a:outerShdw>
          </a:effectLst>
        </p:spPr>
        <p:txBody>
          <a:bodyPr wrap="square" bIns="1440000" anchor="ctr">
            <a:noAutofit/>
          </a:bodyPr>
          <a:lstStyle>
            <a:lvl1pPr marL="0" indent="0" algn="ctr">
              <a:buNone/>
              <a:defRPr sz="1600">
                <a:solidFill>
                  <a:schemeClr val="tx1"/>
                </a:solidFill>
              </a:defRPr>
            </a:lvl1pPr>
          </a:lstStyle>
          <a:p>
            <a:endParaRPr lang="fr-FR" dirty="0"/>
          </a:p>
        </p:txBody>
      </p:sp>
      <p:sp>
        <p:nvSpPr>
          <p:cNvPr id="75" name="Arc 74">
            <a:extLst>
              <a:ext uri="{FF2B5EF4-FFF2-40B4-BE49-F238E27FC236}">
                <a16:creationId xmlns:a16="http://schemas.microsoft.com/office/drawing/2014/main" id="{97F3B40C-EB70-4694-9F31-EFD3C1B1C785}"/>
              </a:ext>
            </a:extLst>
          </p:cNvPr>
          <p:cNvSpPr/>
          <p:nvPr userDrawn="1"/>
        </p:nvSpPr>
        <p:spPr>
          <a:xfrm>
            <a:off x="-1135851" y="6232597"/>
            <a:ext cx="4217817" cy="4217817"/>
          </a:xfrm>
          <a:prstGeom prst="arc">
            <a:avLst>
              <a:gd name="adj1" fmla="val 15278029"/>
              <a:gd name="adj2" fmla="val 17938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space réservé du texte 77">
            <a:extLst>
              <a:ext uri="{FF2B5EF4-FFF2-40B4-BE49-F238E27FC236}">
                <a16:creationId xmlns:a16="http://schemas.microsoft.com/office/drawing/2014/main" id="{F6C8A281-F19D-4FFA-84D9-54F8E50ADFF2}"/>
              </a:ext>
            </a:extLst>
          </p:cNvPr>
          <p:cNvSpPr>
            <a:spLocks noGrp="1"/>
          </p:cNvSpPr>
          <p:nvPr>
            <p:ph type="body" sz="quarter" idx="18"/>
          </p:nvPr>
        </p:nvSpPr>
        <p:spPr>
          <a:xfrm>
            <a:off x="296863" y="2194687"/>
            <a:ext cx="2880000" cy="4037909"/>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79" name="Espace réservé du texte 77">
            <a:extLst>
              <a:ext uri="{FF2B5EF4-FFF2-40B4-BE49-F238E27FC236}">
                <a16:creationId xmlns:a16="http://schemas.microsoft.com/office/drawing/2014/main" id="{FB9917CD-777D-45A0-A31A-F3B66811617C}"/>
              </a:ext>
            </a:extLst>
          </p:cNvPr>
          <p:cNvSpPr>
            <a:spLocks noGrp="1"/>
          </p:cNvSpPr>
          <p:nvPr>
            <p:ph type="body" sz="quarter" idx="19"/>
          </p:nvPr>
        </p:nvSpPr>
        <p:spPr>
          <a:xfrm>
            <a:off x="3681137" y="5056106"/>
            <a:ext cx="2880000" cy="4361028"/>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cxnSp>
        <p:nvCxnSpPr>
          <p:cNvPr id="44" name="Connecteur droit 43">
            <a:extLst>
              <a:ext uri="{FF2B5EF4-FFF2-40B4-BE49-F238E27FC236}">
                <a16:creationId xmlns:a16="http://schemas.microsoft.com/office/drawing/2014/main" id="{57B229E1-E293-4FFF-8773-22132E85A93C}"/>
              </a:ext>
            </a:extLst>
          </p:cNvPr>
          <p:cNvCxnSpPr>
            <a:cxnSpLocks/>
          </p:cNvCxnSpPr>
          <p:nvPr userDrawn="1"/>
        </p:nvCxnSpPr>
        <p:spPr>
          <a:xfrm flipH="1">
            <a:off x="404814" y="1223300"/>
            <a:ext cx="6682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Espace réservé pour une image  4">
            <a:extLst>
              <a:ext uri="{FF2B5EF4-FFF2-40B4-BE49-F238E27FC236}">
                <a16:creationId xmlns:a16="http://schemas.microsoft.com/office/drawing/2014/main" id="{D267EA16-37A6-4AF0-A152-056C3E9DB180}"/>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tx1"/>
                </a:solidFill>
              </a:defRPr>
            </a:lvl1pPr>
          </a:lstStyle>
          <a:p>
            <a:r>
              <a:rPr lang="fr-FR" dirty="0"/>
              <a:t>Logo</a:t>
            </a:r>
          </a:p>
        </p:txBody>
      </p:sp>
      <p:pic>
        <p:nvPicPr>
          <p:cNvPr id="46" name="Image 4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3653" y="9549740"/>
            <a:ext cx="1332000" cy="211067"/>
          </a:xfrm>
          <a:prstGeom prst="rect">
            <a:avLst/>
          </a:prstGeom>
        </p:spPr>
      </p:pic>
    </p:spTree>
    <p:extLst>
      <p:ext uri="{BB962C8B-B14F-4D97-AF65-F5344CB8AC3E}">
        <p14:creationId xmlns:p14="http://schemas.microsoft.com/office/powerpoint/2010/main" val="3896157092"/>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71412087-3AB0-4461-A800-1B0A6D1540DD}"/>
              </a:ext>
            </a:extLst>
          </p:cNvPr>
          <p:cNvSpPr txBox="1"/>
          <p:nvPr userDrawn="1"/>
        </p:nvSpPr>
        <p:spPr>
          <a:xfrm>
            <a:off x="344793" y="389037"/>
            <a:ext cx="4114800" cy="954107"/>
          </a:xfrm>
          <a:prstGeom prst="rect">
            <a:avLst/>
          </a:prstGeom>
          <a:noFill/>
        </p:spPr>
        <p:txBody>
          <a:bodyPr wrap="square" rtlCol="0">
            <a:spAutoFit/>
          </a:bodyPr>
          <a:lstStyle/>
          <a:p>
            <a:r>
              <a:rPr lang="fr-FR" sz="2800" b="1" cap="all" dirty="0">
                <a:solidFill>
                  <a:schemeClr val="bg1"/>
                </a:solidFill>
                <a:latin typeface="Trebuchet MS" panose="020B0603020202020204" pitchFamily="34" charset="0"/>
              </a:rPr>
              <a:t>36 heures dans la vie d’une startup</a:t>
            </a:r>
          </a:p>
        </p:txBody>
      </p:sp>
      <p:sp>
        <p:nvSpPr>
          <p:cNvPr id="59" name="Rectangle 58">
            <a:extLst>
              <a:ext uri="{FF2B5EF4-FFF2-40B4-BE49-F238E27FC236}">
                <a16:creationId xmlns:a16="http://schemas.microsoft.com/office/drawing/2014/main" id="{D41ECFF7-746C-405E-9439-2AF82ECFEA8F}"/>
              </a:ext>
            </a:extLst>
          </p:cNvPr>
          <p:cNvSpPr/>
          <p:nvPr userDrawn="1"/>
        </p:nvSpPr>
        <p:spPr>
          <a:xfrm>
            <a:off x="0" y="6650491"/>
            <a:ext cx="6858000" cy="325550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Arc 60">
            <a:extLst>
              <a:ext uri="{FF2B5EF4-FFF2-40B4-BE49-F238E27FC236}">
                <a16:creationId xmlns:a16="http://schemas.microsoft.com/office/drawing/2014/main" id="{DE512640-0F56-4ADA-84E2-7B4AEE9CFF43}"/>
              </a:ext>
            </a:extLst>
          </p:cNvPr>
          <p:cNvSpPr/>
          <p:nvPr userDrawn="1"/>
        </p:nvSpPr>
        <p:spPr>
          <a:xfrm>
            <a:off x="-1564114" y="5139162"/>
            <a:ext cx="5331312" cy="5331312"/>
          </a:xfrm>
          <a:prstGeom prst="arc">
            <a:avLst>
              <a:gd name="adj1" fmla="val 15322999"/>
              <a:gd name="adj2" fmla="val 1970852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Arc 61">
            <a:extLst>
              <a:ext uri="{FF2B5EF4-FFF2-40B4-BE49-F238E27FC236}">
                <a16:creationId xmlns:a16="http://schemas.microsoft.com/office/drawing/2014/main" id="{C3E0DF91-625B-4D54-9A4A-F2117B0B10E8}"/>
              </a:ext>
            </a:extLst>
          </p:cNvPr>
          <p:cNvSpPr/>
          <p:nvPr userDrawn="1"/>
        </p:nvSpPr>
        <p:spPr>
          <a:xfrm>
            <a:off x="-1564114" y="5139162"/>
            <a:ext cx="5331312" cy="5331312"/>
          </a:xfrm>
          <a:prstGeom prst="arc">
            <a:avLst>
              <a:gd name="adj1" fmla="val 20500132"/>
              <a:gd name="adj2" fmla="val 2256244"/>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51DCE195-1CBB-40BE-8879-0055886F89CB}"/>
              </a:ext>
            </a:extLst>
          </p:cNvPr>
          <p:cNvSpPr txBox="1"/>
          <p:nvPr/>
        </p:nvSpPr>
        <p:spPr>
          <a:xfrm>
            <a:off x="3932849" y="6845131"/>
            <a:ext cx="2772752" cy="369332"/>
          </a:xfrm>
          <a:prstGeom prst="rect">
            <a:avLst/>
          </a:prstGeom>
          <a:noFill/>
        </p:spPr>
        <p:txBody>
          <a:bodyPr wrap="square" rtlCol="0">
            <a:spAutoFit/>
          </a:bodyPr>
          <a:lstStyle/>
          <a:p>
            <a:r>
              <a:rPr lang="fr-FR" b="1" cap="all" dirty="0">
                <a:solidFill>
                  <a:schemeClr val="bg1"/>
                </a:solidFill>
                <a:latin typeface="Trebuchet MS" panose="020B0603020202020204" pitchFamily="34" charset="0"/>
              </a:rPr>
              <a:t>Pour en savoir plus</a:t>
            </a:r>
          </a:p>
        </p:txBody>
      </p:sp>
      <p:sp>
        <p:nvSpPr>
          <p:cNvPr id="94" name="Espace réservé du texte 77">
            <a:extLst>
              <a:ext uri="{FF2B5EF4-FFF2-40B4-BE49-F238E27FC236}">
                <a16:creationId xmlns:a16="http://schemas.microsoft.com/office/drawing/2014/main" id="{C6D2CD1C-7D90-4B2C-AAAD-B5C2854414AD}"/>
              </a:ext>
            </a:extLst>
          </p:cNvPr>
          <p:cNvSpPr>
            <a:spLocks noGrp="1"/>
          </p:cNvSpPr>
          <p:nvPr userDrawn="1">
            <p:ph type="body" sz="quarter" idx="20"/>
          </p:nvPr>
        </p:nvSpPr>
        <p:spPr>
          <a:xfrm>
            <a:off x="296863" y="446519"/>
            <a:ext cx="2880000" cy="4506481"/>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5" name="Espace réservé du texte 77">
            <a:extLst>
              <a:ext uri="{FF2B5EF4-FFF2-40B4-BE49-F238E27FC236}">
                <a16:creationId xmlns:a16="http://schemas.microsoft.com/office/drawing/2014/main" id="{BF71F432-0C76-4011-8DD3-36CAE954C01B}"/>
              </a:ext>
            </a:extLst>
          </p:cNvPr>
          <p:cNvSpPr>
            <a:spLocks noGrp="1"/>
          </p:cNvSpPr>
          <p:nvPr userDrawn="1">
            <p:ph type="body" sz="quarter" idx="21"/>
          </p:nvPr>
        </p:nvSpPr>
        <p:spPr>
          <a:xfrm>
            <a:off x="3677597" y="446519"/>
            <a:ext cx="2880000" cy="6028156"/>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7" name="Espace réservé pour une image  96">
            <a:extLst>
              <a:ext uri="{FF2B5EF4-FFF2-40B4-BE49-F238E27FC236}">
                <a16:creationId xmlns:a16="http://schemas.microsoft.com/office/drawing/2014/main" id="{68626897-67E2-40AA-BA0B-A70ED57D1B64}"/>
              </a:ext>
            </a:extLst>
          </p:cNvPr>
          <p:cNvSpPr>
            <a:spLocks noGrp="1"/>
          </p:cNvSpPr>
          <p:nvPr userDrawn="1">
            <p:ph type="pic" sz="quarter" idx="22"/>
          </p:nvPr>
        </p:nvSpPr>
        <p:spPr>
          <a:xfrm>
            <a:off x="-2510" y="5321538"/>
            <a:ext cx="3585927" cy="4584463"/>
          </a:xfrm>
          <a:custGeom>
            <a:avLst/>
            <a:gdLst>
              <a:gd name="connsiteX0" fmla="*/ 1152655 w 3585927"/>
              <a:gd name="connsiteY0" fmla="*/ 525 h 4584463"/>
              <a:gd name="connsiteX1" fmla="*/ 3268455 w 3585927"/>
              <a:gd name="connsiteY1" fmla="*/ 1268609 h 4584463"/>
              <a:gd name="connsiteX2" fmla="*/ 2625981 w 3585927"/>
              <a:gd name="connsiteY2" fmla="*/ 4443196 h 4584463"/>
              <a:gd name="connsiteX3" fmla="*/ 2428883 w 3585927"/>
              <a:gd name="connsiteY3" fmla="*/ 4581021 h 4584463"/>
              <a:gd name="connsiteX4" fmla="*/ 2430816 w 3585927"/>
              <a:gd name="connsiteY4" fmla="*/ 4584463 h 4584463"/>
              <a:gd name="connsiteX5" fmla="*/ 2511 w 3585927"/>
              <a:gd name="connsiteY5" fmla="*/ 4584463 h 4584463"/>
              <a:gd name="connsiteX6" fmla="*/ 2511 w 3585927"/>
              <a:gd name="connsiteY6" fmla="*/ 264212 h 4584463"/>
              <a:gd name="connsiteX7" fmla="*/ 0 w 3585927"/>
              <a:gd name="connsiteY7" fmla="*/ 259152 h 4584463"/>
              <a:gd name="connsiteX8" fmla="*/ 1152655 w 3585927"/>
              <a:gd name="connsiteY8" fmla="*/ 525 h 458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5927" h="4584463">
                <a:moveTo>
                  <a:pt x="1152655" y="525"/>
                </a:moveTo>
                <a:cubicBezTo>
                  <a:pt x="2005554" y="18092"/>
                  <a:pt x="2823843" y="475694"/>
                  <a:pt x="3268455" y="1268609"/>
                </a:cubicBezTo>
                <a:cubicBezTo>
                  <a:pt x="3874746" y="2349858"/>
                  <a:pt x="3586626" y="3698736"/>
                  <a:pt x="2625981" y="4443196"/>
                </a:cubicBezTo>
                <a:lnTo>
                  <a:pt x="2428883" y="4581021"/>
                </a:lnTo>
                <a:lnTo>
                  <a:pt x="2430816" y="4584463"/>
                </a:lnTo>
                <a:lnTo>
                  <a:pt x="2511" y="4584463"/>
                </a:lnTo>
                <a:lnTo>
                  <a:pt x="2511" y="264212"/>
                </a:lnTo>
                <a:lnTo>
                  <a:pt x="0" y="259152"/>
                </a:lnTo>
                <a:cubicBezTo>
                  <a:pt x="370141" y="75470"/>
                  <a:pt x="764973" y="-7461"/>
                  <a:pt x="1152655" y="525"/>
                </a:cubicBezTo>
                <a:close/>
              </a:path>
            </a:pathLst>
          </a:custGeom>
          <a:ln>
            <a:noFill/>
          </a:ln>
          <a:effectLst>
            <a:outerShdw blurRad="50800" dist="38100" algn="l" rotWithShape="0">
              <a:prstClr val="black">
                <a:alpha val="40000"/>
              </a:prstClr>
            </a:outerShdw>
          </a:effectLst>
        </p:spPr>
        <p:txBody>
          <a:bodyPr wrap="square" tIns="504000" bIns="46800">
            <a:noAutofit/>
          </a:bodyPr>
          <a:lstStyle>
            <a:lvl1pPr marL="0" indent="0" algn="ctr">
              <a:buNone/>
              <a:defRPr sz="1600"/>
            </a:lvl1pPr>
          </a:lstStyle>
          <a:p>
            <a:endParaRPr lang="fr-FR"/>
          </a:p>
        </p:txBody>
      </p:sp>
      <p:grpSp>
        <p:nvGrpSpPr>
          <p:cNvPr id="98" name="Groupe 56">
            <a:extLst>
              <a:ext uri="{FF2B5EF4-FFF2-40B4-BE49-F238E27FC236}">
                <a16:creationId xmlns:a16="http://schemas.microsoft.com/office/drawing/2014/main" id="{E0456361-62AB-4EF9-A66F-A2336D5C7226}"/>
              </a:ext>
            </a:extLst>
          </p:cNvPr>
          <p:cNvGrpSpPr>
            <a:grpSpLocks noChangeAspect="1"/>
          </p:cNvGrpSpPr>
          <p:nvPr userDrawn="1"/>
        </p:nvGrpSpPr>
        <p:grpSpPr>
          <a:xfrm>
            <a:off x="5142147" y="9593112"/>
            <a:ext cx="1311041" cy="211032"/>
            <a:chOff x="721663" y="6029980"/>
            <a:chExt cx="2055017" cy="330786"/>
          </a:xfrm>
          <a:solidFill>
            <a:schemeClr val="bg1"/>
          </a:solidFill>
        </p:grpSpPr>
        <p:sp>
          <p:nvSpPr>
            <p:cNvPr id="99" name="Freeform 6">
              <a:extLst>
                <a:ext uri="{FF2B5EF4-FFF2-40B4-BE49-F238E27FC236}">
                  <a16:creationId xmlns:a16="http://schemas.microsoft.com/office/drawing/2014/main" id="{12E1EEA8-0D63-4D24-B1EE-4AEB52A797E4}"/>
                </a:ext>
              </a:extLst>
            </p:cNvPr>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0" name="Freeform 7">
              <a:extLst>
                <a:ext uri="{FF2B5EF4-FFF2-40B4-BE49-F238E27FC236}">
                  <a16:creationId xmlns:a16="http://schemas.microsoft.com/office/drawing/2014/main" id="{6E05FADB-4BD6-493B-8E45-52FC66BCFB41}"/>
                </a:ext>
              </a:extLst>
            </p:cNvPr>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1" name="Freeform 8">
              <a:extLst>
                <a:ext uri="{FF2B5EF4-FFF2-40B4-BE49-F238E27FC236}">
                  <a16:creationId xmlns:a16="http://schemas.microsoft.com/office/drawing/2014/main" id="{03911745-7142-4C7D-9CB0-3D5C402F9DE8}"/>
                </a:ext>
              </a:extLst>
            </p:cNvPr>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2" name="Freeform 9">
              <a:extLst>
                <a:ext uri="{FF2B5EF4-FFF2-40B4-BE49-F238E27FC236}">
                  <a16:creationId xmlns:a16="http://schemas.microsoft.com/office/drawing/2014/main" id="{E1ADD674-FCF7-4325-BC37-9DB43ACCFD1C}"/>
                </a:ext>
              </a:extLst>
            </p:cNvPr>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3" name="Freeform 10">
              <a:extLst>
                <a:ext uri="{FF2B5EF4-FFF2-40B4-BE49-F238E27FC236}">
                  <a16:creationId xmlns:a16="http://schemas.microsoft.com/office/drawing/2014/main" id="{4AF8BACF-7910-4EA0-B1A1-2DC715D58508}"/>
                </a:ext>
              </a:extLst>
            </p:cNvPr>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4" name="Freeform 11">
              <a:extLst>
                <a:ext uri="{FF2B5EF4-FFF2-40B4-BE49-F238E27FC236}">
                  <a16:creationId xmlns:a16="http://schemas.microsoft.com/office/drawing/2014/main" id="{D93A50D2-BF8A-4A30-9DCA-D19AC42B5D31}"/>
                </a:ext>
              </a:extLst>
            </p:cNvPr>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5" name="Freeform 12">
              <a:extLst>
                <a:ext uri="{FF2B5EF4-FFF2-40B4-BE49-F238E27FC236}">
                  <a16:creationId xmlns:a16="http://schemas.microsoft.com/office/drawing/2014/main" id="{BA054AC8-7007-4016-B2E5-2E4725879395}"/>
                </a:ext>
              </a:extLst>
            </p:cNvPr>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6" name="Freeform 13">
              <a:extLst>
                <a:ext uri="{FF2B5EF4-FFF2-40B4-BE49-F238E27FC236}">
                  <a16:creationId xmlns:a16="http://schemas.microsoft.com/office/drawing/2014/main" id="{4B9BA46A-CB2C-4C05-A004-1C8B86DCDF64}"/>
                </a:ext>
              </a:extLst>
            </p:cNvPr>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7" name="Freeform 14">
              <a:extLst>
                <a:ext uri="{FF2B5EF4-FFF2-40B4-BE49-F238E27FC236}">
                  <a16:creationId xmlns:a16="http://schemas.microsoft.com/office/drawing/2014/main" id="{2B3D4348-0282-4E7C-97B3-374DF06D9D47}"/>
                </a:ext>
              </a:extLst>
            </p:cNvPr>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8" name="Freeform 15">
              <a:extLst>
                <a:ext uri="{FF2B5EF4-FFF2-40B4-BE49-F238E27FC236}">
                  <a16:creationId xmlns:a16="http://schemas.microsoft.com/office/drawing/2014/main" id="{C54504B4-5F22-4E5B-ACA2-6BE30D842B7D}"/>
                </a:ext>
              </a:extLst>
            </p:cNvPr>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9" name="Freeform 16">
              <a:extLst>
                <a:ext uri="{FF2B5EF4-FFF2-40B4-BE49-F238E27FC236}">
                  <a16:creationId xmlns:a16="http://schemas.microsoft.com/office/drawing/2014/main" id="{F86FF4A4-DCF1-4277-838A-4DBD76FB456B}"/>
                </a:ext>
              </a:extLst>
            </p:cNvPr>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0" name="Freeform 17">
              <a:extLst>
                <a:ext uri="{FF2B5EF4-FFF2-40B4-BE49-F238E27FC236}">
                  <a16:creationId xmlns:a16="http://schemas.microsoft.com/office/drawing/2014/main" id="{CB96773A-C9AD-400D-9297-17FE7F14798F}"/>
                </a:ext>
              </a:extLst>
            </p:cNvPr>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1" name="Freeform 18">
              <a:extLst>
                <a:ext uri="{FF2B5EF4-FFF2-40B4-BE49-F238E27FC236}">
                  <a16:creationId xmlns:a16="http://schemas.microsoft.com/office/drawing/2014/main" id="{BF7F423C-5DEF-40AE-A6AA-EC34B109A9D7}"/>
                </a:ext>
              </a:extLst>
            </p:cNvPr>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2" name="Freeform 19">
              <a:extLst>
                <a:ext uri="{FF2B5EF4-FFF2-40B4-BE49-F238E27FC236}">
                  <a16:creationId xmlns:a16="http://schemas.microsoft.com/office/drawing/2014/main" id="{AFE3A1C8-F1A7-4FB5-95C5-C80464CADCEA}"/>
                </a:ext>
              </a:extLst>
            </p:cNvPr>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3" name="Freeform 20">
              <a:extLst>
                <a:ext uri="{FF2B5EF4-FFF2-40B4-BE49-F238E27FC236}">
                  <a16:creationId xmlns:a16="http://schemas.microsoft.com/office/drawing/2014/main" id="{0C8A0C5C-C5B2-42C5-A293-BFEB0B22809C}"/>
                </a:ext>
              </a:extLst>
            </p:cNvPr>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4" name="Freeform 21">
              <a:extLst>
                <a:ext uri="{FF2B5EF4-FFF2-40B4-BE49-F238E27FC236}">
                  <a16:creationId xmlns:a16="http://schemas.microsoft.com/office/drawing/2014/main" id="{53DDC7F5-19AC-4216-90E6-D790888AE0CA}"/>
                </a:ext>
              </a:extLst>
            </p:cNvPr>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5" name="Freeform 22">
              <a:extLst>
                <a:ext uri="{FF2B5EF4-FFF2-40B4-BE49-F238E27FC236}">
                  <a16:creationId xmlns:a16="http://schemas.microsoft.com/office/drawing/2014/main" id="{F3A1B441-4E98-42B1-BEEB-EF67BF254246}"/>
                </a:ext>
              </a:extLst>
            </p:cNvPr>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6" name="Freeform 23">
              <a:extLst>
                <a:ext uri="{FF2B5EF4-FFF2-40B4-BE49-F238E27FC236}">
                  <a16:creationId xmlns:a16="http://schemas.microsoft.com/office/drawing/2014/main" id="{DD180257-EDE0-4500-8283-C62BD54C9629}"/>
                </a:ext>
              </a:extLst>
            </p:cNvPr>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7" name="Freeform 24">
              <a:extLst>
                <a:ext uri="{FF2B5EF4-FFF2-40B4-BE49-F238E27FC236}">
                  <a16:creationId xmlns:a16="http://schemas.microsoft.com/office/drawing/2014/main" id="{1E30A695-5A17-423E-8FFA-472E698A992E}"/>
                </a:ext>
              </a:extLst>
            </p:cNvPr>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
        <p:nvSpPr>
          <p:cNvPr id="14" name="Espace réservé du texte 13">
            <a:extLst>
              <a:ext uri="{FF2B5EF4-FFF2-40B4-BE49-F238E27FC236}">
                <a16:creationId xmlns:a16="http://schemas.microsoft.com/office/drawing/2014/main" id="{C8679576-43D9-4D01-B01B-BF72A997A6A7}"/>
              </a:ext>
            </a:extLst>
          </p:cNvPr>
          <p:cNvSpPr>
            <a:spLocks noGrp="1"/>
          </p:cNvSpPr>
          <p:nvPr>
            <p:ph type="body" sz="quarter" idx="25" hasCustomPrompt="1"/>
          </p:nvPr>
        </p:nvSpPr>
        <p:spPr>
          <a:xfrm>
            <a:off x="3937518" y="7126996"/>
            <a:ext cx="2620080" cy="2302499"/>
          </a:xfrm>
        </p:spPr>
        <p:txBody>
          <a:bodyPr rIns="90000" anchor="ctr">
            <a:normAutofit/>
          </a:bodyPr>
          <a:lstStyle>
            <a:lvl1pPr marL="0" indent="0">
              <a:spcBef>
                <a:spcPts val="0"/>
              </a:spcBef>
              <a:spcAft>
                <a:spcPts val="300"/>
              </a:spcAft>
              <a:buNone/>
              <a:defRPr sz="1300" b="1">
                <a:solidFill>
                  <a:schemeClr val="bg1"/>
                </a:solidFill>
              </a:defRPr>
            </a:lvl1pPr>
            <a:lvl2pPr marL="0" indent="0">
              <a:spcAft>
                <a:spcPts val="300"/>
              </a:spcAft>
              <a:buNone/>
              <a:defRPr sz="1300" b="1">
                <a:solidFill>
                  <a:schemeClr val="bg1"/>
                </a:solidFill>
              </a:defRPr>
            </a:lvl2pPr>
            <a:lvl3pPr marL="0" indent="0">
              <a:spcAft>
                <a:spcPts val="300"/>
              </a:spcAft>
              <a:buNone/>
              <a:defRPr sz="900" b="0">
                <a:solidFill>
                  <a:schemeClr val="bg1"/>
                </a:solidFill>
              </a:defRPr>
            </a:lvl3pPr>
            <a:lvl4pPr marL="1371600" indent="0">
              <a:buNone/>
              <a:defRPr sz="1300"/>
            </a:lvl4pPr>
            <a:lvl5pPr marL="1828800" indent="0">
              <a:buNone/>
              <a:defRPr sz="1300"/>
            </a:lvl5pPr>
          </a:lstStyle>
          <a:p>
            <a:pPr lvl="0"/>
            <a:r>
              <a:rPr lang="fr-FR" dirty="0"/>
              <a:t>Prénom Nom - Poste</a:t>
            </a:r>
          </a:p>
          <a:p>
            <a:pPr lvl="1"/>
            <a:r>
              <a:rPr lang="fr-FR" b="1" dirty="0"/>
              <a:t>N° téléphone</a:t>
            </a:r>
          </a:p>
          <a:p>
            <a:pPr lvl="2"/>
            <a:r>
              <a:rPr lang="fr-FR" b="1" dirty="0"/>
              <a:t>Prenom.nom@eurogroupconsulting.fr</a:t>
            </a:r>
          </a:p>
          <a:p>
            <a:pPr lvl="2"/>
            <a:endParaRPr lang="fr-FR" b="1" dirty="0"/>
          </a:p>
        </p:txBody>
      </p:sp>
      <p:sp>
        <p:nvSpPr>
          <p:cNvPr id="31" name="Espace réservé pour une image  4">
            <a:extLst>
              <a:ext uri="{FF2B5EF4-FFF2-40B4-BE49-F238E27FC236}">
                <a16:creationId xmlns:a16="http://schemas.microsoft.com/office/drawing/2014/main" id="{F642CBA2-7F04-4969-AD0D-6428FD4C0A3A}"/>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bg1"/>
                </a:solidFill>
              </a:defRPr>
            </a:lvl1pPr>
          </a:lstStyle>
          <a:p>
            <a:r>
              <a:rPr lang="fr-FR" dirty="0"/>
              <a:t>Logo</a:t>
            </a:r>
          </a:p>
        </p:txBody>
      </p:sp>
    </p:spTree>
    <p:extLst>
      <p:ext uri="{BB962C8B-B14F-4D97-AF65-F5344CB8AC3E}">
        <p14:creationId xmlns:p14="http://schemas.microsoft.com/office/powerpoint/2010/main" val="2535247296"/>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userDrawn="1">
          <p15:clr>
            <a:srgbClr val="FBAE40"/>
          </p15:clr>
        </p15:guide>
        <p15:guide id="4" pos="4133">
          <p15:clr>
            <a:srgbClr val="FBAE40"/>
          </p15:clr>
        </p15:guide>
        <p15:guide id="5" pos="255">
          <p15:clr>
            <a:srgbClr val="FBAE40"/>
          </p15:clr>
        </p15:guide>
        <p15:guide id="6" pos="4065">
          <p15:clr>
            <a:srgbClr val="FBAE40"/>
          </p15:clr>
        </p15:guide>
        <p15:guide id="7" pos="2319" userDrawn="1">
          <p15:clr>
            <a:srgbClr val="FBAE40"/>
          </p15:clr>
        </p15:guide>
        <p15:guide id="8" pos="2387"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ack">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71412087-3AB0-4461-A800-1B0A6D1540DD}"/>
              </a:ext>
            </a:extLst>
          </p:cNvPr>
          <p:cNvSpPr txBox="1"/>
          <p:nvPr userDrawn="1"/>
        </p:nvSpPr>
        <p:spPr>
          <a:xfrm>
            <a:off x="344793" y="389037"/>
            <a:ext cx="4114800" cy="954107"/>
          </a:xfrm>
          <a:prstGeom prst="rect">
            <a:avLst/>
          </a:prstGeom>
          <a:noFill/>
        </p:spPr>
        <p:txBody>
          <a:bodyPr wrap="square" rtlCol="0">
            <a:spAutoFit/>
          </a:bodyPr>
          <a:lstStyle/>
          <a:p>
            <a:r>
              <a:rPr lang="fr-FR" sz="2800" b="1" cap="all" dirty="0">
                <a:solidFill>
                  <a:schemeClr val="bg1"/>
                </a:solidFill>
                <a:latin typeface="Trebuchet MS" panose="020B0603020202020204" pitchFamily="34" charset="0"/>
              </a:rPr>
              <a:t>36 heures dans la vie d’une startup</a:t>
            </a:r>
          </a:p>
        </p:txBody>
      </p:sp>
      <p:sp>
        <p:nvSpPr>
          <p:cNvPr id="59" name="Rectangle 58">
            <a:extLst>
              <a:ext uri="{FF2B5EF4-FFF2-40B4-BE49-F238E27FC236}">
                <a16:creationId xmlns:a16="http://schemas.microsoft.com/office/drawing/2014/main" id="{D41ECFF7-746C-405E-9439-2AF82ECFEA8F}"/>
              </a:ext>
            </a:extLst>
          </p:cNvPr>
          <p:cNvSpPr/>
          <p:nvPr userDrawn="1"/>
        </p:nvSpPr>
        <p:spPr>
          <a:xfrm>
            <a:off x="0" y="6650491"/>
            <a:ext cx="6858000" cy="325550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Arc 60">
            <a:extLst>
              <a:ext uri="{FF2B5EF4-FFF2-40B4-BE49-F238E27FC236}">
                <a16:creationId xmlns:a16="http://schemas.microsoft.com/office/drawing/2014/main" id="{DE512640-0F56-4ADA-84E2-7B4AEE9CFF43}"/>
              </a:ext>
            </a:extLst>
          </p:cNvPr>
          <p:cNvSpPr/>
          <p:nvPr userDrawn="1"/>
        </p:nvSpPr>
        <p:spPr>
          <a:xfrm>
            <a:off x="-1564114" y="5139162"/>
            <a:ext cx="5331312" cy="5331312"/>
          </a:xfrm>
          <a:prstGeom prst="arc">
            <a:avLst>
              <a:gd name="adj1" fmla="val 15322999"/>
              <a:gd name="adj2" fmla="val 1970852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Arc 61">
            <a:extLst>
              <a:ext uri="{FF2B5EF4-FFF2-40B4-BE49-F238E27FC236}">
                <a16:creationId xmlns:a16="http://schemas.microsoft.com/office/drawing/2014/main" id="{C3E0DF91-625B-4D54-9A4A-F2117B0B10E8}"/>
              </a:ext>
            </a:extLst>
          </p:cNvPr>
          <p:cNvSpPr/>
          <p:nvPr userDrawn="1"/>
        </p:nvSpPr>
        <p:spPr>
          <a:xfrm>
            <a:off x="-1564114" y="5139162"/>
            <a:ext cx="5331312" cy="5331312"/>
          </a:xfrm>
          <a:prstGeom prst="arc">
            <a:avLst>
              <a:gd name="adj1" fmla="val 20500132"/>
              <a:gd name="adj2" fmla="val 2256244"/>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51DCE195-1CBB-40BE-8879-0055886F89CB}"/>
              </a:ext>
            </a:extLst>
          </p:cNvPr>
          <p:cNvSpPr txBox="1"/>
          <p:nvPr/>
        </p:nvSpPr>
        <p:spPr>
          <a:xfrm>
            <a:off x="3932849" y="6845131"/>
            <a:ext cx="2772752" cy="369332"/>
          </a:xfrm>
          <a:prstGeom prst="rect">
            <a:avLst/>
          </a:prstGeom>
          <a:noFill/>
        </p:spPr>
        <p:txBody>
          <a:bodyPr wrap="square" rtlCol="0">
            <a:spAutoFit/>
          </a:bodyPr>
          <a:lstStyle/>
          <a:p>
            <a:r>
              <a:rPr lang="fr-FR" b="1" cap="all" dirty="0">
                <a:solidFill>
                  <a:schemeClr val="bg1"/>
                </a:solidFill>
                <a:latin typeface="Trebuchet MS" panose="020B0603020202020204" pitchFamily="34" charset="0"/>
              </a:rPr>
              <a:t>Pour en savoir plus</a:t>
            </a:r>
          </a:p>
        </p:txBody>
      </p:sp>
      <p:sp>
        <p:nvSpPr>
          <p:cNvPr id="94" name="Espace réservé du texte 77">
            <a:extLst>
              <a:ext uri="{FF2B5EF4-FFF2-40B4-BE49-F238E27FC236}">
                <a16:creationId xmlns:a16="http://schemas.microsoft.com/office/drawing/2014/main" id="{C6D2CD1C-7D90-4B2C-AAAD-B5C2854414AD}"/>
              </a:ext>
            </a:extLst>
          </p:cNvPr>
          <p:cNvSpPr>
            <a:spLocks noGrp="1"/>
          </p:cNvSpPr>
          <p:nvPr userDrawn="1">
            <p:ph type="body" sz="quarter" idx="20"/>
          </p:nvPr>
        </p:nvSpPr>
        <p:spPr>
          <a:xfrm>
            <a:off x="296863" y="446519"/>
            <a:ext cx="2880000" cy="4506481"/>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5" name="Espace réservé du texte 77">
            <a:extLst>
              <a:ext uri="{FF2B5EF4-FFF2-40B4-BE49-F238E27FC236}">
                <a16:creationId xmlns:a16="http://schemas.microsoft.com/office/drawing/2014/main" id="{BF71F432-0C76-4011-8DD3-36CAE954C01B}"/>
              </a:ext>
            </a:extLst>
          </p:cNvPr>
          <p:cNvSpPr>
            <a:spLocks noGrp="1"/>
          </p:cNvSpPr>
          <p:nvPr userDrawn="1">
            <p:ph type="body" sz="quarter" idx="21"/>
          </p:nvPr>
        </p:nvSpPr>
        <p:spPr>
          <a:xfrm>
            <a:off x="3677597" y="446519"/>
            <a:ext cx="2880000" cy="6028156"/>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7" name="Espace réservé pour une image  96">
            <a:extLst>
              <a:ext uri="{FF2B5EF4-FFF2-40B4-BE49-F238E27FC236}">
                <a16:creationId xmlns:a16="http://schemas.microsoft.com/office/drawing/2014/main" id="{68626897-67E2-40AA-BA0B-A70ED57D1B64}"/>
              </a:ext>
            </a:extLst>
          </p:cNvPr>
          <p:cNvSpPr>
            <a:spLocks noGrp="1"/>
          </p:cNvSpPr>
          <p:nvPr userDrawn="1">
            <p:ph type="pic" sz="quarter" idx="22"/>
          </p:nvPr>
        </p:nvSpPr>
        <p:spPr>
          <a:xfrm>
            <a:off x="-2510" y="5321538"/>
            <a:ext cx="3585927" cy="4584463"/>
          </a:xfrm>
          <a:custGeom>
            <a:avLst/>
            <a:gdLst>
              <a:gd name="connsiteX0" fmla="*/ 1152655 w 3585927"/>
              <a:gd name="connsiteY0" fmla="*/ 525 h 4584463"/>
              <a:gd name="connsiteX1" fmla="*/ 3268455 w 3585927"/>
              <a:gd name="connsiteY1" fmla="*/ 1268609 h 4584463"/>
              <a:gd name="connsiteX2" fmla="*/ 2625981 w 3585927"/>
              <a:gd name="connsiteY2" fmla="*/ 4443196 h 4584463"/>
              <a:gd name="connsiteX3" fmla="*/ 2428883 w 3585927"/>
              <a:gd name="connsiteY3" fmla="*/ 4581021 h 4584463"/>
              <a:gd name="connsiteX4" fmla="*/ 2430816 w 3585927"/>
              <a:gd name="connsiteY4" fmla="*/ 4584463 h 4584463"/>
              <a:gd name="connsiteX5" fmla="*/ 2511 w 3585927"/>
              <a:gd name="connsiteY5" fmla="*/ 4584463 h 4584463"/>
              <a:gd name="connsiteX6" fmla="*/ 2511 w 3585927"/>
              <a:gd name="connsiteY6" fmla="*/ 264212 h 4584463"/>
              <a:gd name="connsiteX7" fmla="*/ 0 w 3585927"/>
              <a:gd name="connsiteY7" fmla="*/ 259152 h 4584463"/>
              <a:gd name="connsiteX8" fmla="*/ 1152655 w 3585927"/>
              <a:gd name="connsiteY8" fmla="*/ 525 h 458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5927" h="4584463">
                <a:moveTo>
                  <a:pt x="1152655" y="525"/>
                </a:moveTo>
                <a:cubicBezTo>
                  <a:pt x="2005554" y="18092"/>
                  <a:pt x="2823843" y="475694"/>
                  <a:pt x="3268455" y="1268609"/>
                </a:cubicBezTo>
                <a:cubicBezTo>
                  <a:pt x="3874746" y="2349858"/>
                  <a:pt x="3586626" y="3698736"/>
                  <a:pt x="2625981" y="4443196"/>
                </a:cubicBezTo>
                <a:lnTo>
                  <a:pt x="2428883" y="4581021"/>
                </a:lnTo>
                <a:lnTo>
                  <a:pt x="2430816" y="4584463"/>
                </a:lnTo>
                <a:lnTo>
                  <a:pt x="2511" y="4584463"/>
                </a:lnTo>
                <a:lnTo>
                  <a:pt x="2511" y="264212"/>
                </a:lnTo>
                <a:lnTo>
                  <a:pt x="0" y="259152"/>
                </a:lnTo>
                <a:cubicBezTo>
                  <a:pt x="370141" y="75470"/>
                  <a:pt x="764973" y="-7461"/>
                  <a:pt x="1152655" y="525"/>
                </a:cubicBezTo>
                <a:close/>
              </a:path>
            </a:pathLst>
          </a:custGeom>
          <a:ln>
            <a:noFill/>
          </a:ln>
          <a:effectLst>
            <a:outerShdw blurRad="50800" dist="38100" algn="l" rotWithShape="0">
              <a:prstClr val="black">
                <a:alpha val="40000"/>
              </a:prstClr>
            </a:outerShdw>
          </a:effectLst>
        </p:spPr>
        <p:txBody>
          <a:bodyPr wrap="square" tIns="504000" bIns="46800">
            <a:noAutofit/>
          </a:bodyPr>
          <a:lstStyle>
            <a:lvl1pPr marL="0" indent="0" algn="ctr">
              <a:buNone/>
              <a:defRPr sz="1600"/>
            </a:lvl1pPr>
          </a:lstStyle>
          <a:p>
            <a:endParaRPr lang="fr-FR"/>
          </a:p>
        </p:txBody>
      </p:sp>
      <p:grpSp>
        <p:nvGrpSpPr>
          <p:cNvPr id="98" name="Groupe 56">
            <a:extLst>
              <a:ext uri="{FF2B5EF4-FFF2-40B4-BE49-F238E27FC236}">
                <a16:creationId xmlns:a16="http://schemas.microsoft.com/office/drawing/2014/main" id="{E0456361-62AB-4EF9-A66F-A2336D5C7226}"/>
              </a:ext>
            </a:extLst>
          </p:cNvPr>
          <p:cNvGrpSpPr>
            <a:grpSpLocks noChangeAspect="1"/>
          </p:cNvGrpSpPr>
          <p:nvPr userDrawn="1"/>
        </p:nvGrpSpPr>
        <p:grpSpPr>
          <a:xfrm>
            <a:off x="5142147" y="9593112"/>
            <a:ext cx="1311041" cy="211032"/>
            <a:chOff x="721663" y="6029980"/>
            <a:chExt cx="2055017" cy="330786"/>
          </a:xfrm>
          <a:solidFill>
            <a:schemeClr val="bg1"/>
          </a:solidFill>
        </p:grpSpPr>
        <p:sp>
          <p:nvSpPr>
            <p:cNvPr id="99" name="Freeform 6">
              <a:extLst>
                <a:ext uri="{FF2B5EF4-FFF2-40B4-BE49-F238E27FC236}">
                  <a16:creationId xmlns:a16="http://schemas.microsoft.com/office/drawing/2014/main" id="{12E1EEA8-0D63-4D24-B1EE-4AEB52A797E4}"/>
                </a:ext>
              </a:extLst>
            </p:cNvPr>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0" name="Freeform 7">
              <a:extLst>
                <a:ext uri="{FF2B5EF4-FFF2-40B4-BE49-F238E27FC236}">
                  <a16:creationId xmlns:a16="http://schemas.microsoft.com/office/drawing/2014/main" id="{6E05FADB-4BD6-493B-8E45-52FC66BCFB41}"/>
                </a:ext>
              </a:extLst>
            </p:cNvPr>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1" name="Freeform 8">
              <a:extLst>
                <a:ext uri="{FF2B5EF4-FFF2-40B4-BE49-F238E27FC236}">
                  <a16:creationId xmlns:a16="http://schemas.microsoft.com/office/drawing/2014/main" id="{03911745-7142-4C7D-9CB0-3D5C402F9DE8}"/>
                </a:ext>
              </a:extLst>
            </p:cNvPr>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2" name="Freeform 9">
              <a:extLst>
                <a:ext uri="{FF2B5EF4-FFF2-40B4-BE49-F238E27FC236}">
                  <a16:creationId xmlns:a16="http://schemas.microsoft.com/office/drawing/2014/main" id="{E1ADD674-FCF7-4325-BC37-9DB43ACCFD1C}"/>
                </a:ext>
              </a:extLst>
            </p:cNvPr>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3" name="Freeform 10">
              <a:extLst>
                <a:ext uri="{FF2B5EF4-FFF2-40B4-BE49-F238E27FC236}">
                  <a16:creationId xmlns:a16="http://schemas.microsoft.com/office/drawing/2014/main" id="{4AF8BACF-7910-4EA0-B1A1-2DC715D58508}"/>
                </a:ext>
              </a:extLst>
            </p:cNvPr>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4" name="Freeform 11">
              <a:extLst>
                <a:ext uri="{FF2B5EF4-FFF2-40B4-BE49-F238E27FC236}">
                  <a16:creationId xmlns:a16="http://schemas.microsoft.com/office/drawing/2014/main" id="{D93A50D2-BF8A-4A30-9DCA-D19AC42B5D31}"/>
                </a:ext>
              </a:extLst>
            </p:cNvPr>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5" name="Freeform 12">
              <a:extLst>
                <a:ext uri="{FF2B5EF4-FFF2-40B4-BE49-F238E27FC236}">
                  <a16:creationId xmlns:a16="http://schemas.microsoft.com/office/drawing/2014/main" id="{BA054AC8-7007-4016-B2E5-2E4725879395}"/>
                </a:ext>
              </a:extLst>
            </p:cNvPr>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6" name="Freeform 13">
              <a:extLst>
                <a:ext uri="{FF2B5EF4-FFF2-40B4-BE49-F238E27FC236}">
                  <a16:creationId xmlns:a16="http://schemas.microsoft.com/office/drawing/2014/main" id="{4B9BA46A-CB2C-4C05-A004-1C8B86DCDF64}"/>
                </a:ext>
              </a:extLst>
            </p:cNvPr>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7" name="Freeform 14">
              <a:extLst>
                <a:ext uri="{FF2B5EF4-FFF2-40B4-BE49-F238E27FC236}">
                  <a16:creationId xmlns:a16="http://schemas.microsoft.com/office/drawing/2014/main" id="{2B3D4348-0282-4E7C-97B3-374DF06D9D47}"/>
                </a:ext>
              </a:extLst>
            </p:cNvPr>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8" name="Freeform 15">
              <a:extLst>
                <a:ext uri="{FF2B5EF4-FFF2-40B4-BE49-F238E27FC236}">
                  <a16:creationId xmlns:a16="http://schemas.microsoft.com/office/drawing/2014/main" id="{C54504B4-5F22-4E5B-ACA2-6BE30D842B7D}"/>
                </a:ext>
              </a:extLst>
            </p:cNvPr>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9" name="Freeform 16">
              <a:extLst>
                <a:ext uri="{FF2B5EF4-FFF2-40B4-BE49-F238E27FC236}">
                  <a16:creationId xmlns:a16="http://schemas.microsoft.com/office/drawing/2014/main" id="{F86FF4A4-DCF1-4277-838A-4DBD76FB456B}"/>
                </a:ext>
              </a:extLst>
            </p:cNvPr>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0" name="Freeform 17">
              <a:extLst>
                <a:ext uri="{FF2B5EF4-FFF2-40B4-BE49-F238E27FC236}">
                  <a16:creationId xmlns:a16="http://schemas.microsoft.com/office/drawing/2014/main" id="{CB96773A-C9AD-400D-9297-17FE7F14798F}"/>
                </a:ext>
              </a:extLst>
            </p:cNvPr>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1" name="Freeform 18">
              <a:extLst>
                <a:ext uri="{FF2B5EF4-FFF2-40B4-BE49-F238E27FC236}">
                  <a16:creationId xmlns:a16="http://schemas.microsoft.com/office/drawing/2014/main" id="{BF7F423C-5DEF-40AE-A6AA-EC34B109A9D7}"/>
                </a:ext>
              </a:extLst>
            </p:cNvPr>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2" name="Freeform 19">
              <a:extLst>
                <a:ext uri="{FF2B5EF4-FFF2-40B4-BE49-F238E27FC236}">
                  <a16:creationId xmlns:a16="http://schemas.microsoft.com/office/drawing/2014/main" id="{AFE3A1C8-F1A7-4FB5-95C5-C80464CADCEA}"/>
                </a:ext>
              </a:extLst>
            </p:cNvPr>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3" name="Freeform 20">
              <a:extLst>
                <a:ext uri="{FF2B5EF4-FFF2-40B4-BE49-F238E27FC236}">
                  <a16:creationId xmlns:a16="http://schemas.microsoft.com/office/drawing/2014/main" id="{0C8A0C5C-C5B2-42C5-A293-BFEB0B22809C}"/>
                </a:ext>
              </a:extLst>
            </p:cNvPr>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4" name="Freeform 21">
              <a:extLst>
                <a:ext uri="{FF2B5EF4-FFF2-40B4-BE49-F238E27FC236}">
                  <a16:creationId xmlns:a16="http://schemas.microsoft.com/office/drawing/2014/main" id="{53DDC7F5-19AC-4216-90E6-D790888AE0CA}"/>
                </a:ext>
              </a:extLst>
            </p:cNvPr>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5" name="Freeform 22">
              <a:extLst>
                <a:ext uri="{FF2B5EF4-FFF2-40B4-BE49-F238E27FC236}">
                  <a16:creationId xmlns:a16="http://schemas.microsoft.com/office/drawing/2014/main" id="{F3A1B441-4E98-42B1-BEEB-EF67BF254246}"/>
                </a:ext>
              </a:extLst>
            </p:cNvPr>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6" name="Freeform 23">
              <a:extLst>
                <a:ext uri="{FF2B5EF4-FFF2-40B4-BE49-F238E27FC236}">
                  <a16:creationId xmlns:a16="http://schemas.microsoft.com/office/drawing/2014/main" id="{DD180257-EDE0-4500-8283-C62BD54C9629}"/>
                </a:ext>
              </a:extLst>
            </p:cNvPr>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7" name="Freeform 24">
              <a:extLst>
                <a:ext uri="{FF2B5EF4-FFF2-40B4-BE49-F238E27FC236}">
                  <a16:creationId xmlns:a16="http://schemas.microsoft.com/office/drawing/2014/main" id="{1E30A695-5A17-423E-8FFA-472E698A992E}"/>
                </a:ext>
              </a:extLst>
            </p:cNvPr>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
        <p:nvSpPr>
          <p:cNvPr id="14" name="Espace réservé du texte 13">
            <a:extLst>
              <a:ext uri="{FF2B5EF4-FFF2-40B4-BE49-F238E27FC236}">
                <a16:creationId xmlns:a16="http://schemas.microsoft.com/office/drawing/2014/main" id="{C8679576-43D9-4D01-B01B-BF72A997A6A7}"/>
              </a:ext>
            </a:extLst>
          </p:cNvPr>
          <p:cNvSpPr>
            <a:spLocks noGrp="1"/>
          </p:cNvSpPr>
          <p:nvPr>
            <p:ph type="body" sz="quarter" idx="25" hasCustomPrompt="1"/>
          </p:nvPr>
        </p:nvSpPr>
        <p:spPr>
          <a:xfrm>
            <a:off x="3937518" y="7126996"/>
            <a:ext cx="2620080" cy="2302499"/>
          </a:xfrm>
        </p:spPr>
        <p:txBody>
          <a:bodyPr rIns="90000" anchor="ctr">
            <a:normAutofit/>
          </a:bodyPr>
          <a:lstStyle>
            <a:lvl1pPr marL="0" indent="0">
              <a:spcBef>
                <a:spcPts val="0"/>
              </a:spcBef>
              <a:spcAft>
                <a:spcPts val="300"/>
              </a:spcAft>
              <a:buNone/>
              <a:defRPr sz="1300" b="1">
                <a:solidFill>
                  <a:schemeClr val="bg1"/>
                </a:solidFill>
              </a:defRPr>
            </a:lvl1pPr>
            <a:lvl2pPr marL="0" indent="0">
              <a:spcAft>
                <a:spcPts val="300"/>
              </a:spcAft>
              <a:buNone/>
              <a:defRPr sz="1300" b="1">
                <a:solidFill>
                  <a:schemeClr val="bg1"/>
                </a:solidFill>
              </a:defRPr>
            </a:lvl2pPr>
            <a:lvl3pPr marL="0" indent="0">
              <a:spcAft>
                <a:spcPts val="300"/>
              </a:spcAft>
              <a:buNone/>
              <a:defRPr sz="900" b="0">
                <a:solidFill>
                  <a:schemeClr val="bg1"/>
                </a:solidFill>
              </a:defRPr>
            </a:lvl3pPr>
            <a:lvl4pPr marL="1371600" indent="0">
              <a:buNone/>
              <a:defRPr sz="1300"/>
            </a:lvl4pPr>
            <a:lvl5pPr marL="1828800" indent="0">
              <a:buNone/>
              <a:defRPr sz="1300"/>
            </a:lvl5pPr>
          </a:lstStyle>
          <a:p>
            <a:pPr lvl="0"/>
            <a:r>
              <a:rPr lang="fr-FR" dirty="0"/>
              <a:t>Prénom Nom - Poste</a:t>
            </a:r>
          </a:p>
          <a:p>
            <a:pPr lvl="1"/>
            <a:r>
              <a:rPr lang="fr-FR" b="1" dirty="0"/>
              <a:t>N° téléphone</a:t>
            </a:r>
          </a:p>
          <a:p>
            <a:pPr lvl="2"/>
            <a:r>
              <a:rPr lang="fr-FR" b="1" dirty="0"/>
              <a:t>Prenom.nom@eurogroupconsulting.fr</a:t>
            </a:r>
          </a:p>
          <a:p>
            <a:pPr lvl="2"/>
            <a:endParaRPr lang="fr-FR" b="1" dirty="0"/>
          </a:p>
        </p:txBody>
      </p:sp>
      <p:sp>
        <p:nvSpPr>
          <p:cNvPr id="31" name="Espace réservé pour une image  4">
            <a:extLst>
              <a:ext uri="{FF2B5EF4-FFF2-40B4-BE49-F238E27FC236}">
                <a16:creationId xmlns:a16="http://schemas.microsoft.com/office/drawing/2014/main" id="{D6A9E9D9-7202-44AE-ABE7-AE1BD6B7A5AB}"/>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bg1"/>
                </a:solidFill>
              </a:defRPr>
            </a:lvl1pPr>
          </a:lstStyle>
          <a:p>
            <a:r>
              <a:rPr lang="fr-FR" dirty="0"/>
              <a:t>Logo</a:t>
            </a:r>
          </a:p>
        </p:txBody>
      </p:sp>
    </p:spTree>
    <p:extLst>
      <p:ext uri="{BB962C8B-B14F-4D97-AF65-F5344CB8AC3E}">
        <p14:creationId xmlns:p14="http://schemas.microsoft.com/office/powerpoint/2010/main" val="347794298"/>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guide id="7" pos="2319">
          <p15:clr>
            <a:srgbClr val="FBAE40"/>
          </p15:clr>
        </p15:guide>
        <p15:guide id="8" pos="2387">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5354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ro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200379-C917-42A6-9A2A-B06057C051E8}"/>
              </a:ext>
            </a:extLst>
          </p:cNvPr>
          <p:cNvSpPr/>
          <p:nvPr userDrawn="1"/>
        </p:nvSpPr>
        <p:spPr>
          <a:xfrm>
            <a:off x="0" y="-1"/>
            <a:ext cx="6858000" cy="201348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F2D5A82-8D77-45E6-AA23-B540A290A711}"/>
              </a:ext>
            </a:extLst>
          </p:cNvPr>
          <p:cNvSpPr>
            <a:spLocks noGrp="1"/>
          </p:cNvSpPr>
          <p:nvPr userDrawn="1">
            <p:ph type="ctrTitle"/>
          </p:nvPr>
        </p:nvSpPr>
        <p:spPr>
          <a:xfrm>
            <a:off x="296862" y="254184"/>
            <a:ext cx="3756977" cy="842349"/>
          </a:xfrm>
        </p:spPr>
        <p:txBody>
          <a:bodyPr anchor="ctr">
            <a:normAutofit/>
          </a:bodyPr>
          <a:lstStyle>
            <a:lvl1pPr algn="l">
              <a:defRPr sz="2400" b="1" cap="all" baseline="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541AC552-A484-463C-8DBE-D45D5F583960}"/>
              </a:ext>
            </a:extLst>
          </p:cNvPr>
          <p:cNvSpPr>
            <a:spLocks noGrp="1"/>
          </p:cNvSpPr>
          <p:nvPr userDrawn="1">
            <p:ph type="subTitle" idx="1"/>
          </p:nvPr>
        </p:nvSpPr>
        <p:spPr>
          <a:xfrm>
            <a:off x="296863" y="1223299"/>
            <a:ext cx="3523298" cy="790188"/>
          </a:xfrm>
        </p:spPr>
        <p:txBody>
          <a:bodyPr anchor="ctr">
            <a:normAutofit/>
          </a:bodyPr>
          <a:lstStyle>
            <a:lvl1pPr marL="0" indent="0" algn="l">
              <a:buNone/>
              <a:defRPr sz="1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51" name="Espace réservé pour une image  50">
            <a:extLst>
              <a:ext uri="{FF2B5EF4-FFF2-40B4-BE49-F238E27FC236}">
                <a16:creationId xmlns:a16="http://schemas.microsoft.com/office/drawing/2014/main" id="{12CA633A-E6EC-46B7-868F-34C62882F6F9}"/>
              </a:ext>
            </a:extLst>
          </p:cNvPr>
          <p:cNvSpPr>
            <a:spLocks noGrp="1"/>
          </p:cNvSpPr>
          <p:nvPr>
            <p:ph type="pic" sz="quarter" idx="15"/>
          </p:nvPr>
        </p:nvSpPr>
        <p:spPr>
          <a:xfrm>
            <a:off x="3711451" y="0"/>
            <a:ext cx="3146549" cy="4635454"/>
          </a:xfrm>
          <a:custGeom>
            <a:avLst/>
            <a:gdLst>
              <a:gd name="connsiteX0" fmla="*/ 1558110 w 3146549"/>
              <a:gd name="connsiteY0" fmla="*/ 0 h 4635454"/>
              <a:gd name="connsiteX1" fmla="*/ 1559012 w 3146549"/>
              <a:gd name="connsiteY1" fmla="*/ 2420 h 4635454"/>
              <a:gd name="connsiteX2" fmla="*/ 3146549 w 3146549"/>
              <a:gd name="connsiteY2" fmla="*/ 2420 h 4635454"/>
              <a:gd name="connsiteX3" fmla="*/ 3146549 w 3146549"/>
              <a:gd name="connsiteY3" fmla="*/ 4513459 h 4635454"/>
              <a:gd name="connsiteX4" fmla="*/ 3145510 w 3146549"/>
              <a:gd name="connsiteY4" fmla="*/ 4510514 h 4635454"/>
              <a:gd name="connsiteX5" fmla="*/ 3146410 w 3146549"/>
              <a:gd name="connsiteY5" fmla="*/ 4513227 h 4635454"/>
              <a:gd name="connsiteX6" fmla="*/ 136291 w 3146549"/>
              <a:gd name="connsiteY6" fmla="*/ 3036460 h 4635454"/>
              <a:gd name="connsiteX7" fmla="*/ 1558110 w 3146549"/>
              <a:gd name="connsiteY7" fmla="*/ 0 h 463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6549" h="4635454">
                <a:moveTo>
                  <a:pt x="1558110" y="0"/>
                </a:moveTo>
                <a:lnTo>
                  <a:pt x="1559012" y="2420"/>
                </a:lnTo>
                <a:lnTo>
                  <a:pt x="3146549" y="2420"/>
                </a:lnTo>
                <a:lnTo>
                  <a:pt x="3146549" y="4513459"/>
                </a:lnTo>
                <a:lnTo>
                  <a:pt x="3145510" y="4510514"/>
                </a:lnTo>
                <a:lnTo>
                  <a:pt x="3146410" y="4513227"/>
                </a:lnTo>
                <a:cubicBezTo>
                  <a:pt x="1908233" y="4923835"/>
                  <a:pt x="569333" y="4266970"/>
                  <a:pt x="136291" y="3036460"/>
                </a:cubicBezTo>
                <a:cubicBezTo>
                  <a:pt x="-296752" y="1805950"/>
                  <a:pt x="335673" y="455334"/>
                  <a:pt x="1558110" y="0"/>
                </a:cubicBezTo>
                <a:close/>
              </a:path>
            </a:pathLst>
          </a:custGeom>
          <a:ln>
            <a:noFill/>
          </a:ln>
          <a:effectLst>
            <a:outerShdw blurRad="50800" dist="38100" dir="10800000" algn="r" rotWithShape="0">
              <a:prstClr val="black">
                <a:alpha val="40000"/>
              </a:prstClr>
            </a:outerShdw>
          </a:effectLst>
        </p:spPr>
        <p:txBody>
          <a:bodyPr wrap="square" tIns="1332000" anchor="ctr">
            <a:noAutofit/>
          </a:bodyPr>
          <a:lstStyle>
            <a:lvl1pPr marL="0" indent="0" algn="ctr">
              <a:buNone/>
              <a:defRPr sz="1600">
                <a:solidFill>
                  <a:schemeClr val="tx1"/>
                </a:solidFill>
              </a:defRPr>
            </a:lvl1pPr>
          </a:lstStyle>
          <a:p>
            <a:endParaRPr lang="fr-FR" dirty="0"/>
          </a:p>
        </p:txBody>
      </p:sp>
      <p:sp>
        <p:nvSpPr>
          <p:cNvPr id="53" name="Arc 52">
            <a:extLst>
              <a:ext uri="{FF2B5EF4-FFF2-40B4-BE49-F238E27FC236}">
                <a16:creationId xmlns:a16="http://schemas.microsoft.com/office/drawing/2014/main" id="{BE1AA39D-9E7E-4545-8F66-D76A2478D228}"/>
              </a:ext>
            </a:extLst>
          </p:cNvPr>
          <p:cNvSpPr/>
          <p:nvPr userDrawn="1"/>
        </p:nvSpPr>
        <p:spPr>
          <a:xfrm>
            <a:off x="3527284" y="-190236"/>
            <a:ext cx="4992157" cy="4992157"/>
          </a:xfrm>
          <a:prstGeom prst="arc">
            <a:avLst>
              <a:gd name="adj1" fmla="val 4841684"/>
              <a:gd name="adj2" fmla="val 10776032"/>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4" name="Espace réservé pour une image  73">
            <a:extLst>
              <a:ext uri="{FF2B5EF4-FFF2-40B4-BE49-F238E27FC236}">
                <a16:creationId xmlns:a16="http://schemas.microsoft.com/office/drawing/2014/main" id="{3AC1ED6F-89F7-49BD-8E23-35EA4D9FF1FF}"/>
              </a:ext>
            </a:extLst>
          </p:cNvPr>
          <p:cNvSpPr>
            <a:spLocks noGrp="1"/>
          </p:cNvSpPr>
          <p:nvPr>
            <p:ph type="pic" sz="quarter" idx="17"/>
          </p:nvPr>
        </p:nvSpPr>
        <p:spPr>
          <a:xfrm>
            <a:off x="-3130" y="6438688"/>
            <a:ext cx="2880878" cy="3467312"/>
          </a:xfrm>
          <a:custGeom>
            <a:avLst/>
            <a:gdLst>
              <a:gd name="connsiteX0" fmla="*/ 872066 w 2880878"/>
              <a:gd name="connsiteY0" fmla="*/ 1351 h 3467312"/>
              <a:gd name="connsiteX1" fmla="*/ 2558359 w 2880878"/>
              <a:gd name="connsiteY1" fmla="*/ 865760 h 3467312"/>
              <a:gd name="connsiteX2" fmla="*/ 2275611 w 2880878"/>
              <a:gd name="connsiteY2" fmla="*/ 3340981 h 3467312"/>
              <a:gd name="connsiteX3" fmla="*/ 2133635 w 2880878"/>
              <a:gd name="connsiteY3" fmla="*/ 3462641 h 3467312"/>
              <a:gd name="connsiteX4" fmla="*/ 2136730 w 2880878"/>
              <a:gd name="connsiteY4" fmla="*/ 3467312 h 3467312"/>
              <a:gd name="connsiteX5" fmla="*/ 3130 w 2880878"/>
              <a:gd name="connsiteY5" fmla="*/ 3467312 h 3467312"/>
              <a:gd name="connsiteX6" fmla="*/ 3130 w 2880878"/>
              <a:gd name="connsiteY6" fmla="*/ 252686 h 3467312"/>
              <a:gd name="connsiteX7" fmla="*/ 0 w 2880878"/>
              <a:gd name="connsiteY7" fmla="*/ 247099 h 3467312"/>
              <a:gd name="connsiteX8" fmla="*/ 872066 w 2880878"/>
              <a:gd name="connsiteY8" fmla="*/ 1351 h 34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878" h="3467312">
                <a:moveTo>
                  <a:pt x="872066" y="1351"/>
                </a:moveTo>
                <a:cubicBezTo>
                  <a:pt x="1526185" y="-23123"/>
                  <a:pt x="2173638" y="285655"/>
                  <a:pt x="2558359" y="865760"/>
                </a:cubicBezTo>
                <a:cubicBezTo>
                  <a:pt x="3082979" y="1656813"/>
                  <a:pt x="2952739" y="2701630"/>
                  <a:pt x="2275611" y="3340981"/>
                </a:cubicBezTo>
                <a:lnTo>
                  <a:pt x="2133635" y="3462641"/>
                </a:lnTo>
                <a:lnTo>
                  <a:pt x="2136730" y="3467312"/>
                </a:lnTo>
                <a:lnTo>
                  <a:pt x="3130" y="3467312"/>
                </a:lnTo>
                <a:lnTo>
                  <a:pt x="3130" y="252686"/>
                </a:lnTo>
                <a:lnTo>
                  <a:pt x="0" y="247099"/>
                </a:lnTo>
                <a:cubicBezTo>
                  <a:pt x="276034" y="92453"/>
                  <a:pt x="574739" y="12475"/>
                  <a:pt x="872066" y="1351"/>
                </a:cubicBezTo>
                <a:close/>
              </a:path>
            </a:pathLst>
          </a:custGeom>
          <a:ln>
            <a:noFill/>
          </a:ln>
          <a:effectLst>
            <a:outerShdw blurRad="50800" dist="38100" algn="l" rotWithShape="0">
              <a:prstClr val="black">
                <a:alpha val="40000"/>
              </a:prstClr>
            </a:outerShdw>
          </a:effectLst>
        </p:spPr>
        <p:txBody>
          <a:bodyPr wrap="square" bIns="1440000" anchor="ctr">
            <a:noAutofit/>
          </a:bodyPr>
          <a:lstStyle>
            <a:lvl1pPr marL="0" indent="0" algn="ctr">
              <a:buNone/>
              <a:defRPr sz="1600">
                <a:solidFill>
                  <a:schemeClr val="tx1"/>
                </a:solidFill>
              </a:defRPr>
            </a:lvl1pPr>
          </a:lstStyle>
          <a:p>
            <a:endParaRPr lang="fr-FR" dirty="0"/>
          </a:p>
        </p:txBody>
      </p:sp>
      <p:sp>
        <p:nvSpPr>
          <p:cNvPr id="75" name="Arc 74">
            <a:extLst>
              <a:ext uri="{FF2B5EF4-FFF2-40B4-BE49-F238E27FC236}">
                <a16:creationId xmlns:a16="http://schemas.microsoft.com/office/drawing/2014/main" id="{97F3B40C-EB70-4694-9F31-EFD3C1B1C785}"/>
              </a:ext>
            </a:extLst>
          </p:cNvPr>
          <p:cNvSpPr/>
          <p:nvPr userDrawn="1"/>
        </p:nvSpPr>
        <p:spPr>
          <a:xfrm>
            <a:off x="-1135851" y="6232597"/>
            <a:ext cx="4217817" cy="4217817"/>
          </a:xfrm>
          <a:prstGeom prst="arc">
            <a:avLst>
              <a:gd name="adj1" fmla="val 15278029"/>
              <a:gd name="adj2" fmla="val 17938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space réservé du texte 77">
            <a:extLst>
              <a:ext uri="{FF2B5EF4-FFF2-40B4-BE49-F238E27FC236}">
                <a16:creationId xmlns:a16="http://schemas.microsoft.com/office/drawing/2014/main" id="{F6C8A281-F19D-4FFA-84D9-54F8E50ADFF2}"/>
              </a:ext>
            </a:extLst>
          </p:cNvPr>
          <p:cNvSpPr>
            <a:spLocks noGrp="1"/>
          </p:cNvSpPr>
          <p:nvPr>
            <p:ph type="body" sz="quarter" idx="18"/>
          </p:nvPr>
        </p:nvSpPr>
        <p:spPr>
          <a:xfrm>
            <a:off x="296863" y="2194687"/>
            <a:ext cx="2880000" cy="4037909"/>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79" name="Espace réservé du texte 77">
            <a:extLst>
              <a:ext uri="{FF2B5EF4-FFF2-40B4-BE49-F238E27FC236}">
                <a16:creationId xmlns:a16="http://schemas.microsoft.com/office/drawing/2014/main" id="{FB9917CD-777D-45A0-A31A-F3B66811617C}"/>
              </a:ext>
            </a:extLst>
          </p:cNvPr>
          <p:cNvSpPr>
            <a:spLocks noGrp="1"/>
          </p:cNvSpPr>
          <p:nvPr>
            <p:ph type="body" sz="quarter" idx="19"/>
          </p:nvPr>
        </p:nvSpPr>
        <p:spPr>
          <a:xfrm>
            <a:off x="3681137" y="5056106"/>
            <a:ext cx="2880000" cy="4361028"/>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cxnSp>
        <p:nvCxnSpPr>
          <p:cNvPr id="44" name="Connecteur droit 43">
            <a:extLst>
              <a:ext uri="{FF2B5EF4-FFF2-40B4-BE49-F238E27FC236}">
                <a16:creationId xmlns:a16="http://schemas.microsoft.com/office/drawing/2014/main" id="{57B229E1-E293-4FFF-8773-22132E85A93C}"/>
              </a:ext>
            </a:extLst>
          </p:cNvPr>
          <p:cNvCxnSpPr>
            <a:cxnSpLocks/>
          </p:cNvCxnSpPr>
          <p:nvPr userDrawn="1"/>
        </p:nvCxnSpPr>
        <p:spPr>
          <a:xfrm flipH="1">
            <a:off x="404814" y="1223300"/>
            <a:ext cx="6682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Espace réservé pour une image  4">
            <a:extLst>
              <a:ext uri="{FF2B5EF4-FFF2-40B4-BE49-F238E27FC236}">
                <a16:creationId xmlns:a16="http://schemas.microsoft.com/office/drawing/2014/main" id="{16B4493A-84C1-4D94-976E-58C0468E8AF5}"/>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tx1"/>
                </a:solidFill>
              </a:defRPr>
            </a:lvl1pPr>
          </a:lstStyle>
          <a:p>
            <a:r>
              <a:rPr lang="fr-FR" dirty="0"/>
              <a:t>Logo</a:t>
            </a:r>
          </a:p>
        </p:txBody>
      </p:sp>
      <p:pic>
        <p:nvPicPr>
          <p:cNvPr id="46" name="Image 4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3653" y="9549740"/>
            <a:ext cx="1332000" cy="211067"/>
          </a:xfrm>
          <a:prstGeom prst="rect">
            <a:avLst/>
          </a:prstGeom>
        </p:spPr>
      </p:pic>
    </p:spTree>
    <p:extLst>
      <p:ext uri="{BB962C8B-B14F-4D97-AF65-F5344CB8AC3E}">
        <p14:creationId xmlns:p14="http://schemas.microsoft.com/office/powerpoint/2010/main" val="731999109"/>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71412087-3AB0-4461-A800-1B0A6D1540DD}"/>
              </a:ext>
            </a:extLst>
          </p:cNvPr>
          <p:cNvSpPr txBox="1"/>
          <p:nvPr userDrawn="1"/>
        </p:nvSpPr>
        <p:spPr>
          <a:xfrm>
            <a:off x="344793" y="389037"/>
            <a:ext cx="4114800" cy="954107"/>
          </a:xfrm>
          <a:prstGeom prst="rect">
            <a:avLst/>
          </a:prstGeom>
          <a:noFill/>
        </p:spPr>
        <p:txBody>
          <a:bodyPr wrap="square" rtlCol="0">
            <a:spAutoFit/>
          </a:bodyPr>
          <a:lstStyle/>
          <a:p>
            <a:r>
              <a:rPr lang="fr-FR" sz="2800" b="1" cap="all" dirty="0">
                <a:solidFill>
                  <a:schemeClr val="bg1"/>
                </a:solidFill>
                <a:latin typeface="Trebuchet MS" panose="020B0603020202020204" pitchFamily="34" charset="0"/>
              </a:rPr>
              <a:t>36 heures dans la vie d’une startup</a:t>
            </a:r>
          </a:p>
        </p:txBody>
      </p:sp>
      <p:sp>
        <p:nvSpPr>
          <p:cNvPr id="59" name="Rectangle 58">
            <a:extLst>
              <a:ext uri="{FF2B5EF4-FFF2-40B4-BE49-F238E27FC236}">
                <a16:creationId xmlns:a16="http://schemas.microsoft.com/office/drawing/2014/main" id="{D41ECFF7-746C-405E-9439-2AF82ECFEA8F}"/>
              </a:ext>
            </a:extLst>
          </p:cNvPr>
          <p:cNvSpPr/>
          <p:nvPr userDrawn="1"/>
        </p:nvSpPr>
        <p:spPr>
          <a:xfrm>
            <a:off x="0" y="6650491"/>
            <a:ext cx="6858000" cy="325550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Arc 60">
            <a:extLst>
              <a:ext uri="{FF2B5EF4-FFF2-40B4-BE49-F238E27FC236}">
                <a16:creationId xmlns:a16="http://schemas.microsoft.com/office/drawing/2014/main" id="{DE512640-0F56-4ADA-84E2-7B4AEE9CFF43}"/>
              </a:ext>
            </a:extLst>
          </p:cNvPr>
          <p:cNvSpPr/>
          <p:nvPr userDrawn="1"/>
        </p:nvSpPr>
        <p:spPr>
          <a:xfrm>
            <a:off x="-1564114" y="5139162"/>
            <a:ext cx="5331312" cy="5331312"/>
          </a:xfrm>
          <a:prstGeom prst="arc">
            <a:avLst>
              <a:gd name="adj1" fmla="val 15322999"/>
              <a:gd name="adj2" fmla="val 1970852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Arc 61">
            <a:extLst>
              <a:ext uri="{FF2B5EF4-FFF2-40B4-BE49-F238E27FC236}">
                <a16:creationId xmlns:a16="http://schemas.microsoft.com/office/drawing/2014/main" id="{C3E0DF91-625B-4D54-9A4A-F2117B0B10E8}"/>
              </a:ext>
            </a:extLst>
          </p:cNvPr>
          <p:cNvSpPr/>
          <p:nvPr userDrawn="1"/>
        </p:nvSpPr>
        <p:spPr>
          <a:xfrm>
            <a:off x="-1564114" y="5139162"/>
            <a:ext cx="5331312" cy="5331312"/>
          </a:xfrm>
          <a:prstGeom prst="arc">
            <a:avLst>
              <a:gd name="adj1" fmla="val 20500132"/>
              <a:gd name="adj2" fmla="val 2256244"/>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51DCE195-1CBB-40BE-8879-0055886F89CB}"/>
              </a:ext>
            </a:extLst>
          </p:cNvPr>
          <p:cNvSpPr txBox="1"/>
          <p:nvPr/>
        </p:nvSpPr>
        <p:spPr>
          <a:xfrm>
            <a:off x="3932849" y="6845131"/>
            <a:ext cx="2772752" cy="369332"/>
          </a:xfrm>
          <a:prstGeom prst="rect">
            <a:avLst/>
          </a:prstGeom>
          <a:noFill/>
        </p:spPr>
        <p:txBody>
          <a:bodyPr wrap="square" rtlCol="0">
            <a:spAutoFit/>
          </a:bodyPr>
          <a:lstStyle/>
          <a:p>
            <a:r>
              <a:rPr lang="fr-FR" b="1" cap="all" dirty="0">
                <a:solidFill>
                  <a:schemeClr val="bg1"/>
                </a:solidFill>
                <a:latin typeface="Trebuchet MS" panose="020B0603020202020204" pitchFamily="34" charset="0"/>
              </a:rPr>
              <a:t>Pour en savoir plus</a:t>
            </a:r>
          </a:p>
        </p:txBody>
      </p:sp>
      <p:sp>
        <p:nvSpPr>
          <p:cNvPr id="94" name="Espace réservé du texte 77">
            <a:extLst>
              <a:ext uri="{FF2B5EF4-FFF2-40B4-BE49-F238E27FC236}">
                <a16:creationId xmlns:a16="http://schemas.microsoft.com/office/drawing/2014/main" id="{C6D2CD1C-7D90-4B2C-AAAD-B5C2854414AD}"/>
              </a:ext>
            </a:extLst>
          </p:cNvPr>
          <p:cNvSpPr>
            <a:spLocks noGrp="1"/>
          </p:cNvSpPr>
          <p:nvPr userDrawn="1">
            <p:ph type="body" sz="quarter" idx="20"/>
          </p:nvPr>
        </p:nvSpPr>
        <p:spPr>
          <a:xfrm>
            <a:off x="296863" y="446519"/>
            <a:ext cx="2880000" cy="4506481"/>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5" name="Espace réservé du texte 77">
            <a:extLst>
              <a:ext uri="{FF2B5EF4-FFF2-40B4-BE49-F238E27FC236}">
                <a16:creationId xmlns:a16="http://schemas.microsoft.com/office/drawing/2014/main" id="{BF71F432-0C76-4011-8DD3-36CAE954C01B}"/>
              </a:ext>
            </a:extLst>
          </p:cNvPr>
          <p:cNvSpPr>
            <a:spLocks noGrp="1"/>
          </p:cNvSpPr>
          <p:nvPr userDrawn="1">
            <p:ph type="body" sz="quarter" idx="21"/>
          </p:nvPr>
        </p:nvSpPr>
        <p:spPr>
          <a:xfrm>
            <a:off x="3677597" y="446519"/>
            <a:ext cx="2880000" cy="6028156"/>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7" name="Espace réservé pour une image  96">
            <a:extLst>
              <a:ext uri="{FF2B5EF4-FFF2-40B4-BE49-F238E27FC236}">
                <a16:creationId xmlns:a16="http://schemas.microsoft.com/office/drawing/2014/main" id="{68626897-67E2-40AA-BA0B-A70ED57D1B64}"/>
              </a:ext>
            </a:extLst>
          </p:cNvPr>
          <p:cNvSpPr>
            <a:spLocks noGrp="1"/>
          </p:cNvSpPr>
          <p:nvPr userDrawn="1">
            <p:ph type="pic" sz="quarter" idx="22"/>
          </p:nvPr>
        </p:nvSpPr>
        <p:spPr>
          <a:xfrm>
            <a:off x="-2510" y="5321538"/>
            <a:ext cx="3585927" cy="4584463"/>
          </a:xfrm>
          <a:custGeom>
            <a:avLst/>
            <a:gdLst>
              <a:gd name="connsiteX0" fmla="*/ 1152655 w 3585927"/>
              <a:gd name="connsiteY0" fmla="*/ 525 h 4584463"/>
              <a:gd name="connsiteX1" fmla="*/ 3268455 w 3585927"/>
              <a:gd name="connsiteY1" fmla="*/ 1268609 h 4584463"/>
              <a:gd name="connsiteX2" fmla="*/ 2625981 w 3585927"/>
              <a:gd name="connsiteY2" fmla="*/ 4443196 h 4584463"/>
              <a:gd name="connsiteX3" fmla="*/ 2428883 w 3585927"/>
              <a:gd name="connsiteY3" fmla="*/ 4581021 h 4584463"/>
              <a:gd name="connsiteX4" fmla="*/ 2430816 w 3585927"/>
              <a:gd name="connsiteY4" fmla="*/ 4584463 h 4584463"/>
              <a:gd name="connsiteX5" fmla="*/ 2511 w 3585927"/>
              <a:gd name="connsiteY5" fmla="*/ 4584463 h 4584463"/>
              <a:gd name="connsiteX6" fmla="*/ 2511 w 3585927"/>
              <a:gd name="connsiteY6" fmla="*/ 264212 h 4584463"/>
              <a:gd name="connsiteX7" fmla="*/ 0 w 3585927"/>
              <a:gd name="connsiteY7" fmla="*/ 259152 h 4584463"/>
              <a:gd name="connsiteX8" fmla="*/ 1152655 w 3585927"/>
              <a:gd name="connsiteY8" fmla="*/ 525 h 458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5927" h="4584463">
                <a:moveTo>
                  <a:pt x="1152655" y="525"/>
                </a:moveTo>
                <a:cubicBezTo>
                  <a:pt x="2005554" y="18092"/>
                  <a:pt x="2823843" y="475694"/>
                  <a:pt x="3268455" y="1268609"/>
                </a:cubicBezTo>
                <a:cubicBezTo>
                  <a:pt x="3874746" y="2349858"/>
                  <a:pt x="3586626" y="3698736"/>
                  <a:pt x="2625981" y="4443196"/>
                </a:cubicBezTo>
                <a:lnTo>
                  <a:pt x="2428883" y="4581021"/>
                </a:lnTo>
                <a:lnTo>
                  <a:pt x="2430816" y="4584463"/>
                </a:lnTo>
                <a:lnTo>
                  <a:pt x="2511" y="4584463"/>
                </a:lnTo>
                <a:lnTo>
                  <a:pt x="2511" y="264212"/>
                </a:lnTo>
                <a:lnTo>
                  <a:pt x="0" y="259152"/>
                </a:lnTo>
                <a:cubicBezTo>
                  <a:pt x="370141" y="75470"/>
                  <a:pt x="764973" y="-7461"/>
                  <a:pt x="1152655" y="525"/>
                </a:cubicBezTo>
                <a:close/>
              </a:path>
            </a:pathLst>
          </a:custGeom>
          <a:ln>
            <a:noFill/>
          </a:ln>
          <a:effectLst>
            <a:outerShdw blurRad="50800" dist="38100" algn="l" rotWithShape="0">
              <a:prstClr val="black">
                <a:alpha val="40000"/>
              </a:prstClr>
            </a:outerShdw>
          </a:effectLst>
        </p:spPr>
        <p:txBody>
          <a:bodyPr wrap="square" tIns="504000" bIns="46800">
            <a:noAutofit/>
          </a:bodyPr>
          <a:lstStyle>
            <a:lvl1pPr marL="0" indent="0" algn="ctr">
              <a:buNone/>
              <a:defRPr sz="1600"/>
            </a:lvl1pPr>
          </a:lstStyle>
          <a:p>
            <a:endParaRPr lang="fr-FR"/>
          </a:p>
        </p:txBody>
      </p:sp>
      <p:grpSp>
        <p:nvGrpSpPr>
          <p:cNvPr id="98" name="Groupe 56">
            <a:extLst>
              <a:ext uri="{FF2B5EF4-FFF2-40B4-BE49-F238E27FC236}">
                <a16:creationId xmlns:a16="http://schemas.microsoft.com/office/drawing/2014/main" id="{E0456361-62AB-4EF9-A66F-A2336D5C7226}"/>
              </a:ext>
            </a:extLst>
          </p:cNvPr>
          <p:cNvGrpSpPr>
            <a:grpSpLocks noChangeAspect="1"/>
          </p:cNvGrpSpPr>
          <p:nvPr userDrawn="1"/>
        </p:nvGrpSpPr>
        <p:grpSpPr>
          <a:xfrm>
            <a:off x="5142147" y="9593112"/>
            <a:ext cx="1311041" cy="211032"/>
            <a:chOff x="721663" y="6029980"/>
            <a:chExt cx="2055017" cy="330786"/>
          </a:xfrm>
          <a:solidFill>
            <a:schemeClr val="bg1"/>
          </a:solidFill>
        </p:grpSpPr>
        <p:sp>
          <p:nvSpPr>
            <p:cNvPr id="99" name="Freeform 6">
              <a:extLst>
                <a:ext uri="{FF2B5EF4-FFF2-40B4-BE49-F238E27FC236}">
                  <a16:creationId xmlns:a16="http://schemas.microsoft.com/office/drawing/2014/main" id="{12E1EEA8-0D63-4D24-B1EE-4AEB52A797E4}"/>
                </a:ext>
              </a:extLst>
            </p:cNvPr>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0" name="Freeform 7">
              <a:extLst>
                <a:ext uri="{FF2B5EF4-FFF2-40B4-BE49-F238E27FC236}">
                  <a16:creationId xmlns:a16="http://schemas.microsoft.com/office/drawing/2014/main" id="{6E05FADB-4BD6-493B-8E45-52FC66BCFB41}"/>
                </a:ext>
              </a:extLst>
            </p:cNvPr>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1" name="Freeform 8">
              <a:extLst>
                <a:ext uri="{FF2B5EF4-FFF2-40B4-BE49-F238E27FC236}">
                  <a16:creationId xmlns:a16="http://schemas.microsoft.com/office/drawing/2014/main" id="{03911745-7142-4C7D-9CB0-3D5C402F9DE8}"/>
                </a:ext>
              </a:extLst>
            </p:cNvPr>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2" name="Freeform 9">
              <a:extLst>
                <a:ext uri="{FF2B5EF4-FFF2-40B4-BE49-F238E27FC236}">
                  <a16:creationId xmlns:a16="http://schemas.microsoft.com/office/drawing/2014/main" id="{E1ADD674-FCF7-4325-BC37-9DB43ACCFD1C}"/>
                </a:ext>
              </a:extLst>
            </p:cNvPr>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3" name="Freeform 10">
              <a:extLst>
                <a:ext uri="{FF2B5EF4-FFF2-40B4-BE49-F238E27FC236}">
                  <a16:creationId xmlns:a16="http://schemas.microsoft.com/office/drawing/2014/main" id="{4AF8BACF-7910-4EA0-B1A1-2DC715D58508}"/>
                </a:ext>
              </a:extLst>
            </p:cNvPr>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4" name="Freeform 11">
              <a:extLst>
                <a:ext uri="{FF2B5EF4-FFF2-40B4-BE49-F238E27FC236}">
                  <a16:creationId xmlns:a16="http://schemas.microsoft.com/office/drawing/2014/main" id="{D93A50D2-BF8A-4A30-9DCA-D19AC42B5D31}"/>
                </a:ext>
              </a:extLst>
            </p:cNvPr>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5" name="Freeform 12">
              <a:extLst>
                <a:ext uri="{FF2B5EF4-FFF2-40B4-BE49-F238E27FC236}">
                  <a16:creationId xmlns:a16="http://schemas.microsoft.com/office/drawing/2014/main" id="{BA054AC8-7007-4016-B2E5-2E4725879395}"/>
                </a:ext>
              </a:extLst>
            </p:cNvPr>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6" name="Freeform 13">
              <a:extLst>
                <a:ext uri="{FF2B5EF4-FFF2-40B4-BE49-F238E27FC236}">
                  <a16:creationId xmlns:a16="http://schemas.microsoft.com/office/drawing/2014/main" id="{4B9BA46A-CB2C-4C05-A004-1C8B86DCDF64}"/>
                </a:ext>
              </a:extLst>
            </p:cNvPr>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7" name="Freeform 14">
              <a:extLst>
                <a:ext uri="{FF2B5EF4-FFF2-40B4-BE49-F238E27FC236}">
                  <a16:creationId xmlns:a16="http://schemas.microsoft.com/office/drawing/2014/main" id="{2B3D4348-0282-4E7C-97B3-374DF06D9D47}"/>
                </a:ext>
              </a:extLst>
            </p:cNvPr>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8" name="Freeform 15">
              <a:extLst>
                <a:ext uri="{FF2B5EF4-FFF2-40B4-BE49-F238E27FC236}">
                  <a16:creationId xmlns:a16="http://schemas.microsoft.com/office/drawing/2014/main" id="{C54504B4-5F22-4E5B-ACA2-6BE30D842B7D}"/>
                </a:ext>
              </a:extLst>
            </p:cNvPr>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9" name="Freeform 16">
              <a:extLst>
                <a:ext uri="{FF2B5EF4-FFF2-40B4-BE49-F238E27FC236}">
                  <a16:creationId xmlns:a16="http://schemas.microsoft.com/office/drawing/2014/main" id="{F86FF4A4-DCF1-4277-838A-4DBD76FB456B}"/>
                </a:ext>
              </a:extLst>
            </p:cNvPr>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0" name="Freeform 17">
              <a:extLst>
                <a:ext uri="{FF2B5EF4-FFF2-40B4-BE49-F238E27FC236}">
                  <a16:creationId xmlns:a16="http://schemas.microsoft.com/office/drawing/2014/main" id="{CB96773A-C9AD-400D-9297-17FE7F14798F}"/>
                </a:ext>
              </a:extLst>
            </p:cNvPr>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1" name="Freeform 18">
              <a:extLst>
                <a:ext uri="{FF2B5EF4-FFF2-40B4-BE49-F238E27FC236}">
                  <a16:creationId xmlns:a16="http://schemas.microsoft.com/office/drawing/2014/main" id="{BF7F423C-5DEF-40AE-A6AA-EC34B109A9D7}"/>
                </a:ext>
              </a:extLst>
            </p:cNvPr>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2" name="Freeform 19">
              <a:extLst>
                <a:ext uri="{FF2B5EF4-FFF2-40B4-BE49-F238E27FC236}">
                  <a16:creationId xmlns:a16="http://schemas.microsoft.com/office/drawing/2014/main" id="{AFE3A1C8-F1A7-4FB5-95C5-C80464CADCEA}"/>
                </a:ext>
              </a:extLst>
            </p:cNvPr>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3" name="Freeform 20">
              <a:extLst>
                <a:ext uri="{FF2B5EF4-FFF2-40B4-BE49-F238E27FC236}">
                  <a16:creationId xmlns:a16="http://schemas.microsoft.com/office/drawing/2014/main" id="{0C8A0C5C-C5B2-42C5-A293-BFEB0B22809C}"/>
                </a:ext>
              </a:extLst>
            </p:cNvPr>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4" name="Freeform 21">
              <a:extLst>
                <a:ext uri="{FF2B5EF4-FFF2-40B4-BE49-F238E27FC236}">
                  <a16:creationId xmlns:a16="http://schemas.microsoft.com/office/drawing/2014/main" id="{53DDC7F5-19AC-4216-90E6-D790888AE0CA}"/>
                </a:ext>
              </a:extLst>
            </p:cNvPr>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5" name="Freeform 22">
              <a:extLst>
                <a:ext uri="{FF2B5EF4-FFF2-40B4-BE49-F238E27FC236}">
                  <a16:creationId xmlns:a16="http://schemas.microsoft.com/office/drawing/2014/main" id="{F3A1B441-4E98-42B1-BEEB-EF67BF254246}"/>
                </a:ext>
              </a:extLst>
            </p:cNvPr>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6" name="Freeform 23">
              <a:extLst>
                <a:ext uri="{FF2B5EF4-FFF2-40B4-BE49-F238E27FC236}">
                  <a16:creationId xmlns:a16="http://schemas.microsoft.com/office/drawing/2014/main" id="{DD180257-EDE0-4500-8283-C62BD54C9629}"/>
                </a:ext>
              </a:extLst>
            </p:cNvPr>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7" name="Freeform 24">
              <a:extLst>
                <a:ext uri="{FF2B5EF4-FFF2-40B4-BE49-F238E27FC236}">
                  <a16:creationId xmlns:a16="http://schemas.microsoft.com/office/drawing/2014/main" id="{1E30A695-5A17-423E-8FFA-472E698A992E}"/>
                </a:ext>
              </a:extLst>
            </p:cNvPr>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
        <p:nvSpPr>
          <p:cNvPr id="14" name="Espace réservé du texte 13">
            <a:extLst>
              <a:ext uri="{FF2B5EF4-FFF2-40B4-BE49-F238E27FC236}">
                <a16:creationId xmlns:a16="http://schemas.microsoft.com/office/drawing/2014/main" id="{C8679576-43D9-4D01-B01B-BF72A997A6A7}"/>
              </a:ext>
            </a:extLst>
          </p:cNvPr>
          <p:cNvSpPr>
            <a:spLocks noGrp="1"/>
          </p:cNvSpPr>
          <p:nvPr>
            <p:ph type="body" sz="quarter" idx="25" hasCustomPrompt="1"/>
          </p:nvPr>
        </p:nvSpPr>
        <p:spPr>
          <a:xfrm>
            <a:off x="3937518" y="7126996"/>
            <a:ext cx="2620080" cy="2302499"/>
          </a:xfrm>
        </p:spPr>
        <p:txBody>
          <a:bodyPr rIns="90000" anchor="ctr">
            <a:normAutofit/>
          </a:bodyPr>
          <a:lstStyle>
            <a:lvl1pPr marL="0" indent="0">
              <a:spcBef>
                <a:spcPts val="0"/>
              </a:spcBef>
              <a:spcAft>
                <a:spcPts val="300"/>
              </a:spcAft>
              <a:buNone/>
              <a:defRPr sz="1300" b="1">
                <a:solidFill>
                  <a:schemeClr val="bg1"/>
                </a:solidFill>
              </a:defRPr>
            </a:lvl1pPr>
            <a:lvl2pPr marL="0" indent="0">
              <a:spcAft>
                <a:spcPts val="300"/>
              </a:spcAft>
              <a:buNone/>
              <a:defRPr sz="1300" b="1">
                <a:solidFill>
                  <a:schemeClr val="bg1"/>
                </a:solidFill>
              </a:defRPr>
            </a:lvl2pPr>
            <a:lvl3pPr marL="0" indent="0">
              <a:spcAft>
                <a:spcPts val="300"/>
              </a:spcAft>
              <a:buNone/>
              <a:defRPr sz="900" b="0">
                <a:solidFill>
                  <a:schemeClr val="bg1"/>
                </a:solidFill>
              </a:defRPr>
            </a:lvl3pPr>
            <a:lvl4pPr marL="1371600" indent="0">
              <a:buNone/>
              <a:defRPr sz="1300"/>
            </a:lvl4pPr>
            <a:lvl5pPr marL="1828800" indent="0">
              <a:buNone/>
              <a:defRPr sz="1300"/>
            </a:lvl5pPr>
          </a:lstStyle>
          <a:p>
            <a:pPr lvl="0"/>
            <a:r>
              <a:rPr lang="fr-FR" dirty="0"/>
              <a:t>Prénom Nom - Poste</a:t>
            </a:r>
          </a:p>
          <a:p>
            <a:pPr lvl="1"/>
            <a:r>
              <a:rPr lang="fr-FR" b="1" dirty="0"/>
              <a:t>N° téléphone</a:t>
            </a:r>
          </a:p>
          <a:p>
            <a:pPr lvl="2"/>
            <a:r>
              <a:rPr lang="fr-FR" b="1" dirty="0"/>
              <a:t>Prenom.nom@eurogroupconsulting.fr</a:t>
            </a:r>
          </a:p>
          <a:p>
            <a:pPr lvl="2"/>
            <a:endParaRPr lang="fr-FR" b="1" dirty="0"/>
          </a:p>
        </p:txBody>
      </p:sp>
      <p:sp>
        <p:nvSpPr>
          <p:cNvPr id="31" name="Espace réservé pour une image  4">
            <a:extLst>
              <a:ext uri="{FF2B5EF4-FFF2-40B4-BE49-F238E27FC236}">
                <a16:creationId xmlns:a16="http://schemas.microsoft.com/office/drawing/2014/main" id="{66B7B658-0FA6-4BA4-9C22-A3848AB96D61}"/>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bg1"/>
                </a:solidFill>
              </a:defRPr>
            </a:lvl1pPr>
          </a:lstStyle>
          <a:p>
            <a:r>
              <a:rPr lang="fr-FR" dirty="0"/>
              <a:t>Logo</a:t>
            </a:r>
          </a:p>
        </p:txBody>
      </p:sp>
    </p:spTree>
    <p:extLst>
      <p:ext uri="{BB962C8B-B14F-4D97-AF65-F5344CB8AC3E}">
        <p14:creationId xmlns:p14="http://schemas.microsoft.com/office/powerpoint/2010/main" val="3572315851"/>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guide id="7" pos="2319">
          <p15:clr>
            <a:srgbClr val="FBAE40"/>
          </p15:clr>
        </p15:guide>
        <p15:guide id="8" pos="238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ro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200379-C917-42A6-9A2A-B06057C051E8}"/>
              </a:ext>
            </a:extLst>
          </p:cNvPr>
          <p:cNvSpPr/>
          <p:nvPr userDrawn="1"/>
        </p:nvSpPr>
        <p:spPr>
          <a:xfrm>
            <a:off x="0" y="-1"/>
            <a:ext cx="6858000" cy="201348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F2D5A82-8D77-45E6-AA23-B540A290A711}"/>
              </a:ext>
            </a:extLst>
          </p:cNvPr>
          <p:cNvSpPr>
            <a:spLocks noGrp="1"/>
          </p:cNvSpPr>
          <p:nvPr userDrawn="1">
            <p:ph type="ctrTitle"/>
          </p:nvPr>
        </p:nvSpPr>
        <p:spPr>
          <a:xfrm>
            <a:off x="296862" y="254184"/>
            <a:ext cx="3756977" cy="842349"/>
          </a:xfrm>
        </p:spPr>
        <p:txBody>
          <a:bodyPr anchor="ctr">
            <a:normAutofit/>
          </a:bodyPr>
          <a:lstStyle>
            <a:lvl1pPr algn="l">
              <a:defRPr sz="2400" b="1" cap="all" baseline="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541AC552-A484-463C-8DBE-D45D5F583960}"/>
              </a:ext>
            </a:extLst>
          </p:cNvPr>
          <p:cNvSpPr>
            <a:spLocks noGrp="1"/>
          </p:cNvSpPr>
          <p:nvPr userDrawn="1">
            <p:ph type="subTitle" idx="1"/>
          </p:nvPr>
        </p:nvSpPr>
        <p:spPr>
          <a:xfrm>
            <a:off x="296863" y="1223299"/>
            <a:ext cx="3523298" cy="790188"/>
          </a:xfrm>
        </p:spPr>
        <p:txBody>
          <a:bodyPr anchor="ctr">
            <a:normAutofit/>
          </a:bodyPr>
          <a:lstStyle>
            <a:lvl1pPr marL="0" indent="0" algn="l">
              <a:buNone/>
              <a:defRPr sz="1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51" name="Espace réservé pour une image  50">
            <a:extLst>
              <a:ext uri="{FF2B5EF4-FFF2-40B4-BE49-F238E27FC236}">
                <a16:creationId xmlns:a16="http://schemas.microsoft.com/office/drawing/2014/main" id="{12CA633A-E6EC-46B7-868F-34C62882F6F9}"/>
              </a:ext>
            </a:extLst>
          </p:cNvPr>
          <p:cNvSpPr>
            <a:spLocks noGrp="1"/>
          </p:cNvSpPr>
          <p:nvPr>
            <p:ph type="pic" sz="quarter" idx="15"/>
          </p:nvPr>
        </p:nvSpPr>
        <p:spPr>
          <a:xfrm>
            <a:off x="3711451" y="0"/>
            <a:ext cx="3146549" cy="4635454"/>
          </a:xfrm>
          <a:custGeom>
            <a:avLst/>
            <a:gdLst>
              <a:gd name="connsiteX0" fmla="*/ 1558110 w 3146549"/>
              <a:gd name="connsiteY0" fmla="*/ 0 h 4635454"/>
              <a:gd name="connsiteX1" fmla="*/ 1559012 w 3146549"/>
              <a:gd name="connsiteY1" fmla="*/ 2420 h 4635454"/>
              <a:gd name="connsiteX2" fmla="*/ 3146549 w 3146549"/>
              <a:gd name="connsiteY2" fmla="*/ 2420 h 4635454"/>
              <a:gd name="connsiteX3" fmla="*/ 3146549 w 3146549"/>
              <a:gd name="connsiteY3" fmla="*/ 4513459 h 4635454"/>
              <a:gd name="connsiteX4" fmla="*/ 3145510 w 3146549"/>
              <a:gd name="connsiteY4" fmla="*/ 4510514 h 4635454"/>
              <a:gd name="connsiteX5" fmla="*/ 3146410 w 3146549"/>
              <a:gd name="connsiteY5" fmla="*/ 4513227 h 4635454"/>
              <a:gd name="connsiteX6" fmla="*/ 136291 w 3146549"/>
              <a:gd name="connsiteY6" fmla="*/ 3036460 h 4635454"/>
              <a:gd name="connsiteX7" fmla="*/ 1558110 w 3146549"/>
              <a:gd name="connsiteY7" fmla="*/ 0 h 463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6549" h="4635454">
                <a:moveTo>
                  <a:pt x="1558110" y="0"/>
                </a:moveTo>
                <a:lnTo>
                  <a:pt x="1559012" y="2420"/>
                </a:lnTo>
                <a:lnTo>
                  <a:pt x="3146549" y="2420"/>
                </a:lnTo>
                <a:lnTo>
                  <a:pt x="3146549" y="4513459"/>
                </a:lnTo>
                <a:lnTo>
                  <a:pt x="3145510" y="4510514"/>
                </a:lnTo>
                <a:lnTo>
                  <a:pt x="3146410" y="4513227"/>
                </a:lnTo>
                <a:cubicBezTo>
                  <a:pt x="1908233" y="4923835"/>
                  <a:pt x="569333" y="4266970"/>
                  <a:pt x="136291" y="3036460"/>
                </a:cubicBezTo>
                <a:cubicBezTo>
                  <a:pt x="-296752" y="1805950"/>
                  <a:pt x="335673" y="455334"/>
                  <a:pt x="1558110" y="0"/>
                </a:cubicBezTo>
                <a:close/>
              </a:path>
            </a:pathLst>
          </a:custGeom>
          <a:ln>
            <a:noFill/>
          </a:ln>
          <a:effectLst>
            <a:outerShdw blurRad="50800" dist="38100" dir="10800000" algn="r" rotWithShape="0">
              <a:prstClr val="black">
                <a:alpha val="40000"/>
              </a:prstClr>
            </a:outerShdw>
          </a:effectLst>
        </p:spPr>
        <p:txBody>
          <a:bodyPr wrap="square" tIns="1332000" anchor="ctr">
            <a:noAutofit/>
          </a:bodyPr>
          <a:lstStyle>
            <a:lvl1pPr marL="0" indent="0" algn="ctr">
              <a:buNone/>
              <a:defRPr sz="1600">
                <a:solidFill>
                  <a:schemeClr val="tx1"/>
                </a:solidFill>
              </a:defRPr>
            </a:lvl1pPr>
          </a:lstStyle>
          <a:p>
            <a:endParaRPr lang="fr-FR" dirty="0"/>
          </a:p>
        </p:txBody>
      </p:sp>
      <p:sp>
        <p:nvSpPr>
          <p:cNvPr id="53" name="Arc 52">
            <a:extLst>
              <a:ext uri="{FF2B5EF4-FFF2-40B4-BE49-F238E27FC236}">
                <a16:creationId xmlns:a16="http://schemas.microsoft.com/office/drawing/2014/main" id="{BE1AA39D-9E7E-4545-8F66-D76A2478D228}"/>
              </a:ext>
            </a:extLst>
          </p:cNvPr>
          <p:cNvSpPr/>
          <p:nvPr userDrawn="1"/>
        </p:nvSpPr>
        <p:spPr>
          <a:xfrm>
            <a:off x="3527284" y="-190236"/>
            <a:ext cx="4992157" cy="4992157"/>
          </a:xfrm>
          <a:prstGeom prst="arc">
            <a:avLst>
              <a:gd name="adj1" fmla="val 4841684"/>
              <a:gd name="adj2" fmla="val 10776032"/>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4" name="Espace réservé pour une image  73">
            <a:extLst>
              <a:ext uri="{FF2B5EF4-FFF2-40B4-BE49-F238E27FC236}">
                <a16:creationId xmlns:a16="http://schemas.microsoft.com/office/drawing/2014/main" id="{3AC1ED6F-89F7-49BD-8E23-35EA4D9FF1FF}"/>
              </a:ext>
            </a:extLst>
          </p:cNvPr>
          <p:cNvSpPr>
            <a:spLocks noGrp="1"/>
          </p:cNvSpPr>
          <p:nvPr>
            <p:ph type="pic" sz="quarter" idx="17"/>
          </p:nvPr>
        </p:nvSpPr>
        <p:spPr>
          <a:xfrm>
            <a:off x="-3130" y="6438688"/>
            <a:ext cx="2880878" cy="3467312"/>
          </a:xfrm>
          <a:custGeom>
            <a:avLst/>
            <a:gdLst>
              <a:gd name="connsiteX0" fmla="*/ 872066 w 2880878"/>
              <a:gd name="connsiteY0" fmla="*/ 1351 h 3467312"/>
              <a:gd name="connsiteX1" fmla="*/ 2558359 w 2880878"/>
              <a:gd name="connsiteY1" fmla="*/ 865760 h 3467312"/>
              <a:gd name="connsiteX2" fmla="*/ 2275611 w 2880878"/>
              <a:gd name="connsiteY2" fmla="*/ 3340981 h 3467312"/>
              <a:gd name="connsiteX3" fmla="*/ 2133635 w 2880878"/>
              <a:gd name="connsiteY3" fmla="*/ 3462641 h 3467312"/>
              <a:gd name="connsiteX4" fmla="*/ 2136730 w 2880878"/>
              <a:gd name="connsiteY4" fmla="*/ 3467312 h 3467312"/>
              <a:gd name="connsiteX5" fmla="*/ 3130 w 2880878"/>
              <a:gd name="connsiteY5" fmla="*/ 3467312 h 3467312"/>
              <a:gd name="connsiteX6" fmla="*/ 3130 w 2880878"/>
              <a:gd name="connsiteY6" fmla="*/ 252686 h 3467312"/>
              <a:gd name="connsiteX7" fmla="*/ 0 w 2880878"/>
              <a:gd name="connsiteY7" fmla="*/ 247099 h 3467312"/>
              <a:gd name="connsiteX8" fmla="*/ 872066 w 2880878"/>
              <a:gd name="connsiteY8" fmla="*/ 1351 h 34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878" h="3467312">
                <a:moveTo>
                  <a:pt x="872066" y="1351"/>
                </a:moveTo>
                <a:cubicBezTo>
                  <a:pt x="1526185" y="-23123"/>
                  <a:pt x="2173638" y="285655"/>
                  <a:pt x="2558359" y="865760"/>
                </a:cubicBezTo>
                <a:cubicBezTo>
                  <a:pt x="3082979" y="1656813"/>
                  <a:pt x="2952739" y="2701630"/>
                  <a:pt x="2275611" y="3340981"/>
                </a:cubicBezTo>
                <a:lnTo>
                  <a:pt x="2133635" y="3462641"/>
                </a:lnTo>
                <a:lnTo>
                  <a:pt x="2136730" y="3467312"/>
                </a:lnTo>
                <a:lnTo>
                  <a:pt x="3130" y="3467312"/>
                </a:lnTo>
                <a:lnTo>
                  <a:pt x="3130" y="252686"/>
                </a:lnTo>
                <a:lnTo>
                  <a:pt x="0" y="247099"/>
                </a:lnTo>
                <a:cubicBezTo>
                  <a:pt x="276034" y="92453"/>
                  <a:pt x="574739" y="12475"/>
                  <a:pt x="872066" y="1351"/>
                </a:cubicBezTo>
                <a:close/>
              </a:path>
            </a:pathLst>
          </a:custGeom>
          <a:ln>
            <a:noFill/>
          </a:ln>
          <a:effectLst>
            <a:outerShdw blurRad="50800" dist="38100" algn="l" rotWithShape="0">
              <a:prstClr val="black">
                <a:alpha val="40000"/>
              </a:prstClr>
            </a:outerShdw>
          </a:effectLst>
        </p:spPr>
        <p:txBody>
          <a:bodyPr wrap="square" bIns="1440000" anchor="ctr">
            <a:noAutofit/>
          </a:bodyPr>
          <a:lstStyle>
            <a:lvl1pPr marL="0" indent="0" algn="ctr">
              <a:buNone/>
              <a:defRPr sz="1600">
                <a:solidFill>
                  <a:schemeClr val="tx1"/>
                </a:solidFill>
              </a:defRPr>
            </a:lvl1pPr>
          </a:lstStyle>
          <a:p>
            <a:endParaRPr lang="fr-FR" dirty="0"/>
          </a:p>
        </p:txBody>
      </p:sp>
      <p:sp>
        <p:nvSpPr>
          <p:cNvPr id="75" name="Arc 74">
            <a:extLst>
              <a:ext uri="{FF2B5EF4-FFF2-40B4-BE49-F238E27FC236}">
                <a16:creationId xmlns:a16="http://schemas.microsoft.com/office/drawing/2014/main" id="{97F3B40C-EB70-4694-9F31-EFD3C1B1C785}"/>
              </a:ext>
            </a:extLst>
          </p:cNvPr>
          <p:cNvSpPr/>
          <p:nvPr userDrawn="1"/>
        </p:nvSpPr>
        <p:spPr>
          <a:xfrm>
            <a:off x="-1135851" y="6232597"/>
            <a:ext cx="4217817" cy="4217817"/>
          </a:xfrm>
          <a:prstGeom prst="arc">
            <a:avLst>
              <a:gd name="adj1" fmla="val 15278029"/>
              <a:gd name="adj2" fmla="val 17938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space réservé du texte 77">
            <a:extLst>
              <a:ext uri="{FF2B5EF4-FFF2-40B4-BE49-F238E27FC236}">
                <a16:creationId xmlns:a16="http://schemas.microsoft.com/office/drawing/2014/main" id="{F6C8A281-F19D-4FFA-84D9-54F8E50ADFF2}"/>
              </a:ext>
            </a:extLst>
          </p:cNvPr>
          <p:cNvSpPr>
            <a:spLocks noGrp="1"/>
          </p:cNvSpPr>
          <p:nvPr>
            <p:ph type="body" sz="quarter" idx="18"/>
          </p:nvPr>
        </p:nvSpPr>
        <p:spPr>
          <a:xfrm>
            <a:off x="296863" y="2194687"/>
            <a:ext cx="2880000" cy="4037909"/>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79" name="Espace réservé du texte 77">
            <a:extLst>
              <a:ext uri="{FF2B5EF4-FFF2-40B4-BE49-F238E27FC236}">
                <a16:creationId xmlns:a16="http://schemas.microsoft.com/office/drawing/2014/main" id="{FB9917CD-777D-45A0-A31A-F3B66811617C}"/>
              </a:ext>
            </a:extLst>
          </p:cNvPr>
          <p:cNvSpPr>
            <a:spLocks noGrp="1"/>
          </p:cNvSpPr>
          <p:nvPr>
            <p:ph type="body" sz="quarter" idx="19"/>
          </p:nvPr>
        </p:nvSpPr>
        <p:spPr>
          <a:xfrm>
            <a:off x="3681137" y="5056106"/>
            <a:ext cx="2880000" cy="4361028"/>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cxnSp>
        <p:nvCxnSpPr>
          <p:cNvPr id="44" name="Connecteur droit 43">
            <a:extLst>
              <a:ext uri="{FF2B5EF4-FFF2-40B4-BE49-F238E27FC236}">
                <a16:creationId xmlns:a16="http://schemas.microsoft.com/office/drawing/2014/main" id="{57B229E1-E293-4FFF-8773-22132E85A93C}"/>
              </a:ext>
            </a:extLst>
          </p:cNvPr>
          <p:cNvCxnSpPr>
            <a:cxnSpLocks/>
          </p:cNvCxnSpPr>
          <p:nvPr userDrawn="1"/>
        </p:nvCxnSpPr>
        <p:spPr>
          <a:xfrm flipH="1">
            <a:off x="404814" y="1223300"/>
            <a:ext cx="6682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Espace réservé pour une image  4">
            <a:extLst>
              <a:ext uri="{FF2B5EF4-FFF2-40B4-BE49-F238E27FC236}">
                <a16:creationId xmlns:a16="http://schemas.microsoft.com/office/drawing/2014/main" id="{F6D407DC-CE5B-4CA6-9D7C-3C23CA2A2651}"/>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tx1"/>
                </a:solidFill>
              </a:defRPr>
            </a:lvl1pPr>
          </a:lstStyle>
          <a:p>
            <a:r>
              <a:rPr lang="fr-FR" dirty="0"/>
              <a:t>Logo</a:t>
            </a:r>
          </a:p>
        </p:txBody>
      </p:sp>
      <p:pic>
        <p:nvPicPr>
          <p:cNvPr id="46" name="Image 4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3653" y="9549740"/>
            <a:ext cx="1332000" cy="211067"/>
          </a:xfrm>
          <a:prstGeom prst="rect">
            <a:avLst/>
          </a:prstGeom>
        </p:spPr>
      </p:pic>
    </p:spTree>
    <p:extLst>
      <p:ext uri="{BB962C8B-B14F-4D97-AF65-F5344CB8AC3E}">
        <p14:creationId xmlns:p14="http://schemas.microsoft.com/office/powerpoint/2010/main" val="2348940100"/>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71412087-3AB0-4461-A800-1B0A6D1540DD}"/>
              </a:ext>
            </a:extLst>
          </p:cNvPr>
          <p:cNvSpPr txBox="1"/>
          <p:nvPr userDrawn="1"/>
        </p:nvSpPr>
        <p:spPr>
          <a:xfrm>
            <a:off x="344793" y="389037"/>
            <a:ext cx="4114800" cy="954107"/>
          </a:xfrm>
          <a:prstGeom prst="rect">
            <a:avLst/>
          </a:prstGeom>
          <a:noFill/>
        </p:spPr>
        <p:txBody>
          <a:bodyPr wrap="square" rtlCol="0">
            <a:spAutoFit/>
          </a:bodyPr>
          <a:lstStyle/>
          <a:p>
            <a:r>
              <a:rPr lang="fr-FR" sz="2800" b="1" cap="all" dirty="0">
                <a:solidFill>
                  <a:schemeClr val="bg1"/>
                </a:solidFill>
                <a:latin typeface="Trebuchet MS" panose="020B0603020202020204" pitchFamily="34" charset="0"/>
              </a:rPr>
              <a:t>36 heures dans la vie d’une startup</a:t>
            </a:r>
          </a:p>
        </p:txBody>
      </p:sp>
      <p:sp>
        <p:nvSpPr>
          <p:cNvPr id="59" name="Rectangle 58">
            <a:extLst>
              <a:ext uri="{FF2B5EF4-FFF2-40B4-BE49-F238E27FC236}">
                <a16:creationId xmlns:a16="http://schemas.microsoft.com/office/drawing/2014/main" id="{D41ECFF7-746C-405E-9439-2AF82ECFEA8F}"/>
              </a:ext>
            </a:extLst>
          </p:cNvPr>
          <p:cNvSpPr/>
          <p:nvPr userDrawn="1"/>
        </p:nvSpPr>
        <p:spPr>
          <a:xfrm>
            <a:off x="0" y="6650491"/>
            <a:ext cx="6858000" cy="325550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Arc 60">
            <a:extLst>
              <a:ext uri="{FF2B5EF4-FFF2-40B4-BE49-F238E27FC236}">
                <a16:creationId xmlns:a16="http://schemas.microsoft.com/office/drawing/2014/main" id="{DE512640-0F56-4ADA-84E2-7B4AEE9CFF43}"/>
              </a:ext>
            </a:extLst>
          </p:cNvPr>
          <p:cNvSpPr/>
          <p:nvPr userDrawn="1"/>
        </p:nvSpPr>
        <p:spPr>
          <a:xfrm>
            <a:off x="-1564114" y="5139162"/>
            <a:ext cx="5331312" cy="5331312"/>
          </a:xfrm>
          <a:prstGeom prst="arc">
            <a:avLst>
              <a:gd name="adj1" fmla="val 15322999"/>
              <a:gd name="adj2" fmla="val 1970852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Arc 61">
            <a:extLst>
              <a:ext uri="{FF2B5EF4-FFF2-40B4-BE49-F238E27FC236}">
                <a16:creationId xmlns:a16="http://schemas.microsoft.com/office/drawing/2014/main" id="{C3E0DF91-625B-4D54-9A4A-F2117B0B10E8}"/>
              </a:ext>
            </a:extLst>
          </p:cNvPr>
          <p:cNvSpPr/>
          <p:nvPr userDrawn="1"/>
        </p:nvSpPr>
        <p:spPr>
          <a:xfrm>
            <a:off x="-1564114" y="5139162"/>
            <a:ext cx="5331312" cy="5331312"/>
          </a:xfrm>
          <a:prstGeom prst="arc">
            <a:avLst>
              <a:gd name="adj1" fmla="val 20500132"/>
              <a:gd name="adj2" fmla="val 2256244"/>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51DCE195-1CBB-40BE-8879-0055886F89CB}"/>
              </a:ext>
            </a:extLst>
          </p:cNvPr>
          <p:cNvSpPr txBox="1"/>
          <p:nvPr/>
        </p:nvSpPr>
        <p:spPr>
          <a:xfrm>
            <a:off x="3932849" y="6845131"/>
            <a:ext cx="2772752" cy="369332"/>
          </a:xfrm>
          <a:prstGeom prst="rect">
            <a:avLst/>
          </a:prstGeom>
          <a:noFill/>
        </p:spPr>
        <p:txBody>
          <a:bodyPr wrap="square" rtlCol="0">
            <a:spAutoFit/>
          </a:bodyPr>
          <a:lstStyle/>
          <a:p>
            <a:r>
              <a:rPr lang="fr-FR" b="1" cap="all" dirty="0">
                <a:solidFill>
                  <a:schemeClr val="bg1"/>
                </a:solidFill>
                <a:latin typeface="Trebuchet MS" panose="020B0603020202020204" pitchFamily="34" charset="0"/>
              </a:rPr>
              <a:t>Pour en savoir plus</a:t>
            </a:r>
          </a:p>
        </p:txBody>
      </p:sp>
      <p:sp>
        <p:nvSpPr>
          <p:cNvPr id="94" name="Espace réservé du texte 77">
            <a:extLst>
              <a:ext uri="{FF2B5EF4-FFF2-40B4-BE49-F238E27FC236}">
                <a16:creationId xmlns:a16="http://schemas.microsoft.com/office/drawing/2014/main" id="{C6D2CD1C-7D90-4B2C-AAAD-B5C2854414AD}"/>
              </a:ext>
            </a:extLst>
          </p:cNvPr>
          <p:cNvSpPr>
            <a:spLocks noGrp="1"/>
          </p:cNvSpPr>
          <p:nvPr userDrawn="1">
            <p:ph type="body" sz="quarter" idx="20"/>
          </p:nvPr>
        </p:nvSpPr>
        <p:spPr>
          <a:xfrm>
            <a:off x="296863" y="446519"/>
            <a:ext cx="2880000" cy="4506481"/>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5" name="Espace réservé du texte 77">
            <a:extLst>
              <a:ext uri="{FF2B5EF4-FFF2-40B4-BE49-F238E27FC236}">
                <a16:creationId xmlns:a16="http://schemas.microsoft.com/office/drawing/2014/main" id="{BF71F432-0C76-4011-8DD3-36CAE954C01B}"/>
              </a:ext>
            </a:extLst>
          </p:cNvPr>
          <p:cNvSpPr>
            <a:spLocks noGrp="1"/>
          </p:cNvSpPr>
          <p:nvPr userDrawn="1">
            <p:ph type="body" sz="quarter" idx="21"/>
          </p:nvPr>
        </p:nvSpPr>
        <p:spPr>
          <a:xfrm>
            <a:off x="3677597" y="446519"/>
            <a:ext cx="2880000" cy="6028156"/>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97" name="Espace réservé pour une image  96">
            <a:extLst>
              <a:ext uri="{FF2B5EF4-FFF2-40B4-BE49-F238E27FC236}">
                <a16:creationId xmlns:a16="http://schemas.microsoft.com/office/drawing/2014/main" id="{68626897-67E2-40AA-BA0B-A70ED57D1B64}"/>
              </a:ext>
            </a:extLst>
          </p:cNvPr>
          <p:cNvSpPr>
            <a:spLocks noGrp="1"/>
          </p:cNvSpPr>
          <p:nvPr userDrawn="1">
            <p:ph type="pic" sz="quarter" idx="22"/>
          </p:nvPr>
        </p:nvSpPr>
        <p:spPr>
          <a:xfrm>
            <a:off x="-2510" y="5321538"/>
            <a:ext cx="3585927" cy="4584463"/>
          </a:xfrm>
          <a:custGeom>
            <a:avLst/>
            <a:gdLst>
              <a:gd name="connsiteX0" fmla="*/ 1152655 w 3585927"/>
              <a:gd name="connsiteY0" fmla="*/ 525 h 4584463"/>
              <a:gd name="connsiteX1" fmla="*/ 3268455 w 3585927"/>
              <a:gd name="connsiteY1" fmla="*/ 1268609 h 4584463"/>
              <a:gd name="connsiteX2" fmla="*/ 2625981 w 3585927"/>
              <a:gd name="connsiteY2" fmla="*/ 4443196 h 4584463"/>
              <a:gd name="connsiteX3" fmla="*/ 2428883 w 3585927"/>
              <a:gd name="connsiteY3" fmla="*/ 4581021 h 4584463"/>
              <a:gd name="connsiteX4" fmla="*/ 2430816 w 3585927"/>
              <a:gd name="connsiteY4" fmla="*/ 4584463 h 4584463"/>
              <a:gd name="connsiteX5" fmla="*/ 2511 w 3585927"/>
              <a:gd name="connsiteY5" fmla="*/ 4584463 h 4584463"/>
              <a:gd name="connsiteX6" fmla="*/ 2511 w 3585927"/>
              <a:gd name="connsiteY6" fmla="*/ 264212 h 4584463"/>
              <a:gd name="connsiteX7" fmla="*/ 0 w 3585927"/>
              <a:gd name="connsiteY7" fmla="*/ 259152 h 4584463"/>
              <a:gd name="connsiteX8" fmla="*/ 1152655 w 3585927"/>
              <a:gd name="connsiteY8" fmla="*/ 525 h 4584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5927" h="4584463">
                <a:moveTo>
                  <a:pt x="1152655" y="525"/>
                </a:moveTo>
                <a:cubicBezTo>
                  <a:pt x="2005554" y="18092"/>
                  <a:pt x="2823843" y="475694"/>
                  <a:pt x="3268455" y="1268609"/>
                </a:cubicBezTo>
                <a:cubicBezTo>
                  <a:pt x="3874746" y="2349858"/>
                  <a:pt x="3586626" y="3698736"/>
                  <a:pt x="2625981" y="4443196"/>
                </a:cubicBezTo>
                <a:lnTo>
                  <a:pt x="2428883" y="4581021"/>
                </a:lnTo>
                <a:lnTo>
                  <a:pt x="2430816" y="4584463"/>
                </a:lnTo>
                <a:lnTo>
                  <a:pt x="2511" y="4584463"/>
                </a:lnTo>
                <a:lnTo>
                  <a:pt x="2511" y="264212"/>
                </a:lnTo>
                <a:lnTo>
                  <a:pt x="0" y="259152"/>
                </a:lnTo>
                <a:cubicBezTo>
                  <a:pt x="370141" y="75470"/>
                  <a:pt x="764973" y="-7461"/>
                  <a:pt x="1152655" y="525"/>
                </a:cubicBezTo>
                <a:close/>
              </a:path>
            </a:pathLst>
          </a:custGeom>
          <a:ln>
            <a:noFill/>
          </a:ln>
          <a:effectLst>
            <a:outerShdw blurRad="50800" dist="38100" algn="l" rotWithShape="0">
              <a:prstClr val="black">
                <a:alpha val="40000"/>
              </a:prstClr>
            </a:outerShdw>
          </a:effectLst>
        </p:spPr>
        <p:txBody>
          <a:bodyPr wrap="square" tIns="504000" bIns="46800">
            <a:noAutofit/>
          </a:bodyPr>
          <a:lstStyle>
            <a:lvl1pPr marL="0" indent="0" algn="ctr">
              <a:buNone/>
              <a:defRPr sz="1600"/>
            </a:lvl1pPr>
          </a:lstStyle>
          <a:p>
            <a:endParaRPr lang="fr-FR"/>
          </a:p>
        </p:txBody>
      </p:sp>
      <p:grpSp>
        <p:nvGrpSpPr>
          <p:cNvPr id="98" name="Groupe 56">
            <a:extLst>
              <a:ext uri="{FF2B5EF4-FFF2-40B4-BE49-F238E27FC236}">
                <a16:creationId xmlns:a16="http://schemas.microsoft.com/office/drawing/2014/main" id="{E0456361-62AB-4EF9-A66F-A2336D5C7226}"/>
              </a:ext>
            </a:extLst>
          </p:cNvPr>
          <p:cNvGrpSpPr>
            <a:grpSpLocks noChangeAspect="1"/>
          </p:cNvGrpSpPr>
          <p:nvPr userDrawn="1"/>
        </p:nvGrpSpPr>
        <p:grpSpPr>
          <a:xfrm>
            <a:off x="5142147" y="9593112"/>
            <a:ext cx="1311041" cy="211032"/>
            <a:chOff x="721663" y="6029980"/>
            <a:chExt cx="2055017" cy="330786"/>
          </a:xfrm>
          <a:solidFill>
            <a:schemeClr val="bg1"/>
          </a:solidFill>
        </p:grpSpPr>
        <p:sp>
          <p:nvSpPr>
            <p:cNvPr id="99" name="Freeform 6">
              <a:extLst>
                <a:ext uri="{FF2B5EF4-FFF2-40B4-BE49-F238E27FC236}">
                  <a16:creationId xmlns:a16="http://schemas.microsoft.com/office/drawing/2014/main" id="{12E1EEA8-0D63-4D24-B1EE-4AEB52A797E4}"/>
                </a:ext>
              </a:extLst>
            </p:cNvPr>
            <p:cNvSpPr>
              <a:spLocks/>
            </p:cNvSpPr>
            <p:nvPr/>
          </p:nvSpPr>
          <p:spPr bwMode="auto">
            <a:xfrm>
              <a:off x="1612171" y="6264324"/>
              <a:ext cx="123481" cy="94639"/>
            </a:xfrm>
            <a:custGeom>
              <a:avLst/>
              <a:gdLst>
                <a:gd name="T0" fmla="*/ 0 w 103"/>
                <a:gd name="T1" fmla="*/ 44 h 44"/>
                <a:gd name="T2" fmla="*/ 39 w 58"/>
                <a:gd name="T3" fmla="*/ 0 h 44"/>
                <a:gd name="T4" fmla="*/ 56 w 58"/>
                <a:gd name="T5" fmla="*/ 3 h 44"/>
                <a:gd name="T6" fmla="*/ 57 w 58"/>
                <a:gd name="T7" fmla="*/ 9 h 44"/>
                <a:gd name="T8" fmla="*/ 39 w 58"/>
                <a:gd name="T9" fmla="*/ 3 h 44"/>
                <a:gd name="T10" fmla="*/ 0 w 103"/>
                <a:gd name="T11" fmla="*/ 41 h 44"/>
                <a:gd name="T12" fmla="*/ 57 w 58"/>
                <a:gd name="T13" fmla="*/ 35 h 44"/>
                <a:gd name="T14" fmla="*/ 58 w 58"/>
                <a:gd name="T15" fmla="*/ 38 h 44"/>
                <a:gd name="T16" fmla="*/ 0 w 103"/>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44">
                  <a:moveTo>
                    <a:pt x="40" y="44"/>
                  </a:moveTo>
                  <a:cubicBezTo>
                    <a:pt x="0" y="44"/>
                    <a:pt x="3" y="0"/>
                    <a:pt x="39" y="0"/>
                  </a:cubicBezTo>
                  <a:cubicBezTo>
                    <a:pt x="45" y="0"/>
                    <a:pt x="50" y="1"/>
                    <a:pt x="56" y="3"/>
                  </a:cubicBezTo>
                  <a:cubicBezTo>
                    <a:pt x="57" y="9"/>
                    <a:pt x="57" y="9"/>
                    <a:pt x="57" y="9"/>
                  </a:cubicBezTo>
                  <a:cubicBezTo>
                    <a:pt x="54" y="8"/>
                    <a:pt x="48" y="3"/>
                    <a:pt x="39" y="3"/>
                  </a:cubicBezTo>
                  <a:cubicBezTo>
                    <a:pt x="12" y="3"/>
                    <a:pt x="15" y="41"/>
                    <a:pt x="40" y="41"/>
                  </a:cubicBezTo>
                  <a:cubicBezTo>
                    <a:pt x="48" y="41"/>
                    <a:pt x="52" y="39"/>
                    <a:pt x="57" y="35"/>
                  </a:cubicBezTo>
                  <a:cubicBezTo>
                    <a:pt x="58" y="38"/>
                    <a:pt x="58" y="38"/>
                    <a:pt x="58" y="38"/>
                  </a:cubicBezTo>
                  <a:cubicBezTo>
                    <a:pt x="53" y="42"/>
                    <a:pt x="47" y="44"/>
                    <a:pt x="40"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0" name="Freeform 7">
              <a:extLst>
                <a:ext uri="{FF2B5EF4-FFF2-40B4-BE49-F238E27FC236}">
                  <a16:creationId xmlns:a16="http://schemas.microsoft.com/office/drawing/2014/main" id="{6E05FADB-4BD6-493B-8E45-52FC66BCFB41}"/>
                </a:ext>
              </a:extLst>
            </p:cNvPr>
            <p:cNvSpPr>
              <a:spLocks/>
            </p:cNvSpPr>
            <p:nvPr/>
          </p:nvSpPr>
          <p:spPr bwMode="auto">
            <a:xfrm>
              <a:off x="1908706" y="6261620"/>
              <a:ext cx="85626" cy="99146"/>
            </a:xfrm>
            <a:custGeom>
              <a:avLst/>
              <a:gdLst>
                <a:gd name="T0" fmla="*/ 0 w 40"/>
                <a:gd name="T1" fmla="*/ 0 h 46"/>
                <a:gd name="T2" fmla="*/ 37 w 40"/>
                <a:gd name="T3" fmla="*/ 35 h 46"/>
                <a:gd name="T4" fmla="*/ 37 w 40"/>
                <a:gd name="T5" fmla="*/ 5 h 46"/>
                <a:gd name="T6" fmla="*/ 36 w 40"/>
                <a:gd name="T7" fmla="*/ 1 h 46"/>
                <a:gd name="T8" fmla="*/ 40 w 40"/>
                <a:gd name="T9" fmla="*/ 1 h 46"/>
                <a:gd name="T10" fmla="*/ 40 w 40"/>
                <a:gd name="T11" fmla="*/ 5 h 46"/>
                <a:gd name="T12" fmla="*/ 40 w 40"/>
                <a:gd name="T13" fmla="*/ 46 h 46"/>
                <a:gd name="T14" fmla="*/ 38 w 40"/>
                <a:gd name="T15" fmla="*/ 46 h 46"/>
                <a:gd name="T16" fmla="*/ 0 w 40"/>
                <a:gd name="T17" fmla="*/ 10 h 46"/>
                <a:gd name="T18" fmla="*/ 0 w 40"/>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6">
                  <a:moveTo>
                    <a:pt x="0" y="0"/>
                  </a:moveTo>
                  <a:cubicBezTo>
                    <a:pt x="37" y="35"/>
                    <a:pt x="37" y="35"/>
                    <a:pt x="37" y="35"/>
                  </a:cubicBezTo>
                  <a:cubicBezTo>
                    <a:pt x="37" y="5"/>
                    <a:pt x="37" y="5"/>
                    <a:pt x="37" y="5"/>
                  </a:cubicBezTo>
                  <a:cubicBezTo>
                    <a:pt x="37" y="3"/>
                    <a:pt x="36" y="1"/>
                    <a:pt x="36" y="1"/>
                  </a:cubicBezTo>
                  <a:cubicBezTo>
                    <a:pt x="40" y="1"/>
                    <a:pt x="40" y="1"/>
                    <a:pt x="40" y="1"/>
                  </a:cubicBezTo>
                  <a:cubicBezTo>
                    <a:pt x="40" y="1"/>
                    <a:pt x="40" y="3"/>
                    <a:pt x="40" y="5"/>
                  </a:cubicBezTo>
                  <a:cubicBezTo>
                    <a:pt x="40" y="46"/>
                    <a:pt x="40" y="46"/>
                    <a:pt x="40" y="46"/>
                  </a:cubicBezTo>
                  <a:cubicBezTo>
                    <a:pt x="38" y="46"/>
                    <a:pt x="38" y="46"/>
                    <a:pt x="38" y="46"/>
                  </a:cubicBezTo>
                  <a:cubicBezTo>
                    <a:pt x="0" y="10"/>
                    <a:pt x="0" y="10"/>
                    <a:pt x="0" y="1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1" name="Freeform 8">
              <a:extLst>
                <a:ext uri="{FF2B5EF4-FFF2-40B4-BE49-F238E27FC236}">
                  <a16:creationId xmlns:a16="http://schemas.microsoft.com/office/drawing/2014/main" id="{03911745-7142-4C7D-9CB0-3D5C402F9DE8}"/>
                </a:ext>
              </a:extLst>
            </p:cNvPr>
            <p:cNvSpPr>
              <a:spLocks/>
            </p:cNvSpPr>
            <p:nvPr/>
          </p:nvSpPr>
          <p:spPr bwMode="auto">
            <a:xfrm>
              <a:off x="2024075" y="6261620"/>
              <a:ext cx="81119" cy="99146"/>
            </a:xfrm>
            <a:custGeom>
              <a:avLst/>
              <a:gdLst>
                <a:gd name="T0" fmla="*/ 18 w 38"/>
                <a:gd name="T1" fmla="*/ 45 h 46"/>
                <a:gd name="T2" fmla="*/ 1 w 38"/>
                <a:gd name="T3" fmla="*/ 41 h 46"/>
                <a:gd name="T4" fmla="*/ 0 w 38"/>
                <a:gd name="T5" fmla="*/ 35 h 46"/>
                <a:gd name="T6" fmla="*/ 18 w 38"/>
                <a:gd name="T7" fmla="*/ 43 h 46"/>
                <a:gd name="T8" fmla="*/ 29 w 38"/>
                <a:gd name="T9" fmla="*/ 36 h 46"/>
                <a:gd name="T10" fmla="*/ 18 w 38"/>
                <a:gd name="T11" fmla="*/ 24 h 46"/>
                <a:gd name="T12" fmla="*/ 1 w 38"/>
                <a:gd name="T13" fmla="*/ 10 h 46"/>
                <a:gd name="T14" fmla="*/ 18 w 38"/>
                <a:gd name="T15" fmla="*/ 1 h 46"/>
                <a:gd name="T16" fmla="*/ 34 w 38"/>
                <a:gd name="T17" fmla="*/ 4 h 46"/>
                <a:gd name="T18" fmla="*/ 35 w 38"/>
                <a:gd name="T19" fmla="*/ 9 h 46"/>
                <a:gd name="T20" fmla="*/ 17 w 38"/>
                <a:gd name="T21" fmla="*/ 3 h 46"/>
                <a:gd name="T22" fmla="*/ 21 w 38"/>
                <a:gd name="T23" fmla="*/ 18 h 46"/>
                <a:gd name="T24" fmla="*/ 38 w 38"/>
                <a:gd name="T25" fmla="*/ 33 h 46"/>
                <a:gd name="T26" fmla="*/ 18 w 38"/>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6">
                  <a:moveTo>
                    <a:pt x="18" y="45"/>
                  </a:moveTo>
                  <a:cubicBezTo>
                    <a:pt x="17" y="45"/>
                    <a:pt x="10" y="46"/>
                    <a:pt x="1" y="41"/>
                  </a:cubicBezTo>
                  <a:cubicBezTo>
                    <a:pt x="0" y="35"/>
                    <a:pt x="0" y="35"/>
                    <a:pt x="0" y="35"/>
                  </a:cubicBezTo>
                  <a:cubicBezTo>
                    <a:pt x="2" y="37"/>
                    <a:pt x="10" y="43"/>
                    <a:pt x="18" y="43"/>
                  </a:cubicBezTo>
                  <a:cubicBezTo>
                    <a:pt x="22" y="44"/>
                    <a:pt x="28" y="41"/>
                    <a:pt x="29" y="36"/>
                  </a:cubicBezTo>
                  <a:cubicBezTo>
                    <a:pt x="30" y="31"/>
                    <a:pt x="27" y="28"/>
                    <a:pt x="18" y="24"/>
                  </a:cubicBezTo>
                  <a:cubicBezTo>
                    <a:pt x="9" y="20"/>
                    <a:pt x="0" y="17"/>
                    <a:pt x="1" y="10"/>
                  </a:cubicBezTo>
                  <a:cubicBezTo>
                    <a:pt x="2" y="6"/>
                    <a:pt x="8" y="1"/>
                    <a:pt x="18" y="1"/>
                  </a:cubicBezTo>
                  <a:cubicBezTo>
                    <a:pt x="22" y="0"/>
                    <a:pt x="27" y="1"/>
                    <a:pt x="34" y="4"/>
                  </a:cubicBezTo>
                  <a:cubicBezTo>
                    <a:pt x="35" y="9"/>
                    <a:pt x="35" y="9"/>
                    <a:pt x="35" y="9"/>
                  </a:cubicBezTo>
                  <a:cubicBezTo>
                    <a:pt x="27" y="3"/>
                    <a:pt x="21" y="2"/>
                    <a:pt x="17" y="3"/>
                  </a:cubicBezTo>
                  <a:cubicBezTo>
                    <a:pt x="9" y="4"/>
                    <a:pt x="4" y="11"/>
                    <a:pt x="21" y="18"/>
                  </a:cubicBezTo>
                  <a:cubicBezTo>
                    <a:pt x="30" y="22"/>
                    <a:pt x="38" y="25"/>
                    <a:pt x="38" y="33"/>
                  </a:cubicBezTo>
                  <a:cubicBezTo>
                    <a:pt x="38" y="44"/>
                    <a:pt x="21" y="46"/>
                    <a:pt x="18"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2" name="Freeform 9">
              <a:extLst>
                <a:ext uri="{FF2B5EF4-FFF2-40B4-BE49-F238E27FC236}">
                  <a16:creationId xmlns:a16="http://schemas.microsoft.com/office/drawing/2014/main" id="{E1ADD674-FCF7-4325-BC37-9DB43ACCFD1C}"/>
                </a:ext>
              </a:extLst>
            </p:cNvPr>
            <p:cNvSpPr>
              <a:spLocks/>
            </p:cNvSpPr>
            <p:nvPr/>
          </p:nvSpPr>
          <p:spPr bwMode="auto">
            <a:xfrm>
              <a:off x="2262926" y="6264324"/>
              <a:ext cx="67599" cy="94639"/>
            </a:xfrm>
            <a:custGeom>
              <a:avLst/>
              <a:gdLst>
                <a:gd name="T0" fmla="*/ 30 w 32"/>
                <a:gd name="T1" fmla="*/ 44 h 44"/>
                <a:gd name="T2" fmla="*/ 0 w 32"/>
                <a:gd name="T3" fmla="*/ 44 h 44"/>
                <a:gd name="T4" fmla="*/ 1 w 32"/>
                <a:gd name="T5" fmla="*/ 37 h 44"/>
                <a:gd name="T6" fmla="*/ 1 w 32"/>
                <a:gd name="T7" fmla="*/ 7 h 44"/>
                <a:gd name="T8" fmla="*/ 0 w 32"/>
                <a:gd name="T9" fmla="*/ 0 h 44"/>
                <a:gd name="T10" fmla="*/ 10 w 32"/>
                <a:gd name="T11" fmla="*/ 0 h 44"/>
                <a:gd name="T12" fmla="*/ 9 w 32"/>
                <a:gd name="T13" fmla="*/ 6 h 44"/>
                <a:gd name="T14" fmla="*/ 9 w 32"/>
                <a:gd name="T15" fmla="*/ 41 h 44"/>
                <a:gd name="T16" fmla="*/ 23 w 32"/>
                <a:gd name="T17" fmla="*/ 41 h 44"/>
                <a:gd name="T18" fmla="*/ 32 w 32"/>
                <a:gd name="T19" fmla="*/ 39 h 44"/>
                <a:gd name="T20" fmla="*/ 30 w 3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4">
                  <a:moveTo>
                    <a:pt x="30" y="44"/>
                  </a:moveTo>
                  <a:cubicBezTo>
                    <a:pt x="0" y="44"/>
                    <a:pt x="0" y="44"/>
                    <a:pt x="0" y="44"/>
                  </a:cubicBezTo>
                  <a:cubicBezTo>
                    <a:pt x="1" y="41"/>
                    <a:pt x="1" y="40"/>
                    <a:pt x="1" y="37"/>
                  </a:cubicBezTo>
                  <a:cubicBezTo>
                    <a:pt x="1" y="7"/>
                    <a:pt x="1" y="7"/>
                    <a:pt x="1" y="7"/>
                  </a:cubicBezTo>
                  <a:cubicBezTo>
                    <a:pt x="1" y="5"/>
                    <a:pt x="1" y="3"/>
                    <a:pt x="0" y="0"/>
                  </a:cubicBezTo>
                  <a:cubicBezTo>
                    <a:pt x="10" y="0"/>
                    <a:pt x="10" y="0"/>
                    <a:pt x="10" y="0"/>
                  </a:cubicBezTo>
                  <a:cubicBezTo>
                    <a:pt x="9" y="3"/>
                    <a:pt x="9" y="4"/>
                    <a:pt x="9" y="6"/>
                  </a:cubicBezTo>
                  <a:cubicBezTo>
                    <a:pt x="9" y="41"/>
                    <a:pt x="9" y="41"/>
                    <a:pt x="9" y="41"/>
                  </a:cubicBezTo>
                  <a:cubicBezTo>
                    <a:pt x="23" y="41"/>
                    <a:pt x="23" y="41"/>
                    <a:pt x="23" y="41"/>
                  </a:cubicBezTo>
                  <a:cubicBezTo>
                    <a:pt x="25" y="41"/>
                    <a:pt x="27" y="41"/>
                    <a:pt x="32" y="39"/>
                  </a:cubicBezTo>
                  <a:lnTo>
                    <a:pt x="3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3" name="Freeform 10">
              <a:extLst>
                <a:ext uri="{FF2B5EF4-FFF2-40B4-BE49-F238E27FC236}">
                  <a16:creationId xmlns:a16="http://schemas.microsoft.com/office/drawing/2014/main" id="{4AF8BACF-7910-4EA0-B1A1-2DC715D58508}"/>
                </a:ext>
              </a:extLst>
            </p:cNvPr>
            <p:cNvSpPr>
              <a:spLocks/>
            </p:cNvSpPr>
            <p:nvPr/>
          </p:nvSpPr>
          <p:spPr bwMode="auto">
            <a:xfrm>
              <a:off x="2328723" y="6264324"/>
              <a:ext cx="98244" cy="94639"/>
            </a:xfrm>
            <a:custGeom>
              <a:avLst/>
              <a:gdLst>
                <a:gd name="T0" fmla="*/ 38 w 46"/>
                <a:gd name="T1" fmla="*/ 2 h 44"/>
                <a:gd name="T2" fmla="*/ 27 w 46"/>
                <a:gd name="T3" fmla="*/ 2 h 44"/>
                <a:gd name="T4" fmla="*/ 27 w 46"/>
                <a:gd name="T5" fmla="*/ 37 h 44"/>
                <a:gd name="T6" fmla="*/ 28 w 46"/>
                <a:gd name="T7" fmla="*/ 44 h 44"/>
                <a:gd name="T8" fmla="*/ 18 w 46"/>
                <a:gd name="T9" fmla="*/ 44 h 44"/>
                <a:gd name="T10" fmla="*/ 19 w 46"/>
                <a:gd name="T11" fmla="*/ 37 h 44"/>
                <a:gd name="T12" fmla="*/ 19 w 46"/>
                <a:gd name="T13" fmla="*/ 2 h 44"/>
                <a:gd name="T14" fmla="*/ 8 w 46"/>
                <a:gd name="T15" fmla="*/ 2 h 44"/>
                <a:gd name="T16" fmla="*/ 0 w 46"/>
                <a:gd name="T17" fmla="*/ 4 h 44"/>
                <a:gd name="T18" fmla="*/ 2 w 46"/>
                <a:gd name="T19" fmla="*/ 0 h 44"/>
                <a:gd name="T20" fmla="*/ 44 w 46"/>
                <a:gd name="T21" fmla="*/ 0 h 44"/>
                <a:gd name="T22" fmla="*/ 46 w 46"/>
                <a:gd name="T23" fmla="*/ 4 h 44"/>
                <a:gd name="T24" fmla="*/ 38 w 46"/>
                <a:gd name="T25"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4">
                  <a:moveTo>
                    <a:pt x="38" y="2"/>
                  </a:moveTo>
                  <a:cubicBezTo>
                    <a:pt x="27" y="2"/>
                    <a:pt x="27" y="2"/>
                    <a:pt x="27" y="2"/>
                  </a:cubicBezTo>
                  <a:cubicBezTo>
                    <a:pt x="27" y="37"/>
                    <a:pt x="27" y="37"/>
                    <a:pt x="27" y="37"/>
                  </a:cubicBezTo>
                  <a:cubicBezTo>
                    <a:pt x="27" y="40"/>
                    <a:pt x="27" y="41"/>
                    <a:pt x="28" y="44"/>
                  </a:cubicBezTo>
                  <a:cubicBezTo>
                    <a:pt x="18" y="44"/>
                    <a:pt x="18" y="44"/>
                    <a:pt x="18" y="44"/>
                  </a:cubicBezTo>
                  <a:cubicBezTo>
                    <a:pt x="19" y="41"/>
                    <a:pt x="19" y="39"/>
                    <a:pt x="19" y="37"/>
                  </a:cubicBezTo>
                  <a:cubicBezTo>
                    <a:pt x="19" y="2"/>
                    <a:pt x="19" y="2"/>
                    <a:pt x="19" y="2"/>
                  </a:cubicBezTo>
                  <a:cubicBezTo>
                    <a:pt x="8" y="2"/>
                    <a:pt x="8" y="2"/>
                    <a:pt x="8" y="2"/>
                  </a:cubicBezTo>
                  <a:cubicBezTo>
                    <a:pt x="6" y="2"/>
                    <a:pt x="5" y="2"/>
                    <a:pt x="0" y="4"/>
                  </a:cubicBezTo>
                  <a:cubicBezTo>
                    <a:pt x="2" y="0"/>
                    <a:pt x="2" y="0"/>
                    <a:pt x="2" y="0"/>
                  </a:cubicBezTo>
                  <a:cubicBezTo>
                    <a:pt x="44" y="0"/>
                    <a:pt x="44" y="0"/>
                    <a:pt x="44" y="0"/>
                  </a:cubicBezTo>
                  <a:cubicBezTo>
                    <a:pt x="46" y="4"/>
                    <a:pt x="46" y="4"/>
                    <a:pt x="46" y="4"/>
                  </a:cubicBezTo>
                  <a:cubicBezTo>
                    <a:pt x="41" y="2"/>
                    <a:pt x="40" y="2"/>
                    <a:pt x="38"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4" name="Freeform 11">
              <a:extLst>
                <a:ext uri="{FF2B5EF4-FFF2-40B4-BE49-F238E27FC236}">
                  <a16:creationId xmlns:a16="http://schemas.microsoft.com/office/drawing/2014/main" id="{D93A50D2-BF8A-4A30-9DCA-D19AC42B5D31}"/>
                </a:ext>
              </a:extLst>
            </p:cNvPr>
            <p:cNvSpPr>
              <a:spLocks/>
            </p:cNvSpPr>
            <p:nvPr/>
          </p:nvSpPr>
          <p:spPr bwMode="auto">
            <a:xfrm>
              <a:off x="2450401" y="6264324"/>
              <a:ext cx="20730" cy="94639"/>
            </a:xfrm>
            <a:custGeom>
              <a:avLst/>
              <a:gdLst>
                <a:gd name="T0" fmla="*/ 0 w 10"/>
                <a:gd name="T1" fmla="*/ 44 h 44"/>
                <a:gd name="T2" fmla="*/ 1 w 10"/>
                <a:gd name="T3" fmla="*/ 37 h 44"/>
                <a:gd name="T4" fmla="*/ 1 w 10"/>
                <a:gd name="T5" fmla="*/ 6 h 44"/>
                <a:gd name="T6" fmla="*/ 0 w 10"/>
                <a:gd name="T7" fmla="*/ 0 h 44"/>
                <a:gd name="T8" fmla="*/ 10 w 10"/>
                <a:gd name="T9" fmla="*/ 0 h 44"/>
                <a:gd name="T10" fmla="*/ 9 w 10"/>
                <a:gd name="T11" fmla="*/ 6 h 44"/>
                <a:gd name="T12" fmla="*/ 9 w 10"/>
                <a:gd name="T13" fmla="*/ 37 h 44"/>
                <a:gd name="T14" fmla="*/ 10 w 10"/>
                <a:gd name="T15" fmla="*/ 44 h 44"/>
                <a:gd name="T16" fmla="*/ 0 w 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4">
                  <a:moveTo>
                    <a:pt x="0" y="44"/>
                  </a:moveTo>
                  <a:cubicBezTo>
                    <a:pt x="1" y="41"/>
                    <a:pt x="1" y="39"/>
                    <a:pt x="1" y="37"/>
                  </a:cubicBezTo>
                  <a:cubicBezTo>
                    <a:pt x="1" y="6"/>
                    <a:pt x="1" y="6"/>
                    <a:pt x="1" y="6"/>
                  </a:cubicBezTo>
                  <a:cubicBezTo>
                    <a:pt x="1" y="4"/>
                    <a:pt x="1" y="3"/>
                    <a:pt x="0" y="0"/>
                  </a:cubicBezTo>
                  <a:cubicBezTo>
                    <a:pt x="10" y="0"/>
                    <a:pt x="10" y="0"/>
                    <a:pt x="10" y="0"/>
                  </a:cubicBezTo>
                  <a:cubicBezTo>
                    <a:pt x="9" y="3"/>
                    <a:pt x="9" y="4"/>
                    <a:pt x="9" y="6"/>
                  </a:cubicBezTo>
                  <a:cubicBezTo>
                    <a:pt x="9" y="37"/>
                    <a:pt x="9" y="37"/>
                    <a:pt x="9" y="37"/>
                  </a:cubicBezTo>
                  <a:cubicBezTo>
                    <a:pt x="9" y="39"/>
                    <a:pt x="9" y="41"/>
                    <a:pt x="10" y="44"/>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5" name="Freeform 12">
              <a:extLst>
                <a:ext uri="{FF2B5EF4-FFF2-40B4-BE49-F238E27FC236}">
                  <a16:creationId xmlns:a16="http://schemas.microsoft.com/office/drawing/2014/main" id="{BA054AC8-7007-4016-B2E5-2E4725879395}"/>
                </a:ext>
              </a:extLst>
            </p:cNvPr>
            <p:cNvSpPr>
              <a:spLocks/>
            </p:cNvSpPr>
            <p:nvPr/>
          </p:nvSpPr>
          <p:spPr bwMode="auto">
            <a:xfrm>
              <a:off x="2514395" y="6261620"/>
              <a:ext cx="91034" cy="99146"/>
            </a:xfrm>
            <a:custGeom>
              <a:avLst/>
              <a:gdLst>
                <a:gd name="T0" fmla="*/ 43 w 43"/>
                <a:gd name="T1" fmla="*/ 5 h 46"/>
                <a:gd name="T2" fmla="*/ 43 w 43"/>
                <a:gd name="T3" fmla="*/ 46 h 46"/>
                <a:gd name="T4" fmla="*/ 41 w 43"/>
                <a:gd name="T5" fmla="*/ 46 h 46"/>
                <a:gd name="T6" fmla="*/ 4 w 43"/>
                <a:gd name="T7" fmla="*/ 11 h 46"/>
                <a:gd name="T8" fmla="*/ 4 w 43"/>
                <a:gd name="T9" fmla="*/ 40 h 46"/>
                <a:gd name="T10" fmla="*/ 5 w 43"/>
                <a:gd name="T11" fmla="*/ 45 h 46"/>
                <a:gd name="T12" fmla="*/ 0 w 43"/>
                <a:gd name="T13" fmla="*/ 45 h 46"/>
                <a:gd name="T14" fmla="*/ 1 w 43"/>
                <a:gd name="T15" fmla="*/ 40 h 46"/>
                <a:gd name="T16" fmla="*/ 1 w 43"/>
                <a:gd name="T17" fmla="*/ 0 h 46"/>
                <a:gd name="T18" fmla="*/ 2 w 43"/>
                <a:gd name="T19" fmla="*/ 0 h 46"/>
                <a:gd name="T20" fmla="*/ 40 w 43"/>
                <a:gd name="T21" fmla="*/ 35 h 46"/>
                <a:gd name="T22" fmla="*/ 40 w 43"/>
                <a:gd name="T23" fmla="*/ 5 h 46"/>
                <a:gd name="T24" fmla="*/ 39 w 43"/>
                <a:gd name="T25" fmla="*/ 1 h 46"/>
                <a:gd name="T26" fmla="*/ 43 w 43"/>
                <a:gd name="T27" fmla="*/ 1 h 46"/>
                <a:gd name="T28" fmla="*/ 43 w 43"/>
                <a:gd name="T29"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6">
                  <a:moveTo>
                    <a:pt x="43" y="5"/>
                  </a:moveTo>
                  <a:cubicBezTo>
                    <a:pt x="43" y="46"/>
                    <a:pt x="43" y="46"/>
                    <a:pt x="43" y="46"/>
                  </a:cubicBezTo>
                  <a:cubicBezTo>
                    <a:pt x="41" y="46"/>
                    <a:pt x="41" y="46"/>
                    <a:pt x="41" y="46"/>
                  </a:cubicBezTo>
                  <a:cubicBezTo>
                    <a:pt x="4" y="11"/>
                    <a:pt x="4" y="11"/>
                    <a:pt x="4" y="11"/>
                  </a:cubicBezTo>
                  <a:cubicBezTo>
                    <a:pt x="4" y="40"/>
                    <a:pt x="4" y="40"/>
                    <a:pt x="4" y="40"/>
                  </a:cubicBezTo>
                  <a:cubicBezTo>
                    <a:pt x="4" y="43"/>
                    <a:pt x="4" y="44"/>
                    <a:pt x="5" y="45"/>
                  </a:cubicBezTo>
                  <a:cubicBezTo>
                    <a:pt x="0" y="45"/>
                    <a:pt x="0" y="45"/>
                    <a:pt x="0" y="45"/>
                  </a:cubicBezTo>
                  <a:cubicBezTo>
                    <a:pt x="0" y="44"/>
                    <a:pt x="1" y="43"/>
                    <a:pt x="1" y="40"/>
                  </a:cubicBezTo>
                  <a:cubicBezTo>
                    <a:pt x="1" y="0"/>
                    <a:pt x="1" y="0"/>
                    <a:pt x="1" y="0"/>
                  </a:cubicBezTo>
                  <a:cubicBezTo>
                    <a:pt x="2" y="0"/>
                    <a:pt x="2" y="0"/>
                    <a:pt x="2" y="0"/>
                  </a:cubicBezTo>
                  <a:cubicBezTo>
                    <a:pt x="40" y="35"/>
                    <a:pt x="40" y="35"/>
                    <a:pt x="40" y="35"/>
                  </a:cubicBezTo>
                  <a:cubicBezTo>
                    <a:pt x="40" y="5"/>
                    <a:pt x="40" y="5"/>
                    <a:pt x="40" y="5"/>
                  </a:cubicBezTo>
                  <a:cubicBezTo>
                    <a:pt x="40" y="3"/>
                    <a:pt x="39" y="1"/>
                    <a:pt x="39" y="1"/>
                  </a:cubicBezTo>
                  <a:cubicBezTo>
                    <a:pt x="43" y="1"/>
                    <a:pt x="43" y="1"/>
                    <a:pt x="43" y="1"/>
                  </a:cubicBezTo>
                  <a:cubicBezTo>
                    <a:pt x="43" y="1"/>
                    <a:pt x="43" y="3"/>
                    <a:pt x="43"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6" name="Freeform 13">
              <a:extLst>
                <a:ext uri="{FF2B5EF4-FFF2-40B4-BE49-F238E27FC236}">
                  <a16:creationId xmlns:a16="http://schemas.microsoft.com/office/drawing/2014/main" id="{4B9BA46A-CB2C-4C05-A004-1C8B86DCDF64}"/>
                </a:ext>
              </a:extLst>
            </p:cNvPr>
            <p:cNvSpPr>
              <a:spLocks/>
            </p:cNvSpPr>
            <p:nvPr/>
          </p:nvSpPr>
          <p:spPr bwMode="auto">
            <a:xfrm>
              <a:off x="721663" y="6036289"/>
              <a:ext cx="134297" cy="180265"/>
            </a:xfrm>
            <a:custGeom>
              <a:avLst/>
              <a:gdLst>
                <a:gd name="T0" fmla="*/ 59 w 63"/>
                <a:gd name="T1" fmla="*/ 84 h 84"/>
                <a:gd name="T2" fmla="*/ 0 w 63"/>
                <a:gd name="T3" fmla="*/ 84 h 84"/>
                <a:gd name="T4" fmla="*/ 3 w 63"/>
                <a:gd name="T5" fmla="*/ 70 h 84"/>
                <a:gd name="T6" fmla="*/ 3 w 63"/>
                <a:gd name="T7" fmla="*/ 13 h 84"/>
                <a:gd name="T8" fmla="*/ 0 w 63"/>
                <a:gd name="T9" fmla="*/ 0 h 84"/>
                <a:gd name="T10" fmla="*/ 56 w 63"/>
                <a:gd name="T11" fmla="*/ 0 h 84"/>
                <a:gd name="T12" fmla="*/ 61 w 63"/>
                <a:gd name="T13" fmla="*/ 8 h 84"/>
                <a:gd name="T14" fmla="*/ 44 w 63"/>
                <a:gd name="T15" fmla="*/ 5 h 84"/>
                <a:gd name="T16" fmla="*/ 18 w 63"/>
                <a:gd name="T17" fmla="*/ 5 h 84"/>
                <a:gd name="T18" fmla="*/ 18 w 63"/>
                <a:gd name="T19" fmla="*/ 38 h 84"/>
                <a:gd name="T20" fmla="*/ 54 w 63"/>
                <a:gd name="T21" fmla="*/ 38 h 84"/>
                <a:gd name="T22" fmla="*/ 52 w 63"/>
                <a:gd name="T23" fmla="*/ 43 h 84"/>
                <a:gd name="T24" fmla="*/ 18 w 63"/>
                <a:gd name="T25" fmla="*/ 43 h 84"/>
                <a:gd name="T26" fmla="*/ 18 w 63"/>
                <a:gd name="T27" fmla="*/ 79 h 84"/>
                <a:gd name="T28" fmla="*/ 46 w 63"/>
                <a:gd name="T29" fmla="*/ 79 h 84"/>
                <a:gd name="T30" fmla="*/ 63 w 63"/>
                <a:gd name="T31" fmla="*/ 76 h 84"/>
                <a:gd name="T32" fmla="*/ 59 w 63"/>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4">
                  <a:moveTo>
                    <a:pt x="59" y="84"/>
                  </a:moveTo>
                  <a:cubicBezTo>
                    <a:pt x="0" y="84"/>
                    <a:pt x="0" y="84"/>
                    <a:pt x="0" y="84"/>
                  </a:cubicBezTo>
                  <a:cubicBezTo>
                    <a:pt x="3" y="78"/>
                    <a:pt x="3" y="77"/>
                    <a:pt x="3" y="70"/>
                  </a:cubicBezTo>
                  <a:cubicBezTo>
                    <a:pt x="3" y="13"/>
                    <a:pt x="3" y="13"/>
                    <a:pt x="3" y="13"/>
                  </a:cubicBezTo>
                  <a:cubicBezTo>
                    <a:pt x="3" y="9"/>
                    <a:pt x="3" y="5"/>
                    <a:pt x="0" y="0"/>
                  </a:cubicBezTo>
                  <a:cubicBezTo>
                    <a:pt x="56" y="0"/>
                    <a:pt x="56" y="0"/>
                    <a:pt x="56" y="0"/>
                  </a:cubicBezTo>
                  <a:cubicBezTo>
                    <a:pt x="61" y="8"/>
                    <a:pt x="61" y="8"/>
                    <a:pt x="61" y="8"/>
                  </a:cubicBezTo>
                  <a:cubicBezTo>
                    <a:pt x="50" y="4"/>
                    <a:pt x="48" y="5"/>
                    <a:pt x="44" y="5"/>
                  </a:cubicBezTo>
                  <a:cubicBezTo>
                    <a:pt x="18" y="5"/>
                    <a:pt x="18" y="5"/>
                    <a:pt x="18" y="5"/>
                  </a:cubicBezTo>
                  <a:cubicBezTo>
                    <a:pt x="18" y="38"/>
                    <a:pt x="18" y="38"/>
                    <a:pt x="18" y="38"/>
                  </a:cubicBezTo>
                  <a:cubicBezTo>
                    <a:pt x="54" y="38"/>
                    <a:pt x="54" y="38"/>
                    <a:pt x="54" y="38"/>
                  </a:cubicBezTo>
                  <a:cubicBezTo>
                    <a:pt x="52" y="43"/>
                    <a:pt x="52" y="43"/>
                    <a:pt x="52" y="43"/>
                  </a:cubicBezTo>
                  <a:cubicBezTo>
                    <a:pt x="18" y="43"/>
                    <a:pt x="18" y="43"/>
                    <a:pt x="18" y="43"/>
                  </a:cubicBezTo>
                  <a:cubicBezTo>
                    <a:pt x="18" y="79"/>
                    <a:pt x="18" y="79"/>
                    <a:pt x="18" y="79"/>
                  </a:cubicBezTo>
                  <a:cubicBezTo>
                    <a:pt x="46" y="79"/>
                    <a:pt x="46" y="79"/>
                    <a:pt x="46" y="79"/>
                  </a:cubicBezTo>
                  <a:cubicBezTo>
                    <a:pt x="50" y="79"/>
                    <a:pt x="52" y="79"/>
                    <a:pt x="63" y="76"/>
                  </a:cubicBezTo>
                  <a:lnTo>
                    <a:pt x="5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7" name="Freeform 14">
              <a:extLst>
                <a:ext uri="{FF2B5EF4-FFF2-40B4-BE49-F238E27FC236}">
                  <a16:creationId xmlns:a16="http://schemas.microsoft.com/office/drawing/2014/main" id="{2B3D4348-0282-4E7C-97B3-374DF06D9D47}"/>
                </a:ext>
              </a:extLst>
            </p:cNvPr>
            <p:cNvSpPr>
              <a:spLocks/>
            </p:cNvSpPr>
            <p:nvPr/>
          </p:nvSpPr>
          <p:spPr bwMode="auto">
            <a:xfrm>
              <a:off x="917250" y="6036289"/>
              <a:ext cx="190179" cy="184771"/>
            </a:xfrm>
            <a:custGeom>
              <a:avLst/>
              <a:gdLst>
                <a:gd name="T0" fmla="*/ 87 w 89"/>
                <a:gd name="T1" fmla="*/ 8 h 86"/>
                <a:gd name="T2" fmla="*/ 87 w 89"/>
                <a:gd name="T3" fmla="*/ 51 h 86"/>
                <a:gd name="T4" fmla="*/ 46 w 89"/>
                <a:gd name="T5" fmla="*/ 86 h 86"/>
                <a:gd name="T6" fmla="*/ 2 w 89"/>
                <a:gd name="T7" fmla="*/ 51 h 86"/>
                <a:gd name="T8" fmla="*/ 2 w 89"/>
                <a:gd name="T9" fmla="*/ 13 h 86"/>
                <a:gd name="T10" fmla="*/ 0 w 89"/>
                <a:gd name="T11" fmla="*/ 0 h 86"/>
                <a:gd name="T12" fmla="*/ 20 w 89"/>
                <a:gd name="T13" fmla="*/ 0 h 86"/>
                <a:gd name="T14" fmla="*/ 18 w 89"/>
                <a:gd name="T15" fmla="*/ 13 h 86"/>
                <a:gd name="T16" fmla="*/ 18 w 89"/>
                <a:gd name="T17" fmla="*/ 51 h 86"/>
                <a:gd name="T18" fmla="*/ 49 w 89"/>
                <a:gd name="T19" fmla="*/ 79 h 86"/>
                <a:gd name="T20" fmla="*/ 81 w 89"/>
                <a:gd name="T21" fmla="*/ 51 h 86"/>
                <a:gd name="T22" fmla="*/ 81 w 89"/>
                <a:gd name="T23" fmla="*/ 8 h 86"/>
                <a:gd name="T24" fmla="*/ 80 w 89"/>
                <a:gd name="T25" fmla="*/ 0 h 86"/>
                <a:gd name="T26" fmla="*/ 89 w 89"/>
                <a:gd name="T27" fmla="*/ 0 h 86"/>
                <a:gd name="T28" fmla="*/ 87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7" y="8"/>
                  </a:moveTo>
                  <a:cubicBezTo>
                    <a:pt x="87" y="51"/>
                    <a:pt x="87" y="51"/>
                    <a:pt x="87" y="51"/>
                  </a:cubicBezTo>
                  <a:cubicBezTo>
                    <a:pt x="87" y="75"/>
                    <a:pt x="70" y="86"/>
                    <a:pt x="46" y="86"/>
                  </a:cubicBezTo>
                  <a:cubicBezTo>
                    <a:pt x="23" y="86"/>
                    <a:pt x="2" y="78"/>
                    <a:pt x="2" y="51"/>
                  </a:cubicBezTo>
                  <a:cubicBezTo>
                    <a:pt x="2" y="13"/>
                    <a:pt x="2" y="13"/>
                    <a:pt x="2" y="13"/>
                  </a:cubicBezTo>
                  <a:cubicBezTo>
                    <a:pt x="2" y="9"/>
                    <a:pt x="3" y="5"/>
                    <a:pt x="0" y="0"/>
                  </a:cubicBezTo>
                  <a:cubicBezTo>
                    <a:pt x="20" y="0"/>
                    <a:pt x="20" y="0"/>
                    <a:pt x="20" y="0"/>
                  </a:cubicBezTo>
                  <a:cubicBezTo>
                    <a:pt x="18" y="5"/>
                    <a:pt x="18" y="8"/>
                    <a:pt x="18" y="13"/>
                  </a:cubicBezTo>
                  <a:cubicBezTo>
                    <a:pt x="18" y="51"/>
                    <a:pt x="18" y="51"/>
                    <a:pt x="18" y="51"/>
                  </a:cubicBezTo>
                  <a:cubicBezTo>
                    <a:pt x="18" y="73"/>
                    <a:pt x="32" y="79"/>
                    <a:pt x="49" y="79"/>
                  </a:cubicBezTo>
                  <a:cubicBezTo>
                    <a:pt x="69" y="79"/>
                    <a:pt x="81" y="70"/>
                    <a:pt x="81" y="51"/>
                  </a:cubicBezTo>
                  <a:cubicBezTo>
                    <a:pt x="81" y="8"/>
                    <a:pt x="81" y="8"/>
                    <a:pt x="81" y="8"/>
                  </a:cubicBezTo>
                  <a:cubicBezTo>
                    <a:pt x="81" y="4"/>
                    <a:pt x="80" y="1"/>
                    <a:pt x="80" y="0"/>
                  </a:cubicBezTo>
                  <a:cubicBezTo>
                    <a:pt x="89" y="0"/>
                    <a:pt x="89" y="0"/>
                    <a:pt x="89" y="0"/>
                  </a:cubicBezTo>
                  <a:cubicBezTo>
                    <a:pt x="88" y="1"/>
                    <a:pt x="87" y="4"/>
                    <a:pt x="8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8" name="Freeform 15">
              <a:extLst>
                <a:ext uri="{FF2B5EF4-FFF2-40B4-BE49-F238E27FC236}">
                  <a16:creationId xmlns:a16="http://schemas.microsoft.com/office/drawing/2014/main" id="{C54504B4-5F22-4E5B-ACA2-6BE30D842B7D}"/>
                </a:ext>
              </a:extLst>
            </p:cNvPr>
            <p:cNvSpPr>
              <a:spLocks/>
            </p:cNvSpPr>
            <p:nvPr/>
          </p:nvSpPr>
          <p:spPr bwMode="auto">
            <a:xfrm>
              <a:off x="2373789" y="6036289"/>
              <a:ext cx="189278" cy="184771"/>
            </a:xfrm>
            <a:custGeom>
              <a:avLst/>
              <a:gdLst>
                <a:gd name="T0" fmla="*/ 88 w 89"/>
                <a:gd name="T1" fmla="*/ 8 h 86"/>
                <a:gd name="T2" fmla="*/ 88 w 89"/>
                <a:gd name="T3" fmla="*/ 51 h 86"/>
                <a:gd name="T4" fmla="*/ 47 w 89"/>
                <a:gd name="T5" fmla="*/ 86 h 86"/>
                <a:gd name="T6" fmla="*/ 3 w 89"/>
                <a:gd name="T7" fmla="*/ 51 h 86"/>
                <a:gd name="T8" fmla="*/ 3 w 89"/>
                <a:gd name="T9" fmla="*/ 13 h 86"/>
                <a:gd name="T10" fmla="*/ 0 w 89"/>
                <a:gd name="T11" fmla="*/ 0 h 86"/>
                <a:gd name="T12" fmla="*/ 21 w 89"/>
                <a:gd name="T13" fmla="*/ 0 h 86"/>
                <a:gd name="T14" fmla="*/ 19 w 89"/>
                <a:gd name="T15" fmla="*/ 13 h 86"/>
                <a:gd name="T16" fmla="*/ 19 w 89"/>
                <a:gd name="T17" fmla="*/ 51 h 86"/>
                <a:gd name="T18" fmla="*/ 50 w 89"/>
                <a:gd name="T19" fmla="*/ 79 h 86"/>
                <a:gd name="T20" fmla="*/ 82 w 89"/>
                <a:gd name="T21" fmla="*/ 51 h 86"/>
                <a:gd name="T22" fmla="*/ 82 w 89"/>
                <a:gd name="T23" fmla="*/ 8 h 86"/>
                <a:gd name="T24" fmla="*/ 81 w 89"/>
                <a:gd name="T25" fmla="*/ 0 h 86"/>
                <a:gd name="T26" fmla="*/ 89 w 89"/>
                <a:gd name="T27" fmla="*/ 0 h 86"/>
                <a:gd name="T28" fmla="*/ 88 w 89"/>
                <a:gd name="T29"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86">
                  <a:moveTo>
                    <a:pt x="88" y="8"/>
                  </a:moveTo>
                  <a:cubicBezTo>
                    <a:pt x="88" y="51"/>
                    <a:pt x="88" y="51"/>
                    <a:pt x="88" y="51"/>
                  </a:cubicBezTo>
                  <a:cubicBezTo>
                    <a:pt x="88" y="75"/>
                    <a:pt x="71" y="86"/>
                    <a:pt x="47" y="86"/>
                  </a:cubicBezTo>
                  <a:cubicBezTo>
                    <a:pt x="24" y="86"/>
                    <a:pt x="3" y="78"/>
                    <a:pt x="3" y="51"/>
                  </a:cubicBezTo>
                  <a:cubicBezTo>
                    <a:pt x="3" y="13"/>
                    <a:pt x="3" y="13"/>
                    <a:pt x="3" y="13"/>
                  </a:cubicBezTo>
                  <a:cubicBezTo>
                    <a:pt x="3" y="9"/>
                    <a:pt x="3" y="5"/>
                    <a:pt x="0" y="0"/>
                  </a:cubicBezTo>
                  <a:cubicBezTo>
                    <a:pt x="21" y="0"/>
                    <a:pt x="21" y="0"/>
                    <a:pt x="21" y="0"/>
                  </a:cubicBezTo>
                  <a:cubicBezTo>
                    <a:pt x="19" y="5"/>
                    <a:pt x="19" y="8"/>
                    <a:pt x="19" y="13"/>
                  </a:cubicBezTo>
                  <a:cubicBezTo>
                    <a:pt x="19" y="51"/>
                    <a:pt x="19" y="51"/>
                    <a:pt x="19" y="51"/>
                  </a:cubicBezTo>
                  <a:cubicBezTo>
                    <a:pt x="19" y="73"/>
                    <a:pt x="33" y="79"/>
                    <a:pt x="50" y="79"/>
                  </a:cubicBezTo>
                  <a:cubicBezTo>
                    <a:pt x="69" y="79"/>
                    <a:pt x="82" y="70"/>
                    <a:pt x="82" y="51"/>
                  </a:cubicBezTo>
                  <a:cubicBezTo>
                    <a:pt x="82" y="8"/>
                    <a:pt x="82" y="8"/>
                    <a:pt x="82" y="8"/>
                  </a:cubicBezTo>
                  <a:cubicBezTo>
                    <a:pt x="82" y="4"/>
                    <a:pt x="81" y="1"/>
                    <a:pt x="81" y="0"/>
                  </a:cubicBezTo>
                  <a:cubicBezTo>
                    <a:pt x="89" y="0"/>
                    <a:pt x="89" y="0"/>
                    <a:pt x="89" y="0"/>
                  </a:cubicBezTo>
                  <a:cubicBezTo>
                    <a:pt x="89" y="1"/>
                    <a:pt x="88" y="4"/>
                    <a:pt x="8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09" name="Freeform 16">
              <a:extLst>
                <a:ext uri="{FF2B5EF4-FFF2-40B4-BE49-F238E27FC236}">
                  <a16:creationId xmlns:a16="http://schemas.microsoft.com/office/drawing/2014/main" id="{F86FF4A4-DCF1-4277-838A-4DBD76FB456B}"/>
                </a:ext>
              </a:extLst>
            </p:cNvPr>
            <p:cNvSpPr>
              <a:spLocks/>
            </p:cNvSpPr>
            <p:nvPr/>
          </p:nvSpPr>
          <p:spPr bwMode="auto">
            <a:xfrm>
              <a:off x="1175029" y="6029980"/>
              <a:ext cx="179363" cy="186574"/>
            </a:xfrm>
            <a:custGeom>
              <a:avLst/>
              <a:gdLst>
                <a:gd name="T0" fmla="*/ 18 w 84"/>
                <a:gd name="T1" fmla="*/ 7 h 87"/>
                <a:gd name="T2" fmla="*/ 18 w 84"/>
                <a:gd name="T3" fmla="*/ 73 h 87"/>
                <a:gd name="T4" fmla="*/ 21 w 84"/>
                <a:gd name="T5" fmla="*/ 87 h 87"/>
                <a:gd name="T6" fmla="*/ 0 w 84"/>
                <a:gd name="T7" fmla="*/ 87 h 87"/>
                <a:gd name="T8" fmla="*/ 3 w 84"/>
                <a:gd name="T9" fmla="*/ 73 h 87"/>
                <a:gd name="T10" fmla="*/ 3 w 84"/>
                <a:gd name="T11" fmla="*/ 16 h 87"/>
                <a:gd name="T12" fmla="*/ 0 w 84"/>
                <a:gd name="T13" fmla="*/ 3 h 87"/>
                <a:gd name="T14" fmla="*/ 17 w 84"/>
                <a:gd name="T15" fmla="*/ 3 h 87"/>
                <a:gd name="T16" fmla="*/ 21 w 84"/>
                <a:gd name="T17" fmla="*/ 3 h 87"/>
                <a:gd name="T18" fmla="*/ 67 w 84"/>
                <a:gd name="T19" fmla="*/ 27 h 87"/>
                <a:gd name="T20" fmla="*/ 40 w 84"/>
                <a:gd name="T21" fmla="*/ 51 h 87"/>
                <a:gd name="T22" fmla="*/ 84 w 84"/>
                <a:gd name="T23" fmla="*/ 87 h 87"/>
                <a:gd name="T24" fmla="*/ 60 w 84"/>
                <a:gd name="T25" fmla="*/ 87 h 87"/>
                <a:gd name="T26" fmla="*/ 24 w 84"/>
                <a:gd name="T27" fmla="*/ 49 h 87"/>
                <a:gd name="T28" fmla="*/ 24 w 84"/>
                <a:gd name="T29" fmla="*/ 47 h 87"/>
                <a:gd name="T30" fmla="*/ 30 w 84"/>
                <a:gd name="T31" fmla="*/ 47 h 87"/>
                <a:gd name="T32" fmla="*/ 51 w 84"/>
                <a:gd name="T33" fmla="*/ 27 h 87"/>
                <a:gd name="T34" fmla="*/ 24 w 84"/>
                <a:gd name="T35" fmla="*/ 7 h 87"/>
                <a:gd name="T36" fmla="*/ 18 w 84"/>
                <a:gd name="T37"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7">
                  <a:moveTo>
                    <a:pt x="18" y="7"/>
                  </a:moveTo>
                  <a:cubicBezTo>
                    <a:pt x="18" y="73"/>
                    <a:pt x="18" y="73"/>
                    <a:pt x="18" y="73"/>
                  </a:cubicBezTo>
                  <a:cubicBezTo>
                    <a:pt x="18" y="78"/>
                    <a:pt x="18" y="81"/>
                    <a:pt x="21" y="87"/>
                  </a:cubicBezTo>
                  <a:cubicBezTo>
                    <a:pt x="0" y="87"/>
                    <a:pt x="0" y="87"/>
                    <a:pt x="0" y="87"/>
                  </a:cubicBezTo>
                  <a:cubicBezTo>
                    <a:pt x="3" y="81"/>
                    <a:pt x="3" y="78"/>
                    <a:pt x="3" y="73"/>
                  </a:cubicBezTo>
                  <a:cubicBezTo>
                    <a:pt x="3" y="16"/>
                    <a:pt x="3" y="16"/>
                    <a:pt x="3" y="16"/>
                  </a:cubicBezTo>
                  <a:cubicBezTo>
                    <a:pt x="3" y="12"/>
                    <a:pt x="3" y="8"/>
                    <a:pt x="0" y="3"/>
                  </a:cubicBezTo>
                  <a:cubicBezTo>
                    <a:pt x="17" y="3"/>
                    <a:pt x="17" y="3"/>
                    <a:pt x="17" y="3"/>
                  </a:cubicBezTo>
                  <a:cubicBezTo>
                    <a:pt x="21" y="3"/>
                    <a:pt x="21" y="3"/>
                    <a:pt x="21" y="3"/>
                  </a:cubicBezTo>
                  <a:cubicBezTo>
                    <a:pt x="32" y="3"/>
                    <a:pt x="67" y="0"/>
                    <a:pt x="67" y="27"/>
                  </a:cubicBezTo>
                  <a:cubicBezTo>
                    <a:pt x="67" y="38"/>
                    <a:pt x="57" y="51"/>
                    <a:pt x="40" y="51"/>
                  </a:cubicBezTo>
                  <a:cubicBezTo>
                    <a:pt x="53" y="64"/>
                    <a:pt x="61" y="70"/>
                    <a:pt x="84" y="87"/>
                  </a:cubicBezTo>
                  <a:cubicBezTo>
                    <a:pt x="60" y="87"/>
                    <a:pt x="60" y="87"/>
                    <a:pt x="60" y="87"/>
                  </a:cubicBezTo>
                  <a:cubicBezTo>
                    <a:pt x="44" y="71"/>
                    <a:pt x="37" y="64"/>
                    <a:pt x="24" y="49"/>
                  </a:cubicBezTo>
                  <a:cubicBezTo>
                    <a:pt x="24" y="47"/>
                    <a:pt x="24" y="47"/>
                    <a:pt x="24" y="47"/>
                  </a:cubicBezTo>
                  <a:cubicBezTo>
                    <a:pt x="30" y="47"/>
                    <a:pt x="30" y="47"/>
                    <a:pt x="30" y="47"/>
                  </a:cubicBezTo>
                  <a:cubicBezTo>
                    <a:pt x="44" y="47"/>
                    <a:pt x="51" y="37"/>
                    <a:pt x="51" y="27"/>
                  </a:cubicBezTo>
                  <a:cubicBezTo>
                    <a:pt x="51" y="12"/>
                    <a:pt x="41" y="7"/>
                    <a:pt x="24" y="7"/>
                  </a:cubicBezTo>
                  <a:lnTo>
                    <a:pt x="1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0" name="Freeform 17">
              <a:extLst>
                <a:ext uri="{FF2B5EF4-FFF2-40B4-BE49-F238E27FC236}">
                  <a16:creationId xmlns:a16="http://schemas.microsoft.com/office/drawing/2014/main" id="{CB96773A-C9AD-400D-9297-17FE7F14798F}"/>
                </a:ext>
              </a:extLst>
            </p:cNvPr>
            <p:cNvSpPr>
              <a:spLocks/>
            </p:cNvSpPr>
            <p:nvPr/>
          </p:nvSpPr>
          <p:spPr bwMode="auto">
            <a:xfrm>
              <a:off x="1616677" y="6031783"/>
              <a:ext cx="240653" cy="186574"/>
            </a:xfrm>
            <a:custGeom>
              <a:avLst/>
              <a:gdLst>
                <a:gd name="T0" fmla="*/ 111 w 113"/>
                <a:gd name="T1" fmla="*/ 56 h 87"/>
                <a:gd name="T2" fmla="*/ 111 w 113"/>
                <a:gd name="T3" fmla="*/ 81 h 87"/>
                <a:gd name="T4" fmla="*/ 74 w 113"/>
                <a:gd name="T5" fmla="*/ 87 h 87"/>
                <a:gd name="T6" fmla="*/ 75 w 113"/>
                <a:gd name="T7" fmla="*/ 0 h 87"/>
                <a:gd name="T8" fmla="*/ 109 w 113"/>
                <a:gd name="T9" fmla="*/ 8 h 87"/>
                <a:gd name="T10" fmla="*/ 109 w 113"/>
                <a:gd name="T11" fmla="*/ 20 h 87"/>
                <a:gd name="T12" fmla="*/ 75 w 113"/>
                <a:gd name="T13" fmla="*/ 6 h 87"/>
                <a:gd name="T14" fmla="*/ 77 w 113"/>
                <a:gd name="T15" fmla="*/ 81 h 87"/>
                <a:gd name="T16" fmla="*/ 95 w 113"/>
                <a:gd name="T17" fmla="*/ 78 h 87"/>
                <a:gd name="T18" fmla="*/ 95 w 113"/>
                <a:gd name="T19" fmla="*/ 56 h 87"/>
                <a:gd name="T20" fmla="*/ 93 w 113"/>
                <a:gd name="T21" fmla="*/ 46 h 87"/>
                <a:gd name="T22" fmla="*/ 113 w 113"/>
                <a:gd name="T23" fmla="*/ 46 h 87"/>
                <a:gd name="T24" fmla="*/ 111 w 113"/>
                <a:gd name="T25" fmla="*/ 5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7">
                  <a:moveTo>
                    <a:pt x="111" y="56"/>
                  </a:moveTo>
                  <a:cubicBezTo>
                    <a:pt x="111" y="81"/>
                    <a:pt x="111" y="81"/>
                    <a:pt x="111" y="81"/>
                  </a:cubicBezTo>
                  <a:cubicBezTo>
                    <a:pt x="101" y="85"/>
                    <a:pt x="87" y="87"/>
                    <a:pt x="74" y="87"/>
                  </a:cubicBezTo>
                  <a:cubicBezTo>
                    <a:pt x="0" y="87"/>
                    <a:pt x="4" y="1"/>
                    <a:pt x="75" y="0"/>
                  </a:cubicBezTo>
                  <a:cubicBezTo>
                    <a:pt x="86" y="0"/>
                    <a:pt x="98" y="3"/>
                    <a:pt x="109" y="8"/>
                  </a:cubicBezTo>
                  <a:cubicBezTo>
                    <a:pt x="109" y="20"/>
                    <a:pt x="109" y="20"/>
                    <a:pt x="109" y="20"/>
                  </a:cubicBezTo>
                  <a:cubicBezTo>
                    <a:pt x="105" y="16"/>
                    <a:pt x="92" y="6"/>
                    <a:pt x="75" y="6"/>
                  </a:cubicBezTo>
                  <a:cubicBezTo>
                    <a:pt x="22" y="6"/>
                    <a:pt x="26" y="81"/>
                    <a:pt x="77" y="81"/>
                  </a:cubicBezTo>
                  <a:cubicBezTo>
                    <a:pt x="84" y="81"/>
                    <a:pt x="89" y="81"/>
                    <a:pt x="95" y="78"/>
                  </a:cubicBezTo>
                  <a:cubicBezTo>
                    <a:pt x="95" y="56"/>
                    <a:pt x="95" y="56"/>
                    <a:pt x="95" y="56"/>
                  </a:cubicBezTo>
                  <a:cubicBezTo>
                    <a:pt x="95" y="52"/>
                    <a:pt x="93" y="48"/>
                    <a:pt x="93" y="46"/>
                  </a:cubicBezTo>
                  <a:cubicBezTo>
                    <a:pt x="113" y="46"/>
                    <a:pt x="113" y="46"/>
                    <a:pt x="113" y="46"/>
                  </a:cubicBezTo>
                  <a:cubicBezTo>
                    <a:pt x="113" y="48"/>
                    <a:pt x="111" y="52"/>
                    <a:pt x="111" y="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1" name="Freeform 18">
              <a:extLst>
                <a:ext uri="{FF2B5EF4-FFF2-40B4-BE49-F238E27FC236}">
                  <a16:creationId xmlns:a16="http://schemas.microsoft.com/office/drawing/2014/main" id="{BF7F423C-5DEF-40AE-A6AA-EC34B109A9D7}"/>
                </a:ext>
              </a:extLst>
            </p:cNvPr>
            <p:cNvSpPr>
              <a:spLocks/>
            </p:cNvSpPr>
            <p:nvPr/>
          </p:nvSpPr>
          <p:spPr bwMode="auto">
            <a:xfrm>
              <a:off x="2633370" y="6036289"/>
              <a:ext cx="143310" cy="180265"/>
            </a:xfrm>
            <a:custGeom>
              <a:avLst/>
              <a:gdLst>
                <a:gd name="T0" fmla="*/ 26 w 67"/>
                <a:gd name="T1" fmla="*/ 46 h 84"/>
                <a:gd name="T2" fmla="*/ 26 w 67"/>
                <a:gd name="T3" fmla="*/ 43 h 84"/>
                <a:gd name="T4" fmla="*/ 51 w 67"/>
                <a:gd name="T5" fmla="*/ 24 h 84"/>
                <a:gd name="T6" fmla="*/ 24 w 67"/>
                <a:gd name="T7" fmla="*/ 4 h 84"/>
                <a:gd name="T8" fmla="*/ 18 w 67"/>
                <a:gd name="T9" fmla="*/ 4 h 84"/>
                <a:gd name="T10" fmla="*/ 18 w 67"/>
                <a:gd name="T11" fmla="*/ 70 h 84"/>
                <a:gd name="T12" fmla="*/ 21 w 67"/>
                <a:gd name="T13" fmla="*/ 84 h 84"/>
                <a:gd name="T14" fmla="*/ 0 w 67"/>
                <a:gd name="T15" fmla="*/ 84 h 84"/>
                <a:gd name="T16" fmla="*/ 3 w 67"/>
                <a:gd name="T17" fmla="*/ 70 h 84"/>
                <a:gd name="T18" fmla="*/ 3 w 67"/>
                <a:gd name="T19" fmla="*/ 13 h 84"/>
                <a:gd name="T20" fmla="*/ 0 w 67"/>
                <a:gd name="T21" fmla="*/ 0 h 84"/>
                <a:gd name="T22" fmla="*/ 21 w 67"/>
                <a:gd name="T23" fmla="*/ 0 h 84"/>
                <a:gd name="T24" fmla="*/ 67 w 67"/>
                <a:gd name="T25" fmla="*/ 24 h 84"/>
                <a:gd name="T26" fmla="*/ 26 w 67"/>
                <a:gd name="T27" fmla="*/ 4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4">
                  <a:moveTo>
                    <a:pt x="26" y="46"/>
                  </a:moveTo>
                  <a:cubicBezTo>
                    <a:pt x="26" y="43"/>
                    <a:pt x="26" y="43"/>
                    <a:pt x="26" y="43"/>
                  </a:cubicBezTo>
                  <a:cubicBezTo>
                    <a:pt x="41" y="46"/>
                    <a:pt x="51" y="36"/>
                    <a:pt x="51" y="24"/>
                  </a:cubicBezTo>
                  <a:cubicBezTo>
                    <a:pt x="51" y="10"/>
                    <a:pt x="43" y="4"/>
                    <a:pt x="24" y="4"/>
                  </a:cubicBezTo>
                  <a:cubicBezTo>
                    <a:pt x="22" y="4"/>
                    <a:pt x="20" y="4"/>
                    <a:pt x="18" y="4"/>
                  </a:cubicBezTo>
                  <a:cubicBezTo>
                    <a:pt x="18" y="70"/>
                    <a:pt x="18" y="70"/>
                    <a:pt x="18" y="70"/>
                  </a:cubicBezTo>
                  <a:cubicBezTo>
                    <a:pt x="18" y="75"/>
                    <a:pt x="18" y="78"/>
                    <a:pt x="21" y="84"/>
                  </a:cubicBezTo>
                  <a:cubicBezTo>
                    <a:pt x="0" y="84"/>
                    <a:pt x="0" y="84"/>
                    <a:pt x="0" y="84"/>
                  </a:cubicBezTo>
                  <a:cubicBezTo>
                    <a:pt x="3" y="78"/>
                    <a:pt x="3" y="75"/>
                    <a:pt x="3" y="70"/>
                  </a:cubicBezTo>
                  <a:cubicBezTo>
                    <a:pt x="3" y="13"/>
                    <a:pt x="3" y="13"/>
                    <a:pt x="3" y="13"/>
                  </a:cubicBezTo>
                  <a:cubicBezTo>
                    <a:pt x="3" y="9"/>
                    <a:pt x="3" y="5"/>
                    <a:pt x="0" y="0"/>
                  </a:cubicBezTo>
                  <a:cubicBezTo>
                    <a:pt x="21" y="0"/>
                    <a:pt x="21" y="0"/>
                    <a:pt x="21" y="0"/>
                  </a:cubicBezTo>
                  <a:cubicBezTo>
                    <a:pt x="42" y="0"/>
                    <a:pt x="67" y="0"/>
                    <a:pt x="67" y="24"/>
                  </a:cubicBezTo>
                  <a:cubicBezTo>
                    <a:pt x="67" y="42"/>
                    <a:pt x="46" y="51"/>
                    <a:pt x="26"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2" name="Freeform 19">
              <a:extLst>
                <a:ext uri="{FF2B5EF4-FFF2-40B4-BE49-F238E27FC236}">
                  <a16:creationId xmlns:a16="http://schemas.microsoft.com/office/drawing/2014/main" id="{AFE3A1C8-F1A7-4FB5-95C5-C80464CADCEA}"/>
                </a:ext>
              </a:extLst>
            </p:cNvPr>
            <p:cNvSpPr>
              <a:spLocks noEditPoints="1"/>
            </p:cNvSpPr>
            <p:nvPr/>
          </p:nvSpPr>
          <p:spPr bwMode="auto">
            <a:xfrm>
              <a:off x="1377826"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7 w 110"/>
                <a:gd name="T11" fmla="*/ 81 h 87"/>
                <a:gd name="T12" fmla="*/ 53 w 110"/>
                <a:gd name="T13" fmla="*/ 6 h 87"/>
                <a:gd name="T14" fmla="*/ 57 w 110"/>
                <a:gd name="T15" fmla="*/ 81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7" y="81"/>
                  </a:moveTo>
                  <a:cubicBezTo>
                    <a:pt x="9" y="81"/>
                    <a:pt x="0" y="6"/>
                    <a:pt x="53" y="6"/>
                  </a:cubicBezTo>
                  <a:cubicBezTo>
                    <a:pt x="101" y="6"/>
                    <a:pt x="110" y="81"/>
                    <a:pt x="57" y="8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3" name="Freeform 20">
              <a:extLst>
                <a:ext uri="{FF2B5EF4-FFF2-40B4-BE49-F238E27FC236}">
                  <a16:creationId xmlns:a16="http://schemas.microsoft.com/office/drawing/2014/main" id="{0C8A0C5C-C5B2-42C5-A293-BFEB0B22809C}"/>
                </a:ext>
              </a:extLst>
            </p:cNvPr>
            <p:cNvSpPr>
              <a:spLocks noEditPoints="1"/>
            </p:cNvSpPr>
            <p:nvPr/>
          </p:nvSpPr>
          <p:spPr bwMode="auto">
            <a:xfrm>
              <a:off x="2081760" y="6031783"/>
              <a:ext cx="234344" cy="186574"/>
            </a:xfrm>
            <a:custGeom>
              <a:avLst/>
              <a:gdLst>
                <a:gd name="T0" fmla="*/ 56 w 110"/>
                <a:gd name="T1" fmla="*/ 0 h 87"/>
                <a:gd name="T2" fmla="*/ 0 w 110"/>
                <a:gd name="T3" fmla="*/ 43 h 87"/>
                <a:gd name="T4" fmla="*/ 53 w 110"/>
                <a:gd name="T5" fmla="*/ 87 h 87"/>
                <a:gd name="T6" fmla="*/ 109 w 110"/>
                <a:gd name="T7" fmla="*/ 43 h 87"/>
                <a:gd name="T8" fmla="*/ 56 w 110"/>
                <a:gd name="T9" fmla="*/ 0 h 87"/>
                <a:gd name="T10" fmla="*/ 56 w 110"/>
                <a:gd name="T11" fmla="*/ 82 h 87"/>
                <a:gd name="T12" fmla="*/ 53 w 110"/>
                <a:gd name="T13" fmla="*/ 5 h 87"/>
                <a:gd name="T14" fmla="*/ 56 w 110"/>
                <a:gd name="T15" fmla="*/ 82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56" y="0"/>
                  </a:moveTo>
                  <a:cubicBezTo>
                    <a:pt x="25" y="0"/>
                    <a:pt x="0" y="16"/>
                    <a:pt x="0" y="43"/>
                  </a:cubicBezTo>
                  <a:cubicBezTo>
                    <a:pt x="0" y="68"/>
                    <a:pt x="22" y="87"/>
                    <a:pt x="53" y="87"/>
                  </a:cubicBezTo>
                  <a:cubicBezTo>
                    <a:pt x="84" y="87"/>
                    <a:pt x="109" y="69"/>
                    <a:pt x="109" y="43"/>
                  </a:cubicBezTo>
                  <a:cubicBezTo>
                    <a:pt x="109" y="16"/>
                    <a:pt x="87" y="0"/>
                    <a:pt x="56" y="0"/>
                  </a:cubicBezTo>
                  <a:moveTo>
                    <a:pt x="56" y="82"/>
                  </a:moveTo>
                  <a:cubicBezTo>
                    <a:pt x="9" y="82"/>
                    <a:pt x="0" y="5"/>
                    <a:pt x="53" y="5"/>
                  </a:cubicBezTo>
                  <a:cubicBezTo>
                    <a:pt x="101" y="5"/>
                    <a:pt x="110" y="82"/>
                    <a:pt x="56"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4" name="Freeform 21">
              <a:extLst>
                <a:ext uri="{FF2B5EF4-FFF2-40B4-BE49-F238E27FC236}">
                  <a16:creationId xmlns:a16="http://schemas.microsoft.com/office/drawing/2014/main" id="{53DDC7F5-19AC-4216-90E6-D790888AE0CA}"/>
                </a:ext>
              </a:extLst>
            </p:cNvPr>
            <p:cNvSpPr>
              <a:spLocks/>
            </p:cNvSpPr>
            <p:nvPr/>
          </p:nvSpPr>
          <p:spPr bwMode="auto">
            <a:xfrm>
              <a:off x="1906903" y="6029980"/>
              <a:ext cx="148718" cy="186574"/>
            </a:xfrm>
            <a:custGeom>
              <a:avLst/>
              <a:gdLst>
                <a:gd name="T0" fmla="*/ 0 w 70"/>
                <a:gd name="T1" fmla="*/ 3 h 87"/>
                <a:gd name="T2" fmla="*/ 7 w 70"/>
                <a:gd name="T3" fmla="*/ 3 h 87"/>
                <a:gd name="T4" fmla="*/ 54 w 70"/>
                <a:gd name="T5" fmla="*/ 27 h 87"/>
                <a:gd name="T6" fmla="*/ 26 w 70"/>
                <a:gd name="T7" fmla="*/ 51 h 87"/>
                <a:gd name="T8" fmla="*/ 70 w 70"/>
                <a:gd name="T9" fmla="*/ 87 h 87"/>
                <a:gd name="T10" fmla="*/ 47 w 70"/>
                <a:gd name="T11" fmla="*/ 87 h 87"/>
                <a:gd name="T12" fmla="*/ 10 w 70"/>
                <a:gd name="T13" fmla="*/ 49 h 87"/>
                <a:gd name="T14" fmla="*/ 10 w 70"/>
                <a:gd name="T15" fmla="*/ 47 h 87"/>
                <a:gd name="T16" fmla="*/ 17 w 70"/>
                <a:gd name="T17" fmla="*/ 47 h 87"/>
                <a:gd name="T18" fmla="*/ 38 w 70"/>
                <a:gd name="T19" fmla="*/ 27 h 87"/>
                <a:gd name="T20" fmla="*/ 11 w 70"/>
                <a:gd name="T21" fmla="*/ 7 h 87"/>
                <a:gd name="T22" fmla="*/ 0 w 70"/>
                <a:gd name="T23" fmla="*/ 7 h 87"/>
                <a:gd name="T24" fmla="*/ 0 w 70"/>
                <a:gd name="T25"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87">
                  <a:moveTo>
                    <a:pt x="0" y="3"/>
                  </a:moveTo>
                  <a:cubicBezTo>
                    <a:pt x="7" y="3"/>
                    <a:pt x="7" y="3"/>
                    <a:pt x="7" y="3"/>
                  </a:cubicBezTo>
                  <a:cubicBezTo>
                    <a:pt x="19" y="3"/>
                    <a:pt x="54" y="0"/>
                    <a:pt x="54" y="27"/>
                  </a:cubicBezTo>
                  <a:cubicBezTo>
                    <a:pt x="54" y="38"/>
                    <a:pt x="44" y="51"/>
                    <a:pt x="26" y="51"/>
                  </a:cubicBezTo>
                  <a:cubicBezTo>
                    <a:pt x="40" y="64"/>
                    <a:pt x="48" y="70"/>
                    <a:pt x="70" y="87"/>
                  </a:cubicBezTo>
                  <a:cubicBezTo>
                    <a:pt x="47" y="87"/>
                    <a:pt x="47" y="87"/>
                    <a:pt x="47" y="87"/>
                  </a:cubicBezTo>
                  <a:cubicBezTo>
                    <a:pt x="31" y="71"/>
                    <a:pt x="24" y="64"/>
                    <a:pt x="10" y="49"/>
                  </a:cubicBezTo>
                  <a:cubicBezTo>
                    <a:pt x="10" y="47"/>
                    <a:pt x="10" y="47"/>
                    <a:pt x="10" y="47"/>
                  </a:cubicBezTo>
                  <a:cubicBezTo>
                    <a:pt x="17" y="47"/>
                    <a:pt x="17" y="47"/>
                    <a:pt x="17" y="47"/>
                  </a:cubicBezTo>
                  <a:cubicBezTo>
                    <a:pt x="30" y="47"/>
                    <a:pt x="38" y="37"/>
                    <a:pt x="38" y="27"/>
                  </a:cubicBezTo>
                  <a:cubicBezTo>
                    <a:pt x="38" y="12"/>
                    <a:pt x="28" y="7"/>
                    <a:pt x="11" y="7"/>
                  </a:cubicBezTo>
                  <a:cubicBezTo>
                    <a:pt x="0" y="7"/>
                    <a:pt x="0" y="7"/>
                    <a:pt x="0" y="7"/>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5" name="Freeform 22">
              <a:extLst>
                <a:ext uri="{FF2B5EF4-FFF2-40B4-BE49-F238E27FC236}">
                  <a16:creationId xmlns:a16="http://schemas.microsoft.com/office/drawing/2014/main" id="{F3A1B441-4E98-42B1-BEEB-EF67BF254246}"/>
                </a:ext>
              </a:extLst>
            </p:cNvPr>
            <p:cNvSpPr>
              <a:spLocks/>
            </p:cNvSpPr>
            <p:nvPr/>
          </p:nvSpPr>
          <p:spPr bwMode="auto">
            <a:xfrm>
              <a:off x="2611738" y="6264324"/>
              <a:ext cx="124383" cy="94639"/>
            </a:xfrm>
            <a:custGeom>
              <a:avLst/>
              <a:gdLst>
                <a:gd name="T0" fmla="*/ 56 w 58"/>
                <a:gd name="T1" fmla="*/ 28 h 44"/>
                <a:gd name="T2" fmla="*/ 56 w 58"/>
                <a:gd name="T3" fmla="*/ 41 h 44"/>
                <a:gd name="T4" fmla="*/ 37 w 58"/>
                <a:gd name="T5" fmla="*/ 44 h 44"/>
                <a:gd name="T6" fmla="*/ 38 w 58"/>
                <a:gd name="T7" fmla="*/ 0 h 44"/>
                <a:gd name="T8" fmla="*/ 55 w 58"/>
                <a:gd name="T9" fmla="*/ 4 h 44"/>
                <a:gd name="T10" fmla="*/ 55 w 58"/>
                <a:gd name="T11" fmla="*/ 10 h 44"/>
                <a:gd name="T12" fmla="*/ 38 w 58"/>
                <a:gd name="T13" fmla="*/ 3 h 44"/>
                <a:gd name="T14" fmla="*/ 39 w 58"/>
                <a:gd name="T15" fmla="*/ 41 h 44"/>
                <a:gd name="T16" fmla="*/ 48 w 58"/>
                <a:gd name="T17" fmla="*/ 40 h 44"/>
                <a:gd name="T18" fmla="*/ 48 w 58"/>
                <a:gd name="T19" fmla="*/ 28 h 44"/>
                <a:gd name="T20" fmla="*/ 47 w 58"/>
                <a:gd name="T21" fmla="*/ 23 h 44"/>
                <a:gd name="T22" fmla="*/ 58 w 58"/>
                <a:gd name="T23" fmla="*/ 23 h 44"/>
                <a:gd name="T24" fmla="*/ 56 w 58"/>
                <a:gd name="T2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44">
                  <a:moveTo>
                    <a:pt x="56" y="28"/>
                  </a:moveTo>
                  <a:cubicBezTo>
                    <a:pt x="56" y="41"/>
                    <a:pt x="56" y="41"/>
                    <a:pt x="56" y="41"/>
                  </a:cubicBezTo>
                  <a:cubicBezTo>
                    <a:pt x="51" y="43"/>
                    <a:pt x="44" y="44"/>
                    <a:pt x="37" y="44"/>
                  </a:cubicBezTo>
                  <a:cubicBezTo>
                    <a:pt x="0" y="44"/>
                    <a:pt x="2" y="0"/>
                    <a:pt x="38" y="0"/>
                  </a:cubicBezTo>
                  <a:cubicBezTo>
                    <a:pt x="44" y="0"/>
                    <a:pt x="50" y="1"/>
                    <a:pt x="55" y="4"/>
                  </a:cubicBezTo>
                  <a:cubicBezTo>
                    <a:pt x="55" y="10"/>
                    <a:pt x="55" y="10"/>
                    <a:pt x="55" y="10"/>
                  </a:cubicBezTo>
                  <a:cubicBezTo>
                    <a:pt x="53" y="8"/>
                    <a:pt x="47" y="3"/>
                    <a:pt x="38" y="3"/>
                  </a:cubicBezTo>
                  <a:cubicBezTo>
                    <a:pt x="11" y="3"/>
                    <a:pt x="13" y="41"/>
                    <a:pt x="39" y="41"/>
                  </a:cubicBezTo>
                  <a:cubicBezTo>
                    <a:pt x="43" y="41"/>
                    <a:pt x="45" y="41"/>
                    <a:pt x="48" y="40"/>
                  </a:cubicBezTo>
                  <a:cubicBezTo>
                    <a:pt x="48" y="28"/>
                    <a:pt x="48" y="28"/>
                    <a:pt x="48" y="28"/>
                  </a:cubicBezTo>
                  <a:cubicBezTo>
                    <a:pt x="48" y="26"/>
                    <a:pt x="48" y="24"/>
                    <a:pt x="47" y="23"/>
                  </a:cubicBezTo>
                  <a:cubicBezTo>
                    <a:pt x="58" y="23"/>
                    <a:pt x="58" y="23"/>
                    <a:pt x="58" y="23"/>
                  </a:cubicBezTo>
                  <a:cubicBezTo>
                    <a:pt x="57" y="24"/>
                    <a:pt x="56" y="26"/>
                    <a:pt x="56"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6" name="Freeform 23">
              <a:extLst>
                <a:ext uri="{FF2B5EF4-FFF2-40B4-BE49-F238E27FC236}">
                  <a16:creationId xmlns:a16="http://schemas.microsoft.com/office/drawing/2014/main" id="{DD180257-EDE0-4500-8283-C62BD54C9629}"/>
                </a:ext>
              </a:extLst>
            </p:cNvPr>
            <p:cNvSpPr>
              <a:spLocks noEditPoints="1"/>
            </p:cNvSpPr>
            <p:nvPr/>
          </p:nvSpPr>
          <p:spPr bwMode="auto">
            <a:xfrm>
              <a:off x="1757284" y="6264324"/>
              <a:ext cx="119876" cy="94639"/>
            </a:xfrm>
            <a:custGeom>
              <a:avLst/>
              <a:gdLst>
                <a:gd name="T0" fmla="*/ 29 w 56"/>
                <a:gd name="T1" fmla="*/ 0 h 44"/>
                <a:gd name="T2" fmla="*/ 0 w 56"/>
                <a:gd name="T3" fmla="*/ 22 h 44"/>
                <a:gd name="T4" fmla="*/ 27 w 56"/>
                <a:gd name="T5" fmla="*/ 44 h 44"/>
                <a:gd name="T6" fmla="*/ 56 w 56"/>
                <a:gd name="T7" fmla="*/ 22 h 44"/>
                <a:gd name="T8" fmla="*/ 29 w 56"/>
                <a:gd name="T9" fmla="*/ 0 h 44"/>
                <a:gd name="T10" fmla="*/ 29 w 56"/>
                <a:gd name="T11" fmla="*/ 42 h 44"/>
                <a:gd name="T12" fmla="*/ 27 w 56"/>
                <a:gd name="T13" fmla="*/ 2 h 44"/>
                <a:gd name="T14" fmla="*/ 29 w 56"/>
                <a:gd name="T15" fmla="*/ 42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4">
                  <a:moveTo>
                    <a:pt x="29" y="0"/>
                  </a:moveTo>
                  <a:cubicBezTo>
                    <a:pt x="13" y="0"/>
                    <a:pt x="0" y="8"/>
                    <a:pt x="0" y="22"/>
                  </a:cubicBezTo>
                  <a:cubicBezTo>
                    <a:pt x="0" y="35"/>
                    <a:pt x="12" y="44"/>
                    <a:pt x="27" y="44"/>
                  </a:cubicBezTo>
                  <a:cubicBezTo>
                    <a:pt x="43" y="44"/>
                    <a:pt x="56" y="35"/>
                    <a:pt x="56" y="22"/>
                  </a:cubicBezTo>
                  <a:cubicBezTo>
                    <a:pt x="56" y="8"/>
                    <a:pt x="45" y="0"/>
                    <a:pt x="29" y="0"/>
                  </a:cubicBezTo>
                  <a:moveTo>
                    <a:pt x="29" y="42"/>
                  </a:moveTo>
                  <a:cubicBezTo>
                    <a:pt x="5" y="42"/>
                    <a:pt x="0" y="2"/>
                    <a:pt x="27" y="2"/>
                  </a:cubicBezTo>
                  <a:cubicBezTo>
                    <a:pt x="52" y="2"/>
                    <a:pt x="56" y="42"/>
                    <a:pt x="29"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sp>
          <p:nvSpPr>
            <p:cNvPr id="117" name="Freeform 24">
              <a:extLst>
                <a:ext uri="{FF2B5EF4-FFF2-40B4-BE49-F238E27FC236}">
                  <a16:creationId xmlns:a16="http://schemas.microsoft.com/office/drawing/2014/main" id="{1E30A695-5A17-423E-8FFA-472E698A992E}"/>
                </a:ext>
              </a:extLst>
            </p:cNvPr>
            <p:cNvSpPr>
              <a:spLocks/>
            </p:cNvSpPr>
            <p:nvPr/>
          </p:nvSpPr>
          <p:spPr bwMode="auto">
            <a:xfrm>
              <a:off x="2134938" y="6264324"/>
              <a:ext cx="95540" cy="94639"/>
            </a:xfrm>
            <a:custGeom>
              <a:avLst/>
              <a:gdLst>
                <a:gd name="T0" fmla="*/ 44 w 45"/>
                <a:gd name="T1" fmla="*/ 4 h 44"/>
                <a:gd name="T2" fmla="*/ 44 w 45"/>
                <a:gd name="T3" fmla="*/ 27 h 44"/>
                <a:gd name="T4" fmla="*/ 23 w 45"/>
                <a:gd name="T5" fmla="*/ 44 h 44"/>
                <a:gd name="T6" fmla="*/ 1 w 45"/>
                <a:gd name="T7" fmla="*/ 27 h 44"/>
                <a:gd name="T8" fmla="*/ 1 w 45"/>
                <a:gd name="T9" fmla="*/ 6 h 44"/>
                <a:gd name="T10" fmla="*/ 0 w 45"/>
                <a:gd name="T11" fmla="*/ 0 h 44"/>
                <a:gd name="T12" fmla="*/ 10 w 45"/>
                <a:gd name="T13" fmla="*/ 0 h 44"/>
                <a:gd name="T14" fmla="*/ 9 w 45"/>
                <a:gd name="T15" fmla="*/ 6 h 44"/>
                <a:gd name="T16" fmla="*/ 9 w 45"/>
                <a:gd name="T17" fmla="*/ 27 h 44"/>
                <a:gd name="T18" fmla="*/ 25 w 45"/>
                <a:gd name="T19" fmla="*/ 41 h 44"/>
                <a:gd name="T20" fmla="*/ 41 w 45"/>
                <a:gd name="T21" fmla="*/ 27 h 44"/>
                <a:gd name="T22" fmla="*/ 41 w 45"/>
                <a:gd name="T23" fmla="*/ 4 h 44"/>
                <a:gd name="T24" fmla="*/ 41 w 45"/>
                <a:gd name="T25" fmla="*/ 0 h 44"/>
                <a:gd name="T26" fmla="*/ 45 w 45"/>
                <a:gd name="T27" fmla="*/ 0 h 44"/>
                <a:gd name="T28" fmla="*/ 44 w 45"/>
                <a:gd name="T2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4">
                  <a:moveTo>
                    <a:pt x="44" y="4"/>
                  </a:moveTo>
                  <a:cubicBezTo>
                    <a:pt x="44" y="27"/>
                    <a:pt x="44" y="27"/>
                    <a:pt x="44" y="27"/>
                  </a:cubicBezTo>
                  <a:cubicBezTo>
                    <a:pt x="44" y="39"/>
                    <a:pt x="35" y="44"/>
                    <a:pt x="23" y="44"/>
                  </a:cubicBezTo>
                  <a:cubicBezTo>
                    <a:pt x="12" y="44"/>
                    <a:pt x="1" y="40"/>
                    <a:pt x="1" y="27"/>
                  </a:cubicBezTo>
                  <a:cubicBezTo>
                    <a:pt x="1" y="6"/>
                    <a:pt x="1" y="6"/>
                    <a:pt x="1" y="6"/>
                  </a:cubicBezTo>
                  <a:cubicBezTo>
                    <a:pt x="1" y="4"/>
                    <a:pt x="1" y="3"/>
                    <a:pt x="0" y="0"/>
                  </a:cubicBezTo>
                  <a:cubicBezTo>
                    <a:pt x="10" y="0"/>
                    <a:pt x="10" y="0"/>
                    <a:pt x="10" y="0"/>
                  </a:cubicBezTo>
                  <a:cubicBezTo>
                    <a:pt x="9" y="2"/>
                    <a:pt x="9" y="4"/>
                    <a:pt x="9" y="6"/>
                  </a:cubicBezTo>
                  <a:cubicBezTo>
                    <a:pt x="9" y="27"/>
                    <a:pt x="9" y="27"/>
                    <a:pt x="9" y="27"/>
                  </a:cubicBezTo>
                  <a:cubicBezTo>
                    <a:pt x="9" y="38"/>
                    <a:pt x="16" y="41"/>
                    <a:pt x="25" y="41"/>
                  </a:cubicBezTo>
                  <a:cubicBezTo>
                    <a:pt x="35" y="41"/>
                    <a:pt x="41" y="37"/>
                    <a:pt x="41" y="27"/>
                  </a:cubicBezTo>
                  <a:cubicBezTo>
                    <a:pt x="41" y="4"/>
                    <a:pt x="41" y="4"/>
                    <a:pt x="41" y="4"/>
                  </a:cubicBezTo>
                  <a:cubicBezTo>
                    <a:pt x="41" y="2"/>
                    <a:pt x="41" y="0"/>
                    <a:pt x="41" y="0"/>
                  </a:cubicBezTo>
                  <a:cubicBezTo>
                    <a:pt x="45" y="0"/>
                    <a:pt x="45" y="0"/>
                    <a:pt x="45" y="0"/>
                  </a:cubicBezTo>
                  <a:cubicBezTo>
                    <a:pt x="45" y="0"/>
                    <a:pt x="44" y="2"/>
                    <a:pt x="44"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solidFill>
                  <a:prstClr val="black"/>
                </a:solidFill>
              </a:endParaRPr>
            </a:p>
          </p:txBody>
        </p:sp>
      </p:grpSp>
      <p:sp>
        <p:nvSpPr>
          <p:cNvPr id="14" name="Espace réservé du texte 13">
            <a:extLst>
              <a:ext uri="{FF2B5EF4-FFF2-40B4-BE49-F238E27FC236}">
                <a16:creationId xmlns:a16="http://schemas.microsoft.com/office/drawing/2014/main" id="{C8679576-43D9-4D01-B01B-BF72A997A6A7}"/>
              </a:ext>
            </a:extLst>
          </p:cNvPr>
          <p:cNvSpPr>
            <a:spLocks noGrp="1"/>
          </p:cNvSpPr>
          <p:nvPr>
            <p:ph type="body" sz="quarter" idx="25" hasCustomPrompt="1"/>
          </p:nvPr>
        </p:nvSpPr>
        <p:spPr>
          <a:xfrm>
            <a:off x="3937518" y="7126996"/>
            <a:ext cx="2620080" cy="2302499"/>
          </a:xfrm>
        </p:spPr>
        <p:txBody>
          <a:bodyPr rIns="90000" anchor="ctr">
            <a:normAutofit/>
          </a:bodyPr>
          <a:lstStyle>
            <a:lvl1pPr marL="0" indent="0">
              <a:spcBef>
                <a:spcPts val="0"/>
              </a:spcBef>
              <a:spcAft>
                <a:spcPts val="300"/>
              </a:spcAft>
              <a:buNone/>
              <a:defRPr sz="1300" b="1">
                <a:solidFill>
                  <a:schemeClr val="bg1"/>
                </a:solidFill>
              </a:defRPr>
            </a:lvl1pPr>
            <a:lvl2pPr marL="0" indent="0">
              <a:spcAft>
                <a:spcPts val="300"/>
              </a:spcAft>
              <a:buNone/>
              <a:defRPr sz="1300" b="1">
                <a:solidFill>
                  <a:schemeClr val="bg1"/>
                </a:solidFill>
              </a:defRPr>
            </a:lvl2pPr>
            <a:lvl3pPr marL="0" indent="0">
              <a:spcAft>
                <a:spcPts val="300"/>
              </a:spcAft>
              <a:buNone/>
              <a:defRPr sz="900" b="0">
                <a:solidFill>
                  <a:schemeClr val="bg1"/>
                </a:solidFill>
              </a:defRPr>
            </a:lvl3pPr>
            <a:lvl4pPr marL="1371600" indent="0">
              <a:buNone/>
              <a:defRPr sz="1300"/>
            </a:lvl4pPr>
            <a:lvl5pPr marL="1828800" indent="0">
              <a:buNone/>
              <a:defRPr sz="1300"/>
            </a:lvl5pPr>
          </a:lstStyle>
          <a:p>
            <a:pPr lvl="0"/>
            <a:r>
              <a:rPr lang="fr-FR" dirty="0"/>
              <a:t>Prénom Nom - Poste</a:t>
            </a:r>
          </a:p>
          <a:p>
            <a:pPr lvl="1"/>
            <a:r>
              <a:rPr lang="fr-FR" b="1" dirty="0"/>
              <a:t>N° téléphone</a:t>
            </a:r>
          </a:p>
          <a:p>
            <a:pPr lvl="2"/>
            <a:r>
              <a:rPr lang="fr-FR" b="1" dirty="0"/>
              <a:t>Prenom.nom@eurogroupconsulting.fr</a:t>
            </a:r>
          </a:p>
          <a:p>
            <a:pPr lvl="2"/>
            <a:endParaRPr lang="fr-FR" b="1" dirty="0"/>
          </a:p>
        </p:txBody>
      </p:sp>
      <p:sp>
        <p:nvSpPr>
          <p:cNvPr id="31" name="Espace réservé pour une image  4">
            <a:extLst>
              <a:ext uri="{FF2B5EF4-FFF2-40B4-BE49-F238E27FC236}">
                <a16:creationId xmlns:a16="http://schemas.microsoft.com/office/drawing/2014/main" id="{2BB48DBD-93C4-4BE1-914E-C1F351B20F62}"/>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bg1"/>
                </a:solidFill>
              </a:defRPr>
            </a:lvl1pPr>
          </a:lstStyle>
          <a:p>
            <a:r>
              <a:rPr lang="fr-FR" dirty="0"/>
              <a:t>Logo</a:t>
            </a:r>
          </a:p>
        </p:txBody>
      </p:sp>
    </p:spTree>
    <p:extLst>
      <p:ext uri="{BB962C8B-B14F-4D97-AF65-F5344CB8AC3E}">
        <p14:creationId xmlns:p14="http://schemas.microsoft.com/office/powerpoint/2010/main" val="4028601380"/>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guide id="7" pos="2319">
          <p15:clr>
            <a:srgbClr val="FBAE40"/>
          </p15:clr>
        </p15:guide>
        <p15:guide id="8" pos="238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ro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200379-C917-42A6-9A2A-B06057C051E8}"/>
              </a:ext>
            </a:extLst>
          </p:cNvPr>
          <p:cNvSpPr/>
          <p:nvPr userDrawn="1"/>
        </p:nvSpPr>
        <p:spPr>
          <a:xfrm>
            <a:off x="0" y="-1"/>
            <a:ext cx="6858000" cy="201348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F2D5A82-8D77-45E6-AA23-B540A290A711}"/>
              </a:ext>
            </a:extLst>
          </p:cNvPr>
          <p:cNvSpPr>
            <a:spLocks noGrp="1"/>
          </p:cNvSpPr>
          <p:nvPr userDrawn="1">
            <p:ph type="ctrTitle"/>
          </p:nvPr>
        </p:nvSpPr>
        <p:spPr>
          <a:xfrm>
            <a:off x="296862" y="254184"/>
            <a:ext cx="3756977" cy="842349"/>
          </a:xfrm>
        </p:spPr>
        <p:txBody>
          <a:bodyPr anchor="ctr">
            <a:normAutofit/>
          </a:bodyPr>
          <a:lstStyle>
            <a:lvl1pPr algn="l">
              <a:defRPr sz="2400" b="1" cap="all" baseline="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541AC552-A484-463C-8DBE-D45D5F583960}"/>
              </a:ext>
            </a:extLst>
          </p:cNvPr>
          <p:cNvSpPr>
            <a:spLocks noGrp="1"/>
          </p:cNvSpPr>
          <p:nvPr userDrawn="1">
            <p:ph type="subTitle" idx="1"/>
          </p:nvPr>
        </p:nvSpPr>
        <p:spPr>
          <a:xfrm>
            <a:off x="296863" y="1223299"/>
            <a:ext cx="3523298" cy="790188"/>
          </a:xfrm>
        </p:spPr>
        <p:txBody>
          <a:bodyPr anchor="ctr">
            <a:normAutofit/>
          </a:bodyPr>
          <a:lstStyle>
            <a:lvl1pPr marL="0" indent="0" algn="l">
              <a:buNone/>
              <a:defRPr sz="1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51" name="Espace réservé pour une image  50">
            <a:extLst>
              <a:ext uri="{FF2B5EF4-FFF2-40B4-BE49-F238E27FC236}">
                <a16:creationId xmlns:a16="http://schemas.microsoft.com/office/drawing/2014/main" id="{12CA633A-E6EC-46B7-868F-34C62882F6F9}"/>
              </a:ext>
            </a:extLst>
          </p:cNvPr>
          <p:cNvSpPr>
            <a:spLocks noGrp="1"/>
          </p:cNvSpPr>
          <p:nvPr>
            <p:ph type="pic" sz="quarter" idx="15"/>
          </p:nvPr>
        </p:nvSpPr>
        <p:spPr>
          <a:xfrm>
            <a:off x="3711451" y="0"/>
            <a:ext cx="3146549" cy="4635454"/>
          </a:xfrm>
          <a:custGeom>
            <a:avLst/>
            <a:gdLst>
              <a:gd name="connsiteX0" fmla="*/ 1558110 w 3146549"/>
              <a:gd name="connsiteY0" fmla="*/ 0 h 4635454"/>
              <a:gd name="connsiteX1" fmla="*/ 1559012 w 3146549"/>
              <a:gd name="connsiteY1" fmla="*/ 2420 h 4635454"/>
              <a:gd name="connsiteX2" fmla="*/ 3146549 w 3146549"/>
              <a:gd name="connsiteY2" fmla="*/ 2420 h 4635454"/>
              <a:gd name="connsiteX3" fmla="*/ 3146549 w 3146549"/>
              <a:gd name="connsiteY3" fmla="*/ 4513459 h 4635454"/>
              <a:gd name="connsiteX4" fmla="*/ 3145510 w 3146549"/>
              <a:gd name="connsiteY4" fmla="*/ 4510514 h 4635454"/>
              <a:gd name="connsiteX5" fmla="*/ 3146410 w 3146549"/>
              <a:gd name="connsiteY5" fmla="*/ 4513227 h 4635454"/>
              <a:gd name="connsiteX6" fmla="*/ 136291 w 3146549"/>
              <a:gd name="connsiteY6" fmla="*/ 3036460 h 4635454"/>
              <a:gd name="connsiteX7" fmla="*/ 1558110 w 3146549"/>
              <a:gd name="connsiteY7" fmla="*/ 0 h 463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6549" h="4635454">
                <a:moveTo>
                  <a:pt x="1558110" y="0"/>
                </a:moveTo>
                <a:lnTo>
                  <a:pt x="1559012" y="2420"/>
                </a:lnTo>
                <a:lnTo>
                  <a:pt x="3146549" y="2420"/>
                </a:lnTo>
                <a:lnTo>
                  <a:pt x="3146549" y="4513459"/>
                </a:lnTo>
                <a:lnTo>
                  <a:pt x="3145510" y="4510514"/>
                </a:lnTo>
                <a:lnTo>
                  <a:pt x="3146410" y="4513227"/>
                </a:lnTo>
                <a:cubicBezTo>
                  <a:pt x="1908233" y="4923835"/>
                  <a:pt x="569333" y="4266970"/>
                  <a:pt x="136291" y="3036460"/>
                </a:cubicBezTo>
                <a:cubicBezTo>
                  <a:pt x="-296752" y="1805950"/>
                  <a:pt x="335673" y="455334"/>
                  <a:pt x="1558110" y="0"/>
                </a:cubicBezTo>
                <a:close/>
              </a:path>
            </a:pathLst>
          </a:custGeom>
          <a:ln>
            <a:noFill/>
          </a:ln>
          <a:effectLst>
            <a:outerShdw blurRad="50800" dist="38100" dir="10800000" algn="r" rotWithShape="0">
              <a:prstClr val="black">
                <a:alpha val="40000"/>
              </a:prstClr>
            </a:outerShdw>
          </a:effectLst>
        </p:spPr>
        <p:txBody>
          <a:bodyPr wrap="square" tIns="1332000" anchor="ctr">
            <a:noAutofit/>
          </a:bodyPr>
          <a:lstStyle>
            <a:lvl1pPr marL="0" indent="0" algn="ctr">
              <a:buNone/>
              <a:defRPr sz="1600">
                <a:solidFill>
                  <a:schemeClr val="tx1"/>
                </a:solidFill>
              </a:defRPr>
            </a:lvl1pPr>
          </a:lstStyle>
          <a:p>
            <a:endParaRPr lang="fr-FR" dirty="0"/>
          </a:p>
        </p:txBody>
      </p:sp>
      <p:sp>
        <p:nvSpPr>
          <p:cNvPr id="53" name="Arc 52">
            <a:extLst>
              <a:ext uri="{FF2B5EF4-FFF2-40B4-BE49-F238E27FC236}">
                <a16:creationId xmlns:a16="http://schemas.microsoft.com/office/drawing/2014/main" id="{BE1AA39D-9E7E-4545-8F66-D76A2478D228}"/>
              </a:ext>
            </a:extLst>
          </p:cNvPr>
          <p:cNvSpPr/>
          <p:nvPr userDrawn="1"/>
        </p:nvSpPr>
        <p:spPr>
          <a:xfrm>
            <a:off x="3527284" y="-190236"/>
            <a:ext cx="4992157" cy="4992157"/>
          </a:xfrm>
          <a:prstGeom prst="arc">
            <a:avLst>
              <a:gd name="adj1" fmla="val 4841684"/>
              <a:gd name="adj2" fmla="val 10776032"/>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4" name="Espace réservé pour une image  73">
            <a:extLst>
              <a:ext uri="{FF2B5EF4-FFF2-40B4-BE49-F238E27FC236}">
                <a16:creationId xmlns:a16="http://schemas.microsoft.com/office/drawing/2014/main" id="{3AC1ED6F-89F7-49BD-8E23-35EA4D9FF1FF}"/>
              </a:ext>
            </a:extLst>
          </p:cNvPr>
          <p:cNvSpPr>
            <a:spLocks noGrp="1"/>
          </p:cNvSpPr>
          <p:nvPr>
            <p:ph type="pic" sz="quarter" idx="17"/>
          </p:nvPr>
        </p:nvSpPr>
        <p:spPr>
          <a:xfrm>
            <a:off x="-3130" y="6438688"/>
            <a:ext cx="2880878" cy="3467312"/>
          </a:xfrm>
          <a:custGeom>
            <a:avLst/>
            <a:gdLst>
              <a:gd name="connsiteX0" fmla="*/ 872066 w 2880878"/>
              <a:gd name="connsiteY0" fmla="*/ 1351 h 3467312"/>
              <a:gd name="connsiteX1" fmla="*/ 2558359 w 2880878"/>
              <a:gd name="connsiteY1" fmla="*/ 865760 h 3467312"/>
              <a:gd name="connsiteX2" fmla="*/ 2275611 w 2880878"/>
              <a:gd name="connsiteY2" fmla="*/ 3340981 h 3467312"/>
              <a:gd name="connsiteX3" fmla="*/ 2133635 w 2880878"/>
              <a:gd name="connsiteY3" fmla="*/ 3462641 h 3467312"/>
              <a:gd name="connsiteX4" fmla="*/ 2136730 w 2880878"/>
              <a:gd name="connsiteY4" fmla="*/ 3467312 h 3467312"/>
              <a:gd name="connsiteX5" fmla="*/ 3130 w 2880878"/>
              <a:gd name="connsiteY5" fmla="*/ 3467312 h 3467312"/>
              <a:gd name="connsiteX6" fmla="*/ 3130 w 2880878"/>
              <a:gd name="connsiteY6" fmla="*/ 252686 h 3467312"/>
              <a:gd name="connsiteX7" fmla="*/ 0 w 2880878"/>
              <a:gd name="connsiteY7" fmla="*/ 247099 h 3467312"/>
              <a:gd name="connsiteX8" fmla="*/ 872066 w 2880878"/>
              <a:gd name="connsiteY8" fmla="*/ 1351 h 34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0878" h="3467312">
                <a:moveTo>
                  <a:pt x="872066" y="1351"/>
                </a:moveTo>
                <a:cubicBezTo>
                  <a:pt x="1526185" y="-23123"/>
                  <a:pt x="2173638" y="285655"/>
                  <a:pt x="2558359" y="865760"/>
                </a:cubicBezTo>
                <a:cubicBezTo>
                  <a:pt x="3082979" y="1656813"/>
                  <a:pt x="2952739" y="2701630"/>
                  <a:pt x="2275611" y="3340981"/>
                </a:cubicBezTo>
                <a:lnTo>
                  <a:pt x="2133635" y="3462641"/>
                </a:lnTo>
                <a:lnTo>
                  <a:pt x="2136730" y="3467312"/>
                </a:lnTo>
                <a:lnTo>
                  <a:pt x="3130" y="3467312"/>
                </a:lnTo>
                <a:lnTo>
                  <a:pt x="3130" y="252686"/>
                </a:lnTo>
                <a:lnTo>
                  <a:pt x="0" y="247099"/>
                </a:lnTo>
                <a:cubicBezTo>
                  <a:pt x="276034" y="92453"/>
                  <a:pt x="574739" y="12475"/>
                  <a:pt x="872066" y="1351"/>
                </a:cubicBezTo>
                <a:close/>
              </a:path>
            </a:pathLst>
          </a:custGeom>
          <a:ln>
            <a:noFill/>
          </a:ln>
          <a:effectLst>
            <a:outerShdw blurRad="50800" dist="38100" algn="l" rotWithShape="0">
              <a:prstClr val="black">
                <a:alpha val="40000"/>
              </a:prstClr>
            </a:outerShdw>
          </a:effectLst>
        </p:spPr>
        <p:txBody>
          <a:bodyPr wrap="square" bIns="1440000" anchor="ctr">
            <a:noAutofit/>
          </a:bodyPr>
          <a:lstStyle>
            <a:lvl1pPr marL="0" indent="0" algn="ctr">
              <a:buNone/>
              <a:defRPr sz="1600">
                <a:solidFill>
                  <a:schemeClr val="tx1"/>
                </a:solidFill>
              </a:defRPr>
            </a:lvl1pPr>
          </a:lstStyle>
          <a:p>
            <a:endParaRPr lang="fr-FR" dirty="0"/>
          </a:p>
        </p:txBody>
      </p:sp>
      <p:sp>
        <p:nvSpPr>
          <p:cNvPr id="75" name="Arc 74">
            <a:extLst>
              <a:ext uri="{FF2B5EF4-FFF2-40B4-BE49-F238E27FC236}">
                <a16:creationId xmlns:a16="http://schemas.microsoft.com/office/drawing/2014/main" id="{97F3B40C-EB70-4694-9F31-EFD3C1B1C785}"/>
              </a:ext>
            </a:extLst>
          </p:cNvPr>
          <p:cNvSpPr/>
          <p:nvPr userDrawn="1"/>
        </p:nvSpPr>
        <p:spPr>
          <a:xfrm>
            <a:off x="-1135851" y="6232597"/>
            <a:ext cx="4217817" cy="4217817"/>
          </a:xfrm>
          <a:prstGeom prst="arc">
            <a:avLst>
              <a:gd name="adj1" fmla="val 15278029"/>
              <a:gd name="adj2" fmla="val 17938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space réservé du texte 77">
            <a:extLst>
              <a:ext uri="{FF2B5EF4-FFF2-40B4-BE49-F238E27FC236}">
                <a16:creationId xmlns:a16="http://schemas.microsoft.com/office/drawing/2014/main" id="{F6C8A281-F19D-4FFA-84D9-54F8E50ADFF2}"/>
              </a:ext>
            </a:extLst>
          </p:cNvPr>
          <p:cNvSpPr>
            <a:spLocks noGrp="1"/>
          </p:cNvSpPr>
          <p:nvPr>
            <p:ph type="body" sz="quarter" idx="18"/>
          </p:nvPr>
        </p:nvSpPr>
        <p:spPr>
          <a:xfrm>
            <a:off x="296863" y="2194687"/>
            <a:ext cx="2880000" cy="4037909"/>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sp>
        <p:nvSpPr>
          <p:cNvPr id="79" name="Espace réservé du texte 77">
            <a:extLst>
              <a:ext uri="{FF2B5EF4-FFF2-40B4-BE49-F238E27FC236}">
                <a16:creationId xmlns:a16="http://schemas.microsoft.com/office/drawing/2014/main" id="{FB9917CD-777D-45A0-A31A-F3B66811617C}"/>
              </a:ext>
            </a:extLst>
          </p:cNvPr>
          <p:cNvSpPr>
            <a:spLocks noGrp="1"/>
          </p:cNvSpPr>
          <p:nvPr>
            <p:ph type="body" sz="quarter" idx="19"/>
          </p:nvPr>
        </p:nvSpPr>
        <p:spPr>
          <a:xfrm>
            <a:off x="3681137" y="5056106"/>
            <a:ext cx="2880000" cy="4361028"/>
          </a:xfrm>
        </p:spPr>
        <p:txBody>
          <a:bodyPr>
            <a:normAutofit/>
          </a:bodyPr>
          <a:lstStyle>
            <a:lvl1pPr marL="0" indent="0">
              <a:spcBef>
                <a:spcPts val="0"/>
              </a:spcBef>
              <a:spcAft>
                <a:spcPts val="1800"/>
              </a:spcAft>
              <a:buNone/>
              <a:defRPr sz="1800" b="1" cap="all" baseline="0">
                <a:solidFill>
                  <a:schemeClr val="accent1"/>
                </a:solidFill>
                <a:latin typeface="+mj-lt"/>
              </a:defRPr>
            </a:lvl1pPr>
            <a:lvl2pPr marL="0" indent="0">
              <a:spcBef>
                <a:spcPts val="0"/>
              </a:spcBef>
              <a:spcAft>
                <a:spcPts val="1800"/>
              </a:spcAft>
              <a:buClr>
                <a:schemeClr val="accent1"/>
              </a:buClr>
              <a:buSzPct val="120000"/>
              <a:buFont typeface="+mj-lt"/>
              <a:buNone/>
              <a:defRPr sz="1300">
                <a:solidFill>
                  <a:schemeClr val="tx2"/>
                </a:solidFill>
              </a:defRPr>
            </a:lvl2pPr>
            <a:lvl3pPr marL="0" indent="0">
              <a:spcBef>
                <a:spcPts val="0"/>
              </a:spcBef>
              <a:spcAft>
                <a:spcPts val="1800"/>
              </a:spcAft>
              <a:buNone/>
              <a:defRPr sz="1300">
                <a:solidFill>
                  <a:schemeClr val="tx2">
                    <a:lumMod val="60000"/>
                    <a:lumOff val="40000"/>
                  </a:schemeClr>
                </a:solidFill>
              </a:defRPr>
            </a:lvl3pPr>
            <a:lvl4pPr marL="1371600" indent="0">
              <a:buNone/>
              <a:defRPr/>
            </a:lvl4pPr>
            <a:lvl5pPr marL="1828800" indent="0">
              <a:buNone/>
              <a:defRPr/>
            </a:lvl5pPr>
          </a:lstStyle>
          <a:p>
            <a:pPr lvl="0"/>
            <a:r>
              <a:rPr lang="fr-FR" dirty="0"/>
              <a:t>Modifier les styles du texte du masque</a:t>
            </a:r>
          </a:p>
          <a:p>
            <a:pPr lvl="1"/>
            <a:r>
              <a:rPr lang="fr-FR" dirty="0"/>
              <a:t>Deuxième niveau</a:t>
            </a:r>
          </a:p>
          <a:p>
            <a:pPr lvl="2"/>
            <a:r>
              <a:rPr lang="fr-FR" dirty="0"/>
              <a:t>Troisième niveau</a:t>
            </a:r>
          </a:p>
        </p:txBody>
      </p:sp>
      <p:cxnSp>
        <p:nvCxnSpPr>
          <p:cNvPr id="44" name="Connecteur droit 43">
            <a:extLst>
              <a:ext uri="{FF2B5EF4-FFF2-40B4-BE49-F238E27FC236}">
                <a16:creationId xmlns:a16="http://schemas.microsoft.com/office/drawing/2014/main" id="{57B229E1-E293-4FFF-8773-22132E85A93C}"/>
              </a:ext>
            </a:extLst>
          </p:cNvPr>
          <p:cNvCxnSpPr>
            <a:cxnSpLocks/>
          </p:cNvCxnSpPr>
          <p:nvPr userDrawn="1"/>
        </p:nvCxnSpPr>
        <p:spPr>
          <a:xfrm flipH="1">
            <a:off x="404814" y="1223300"/>
            <a:ext cx="6682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Espace réservé pour une image  4">
            <a:extLst>
              <a:ext uri="{FF2B5EF4-FFF2-40B4-BE49-F238E27FC236}">
                <a16:creationId xmlns:a16="http://schemas.microsoft.com/office/drawing/2014/main" id="{55DB1A62-9684-4460-9DA2-B99EA4CAB328}"/>
              </a:ext>
            </a:extLst>
          </p:cNvPr>
          <p:cNvSpPr>
            <a:spLocks noGrp="1" noChangeAspect="1"/>
          </p:cNvSpPr>
          <p:nvPr>
            <p:ph type="pic" sz="quarter" idx="26" hasCustomPrompt="1"/>
          </p:nvPr>
        </p:nvSpPr>
        <p:spPr>
          <a:xfrm>
            <a:off x="3428119" y="9417134"/>
            <a:ext cx="1433995" cy="483216"/>
          </a:xfrm>
        </p:spPr>
        <p:txBody>
          <a:bodyPr lIns="0" rIns="0" anchor="ctr">
            <a:noAutofit/>
          </a:bodyPr>
          <a:lstStyle>
            <a:lvl1pPr marL="0" indent="0">
              <a:buNone/>
              <a:defRPr sz="1200">
                <a:solidFill>
                  <a:schemeClr val="tx1"/>
                </a:solidFill>
              </a:defRPr>
            </a:lvl1pPr>
          </a:lstStyle>
          <a:p>
            <a:r>
              <a:rPr lang="fr-FR" dirty="0"/>
              <a:t>Logo</a:t>
            </a:r>
          </a:p>
        </p:txBody>
      </p:sp>
      <p:pic>
        <p:nvPicPr>
          <p:cNvPr id="46" name="Image 4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3653" y="9549740"/>
            <a:ext cx="1332000" cy="211067"/>
          </a:xfrm>
          <a:prstGeom prst="rect">
            <a:avLst/>
          </a:prstGeom>
        </p:spPr>
      </p:pic>
    </p:spTree>
    <p:extLst>
      <p:ext uri="{BB962C8B-B14F-4D97-AF65-F5344CB8AC3E}">
        <p14:creationId xmlns:p14="http://schemas.microsoft.com/office/powerpoint/2010/main" val="641734483"/>
      </p:ext>
    </p:extLst>
  </p:cSld>
  <p:clrMapOvr>
    <a:masterClrMapping/>
  </p:clrMapOvr>
  <p:extLst>
    <p:ext uri="{DCECCB84-F9BA-43D5-87BE-67443E8EF086}">
      <p15:sldGuideLst xmlns:p15="http://schemas.microsoft.com/office/powerpoint/2012/main">
        <p15:guide id="1" orient="horz" pos="3120">
          <p15:clr>
            <a:srgbClr val="FBAE40"/>
          </p15:clr>
        </p15:guide>
        <p15:guide id="2" pos="2160">
          <p15:clr>
            <a:srgbClr val="FBAE40"/>
          </p15:clr>
        </p15:guide>
        <p15:guide id="3" pos="187">
          <p15:clr>
            <a:srgbClr val="FBAE40"/>
          </p15:clr>
        </p15:guide>
        <p15:guide id="4" pos="4133">
          <p15:clr>
            <a:srgbClr val="FBAE40"/>
          </p15:clr>
        </p15:guide>
        <p15:guide id="5" pos="255">
          <p15:clr>
            <a:srgbClr val="FBAE40"/>
          </p15:clr>
        </p15:guide>
        <p15:guide id="6" pos="4065">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_rels/slideMaster18.xml.rels><?xml version="1.0" encoding="UTF-8" standalone="yes"?>
<Relationships xmlns="http://schemas.openxmlformats.org/package/2006/relationships"><Relationship Id="rId3" Type="http://schemas.openxmlformats.org/officeDocument/2006/relationships/theme" Target="../theme/theme18.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38.xml"/><Relationship Id="rId1" Type="http://schemas.openxmlformats.org/officeDocument/2006/relationships/slideLayout" Target="../slideLayouts/slideLayout37.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20.xml.rels><?xml version="1.0" encoding="UTF-8" standalone="yes"?>
<Relationships xmlns="http://schemas.openxmlformats.org/package/2006/relationships"><Relationship Id="rId3" Type="http://schemas.openxmlformats.org/officeDocument/2006/relationships/theme" Target="../theme/theme20.xml"/><Relationship Id="rId2" Type="http://schemas.openxmlformats.org/officeDocument/2006/relationships/slideLayout" Target="../slideLayouts/slideLayout40.xml"/><Relationship Id="rId1" Type="http://schemas.openxmlformats.org/officeDocument/2006/relationships/slideLayout" Target="../slideLayouts/slideLayout39.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CC4C104-C502-4BE9-9F43-92E30DBE556D}"/>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E81102-204E-4EF5-9733-528A496D8387}"/>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BE193B-7A9D-49F1-B773-42A94470CDE7}"/>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03C49C0F-735C-4339-8523-CDFD3DA8E03F}" type="datetimeFigureOut">
              <a:rPr lang="fr-FR" smtClean="0"/>
              <a:t>25/11/2021</a:t>
            </a:fld>
            <a:endParaRPr lang="fr-FR"/>
          </a:p>
        </p:txBody>
      </p:sp>
      <p:sp>
        <p:nvSpPr>
          <p:cNvPr id="5" name="Espace réservé du pied de page 4">
            <a:extLst>
              <a:ext uri="{FF2B5EF4-FFF2-40B4-BE49-F238E27FC236}">
                <a16:creationId xmlns:a16="http://schemas.microsoft.com/office/drawing/2014/main" id="{66F695CA-27EA-4EF6-9EA6-C1A244AB6F4F}"/>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20D67FE-89D7-443E-BF30-6E081A3D63AC}"/>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EF99CC9A-E337-4106-AA65-FB11EC70234B}" type="slidenum">
              <a:rPr lang="fr-FR" smtClean="0"/>
              <a:t>‹N°›</a:t>
            </a:fld>
            <a:endParaRPr lang="fr-FR"/>
          </a:p>
        </p:txBody>
      </p:sp>
    </p:spTree>
    <p:extLst>
      <p:ext uri="{BB962C8B-B14F-4D97-AF65-F5344CB8AC3E}">
        <p14:creationId xmlns:p14="http://schemas.microsoft.com/office/powerpoint/2010/main" val="2914390962"/>
      </p:ext>
    </p:extLst>
  </p:cSld>
  <p:clrMap bg1="lt1" tx1="dk1" bg2="lt2" tx2="dk2" accent1="accent1" accent2="accent2" accent3="accent3" accent4="accent4" accent5="accent5" accent6="accent6" hlink="hlink" folHlink="folHlink"/>
  <p:sldLayoutIdLst>
    <p:sldLayoutId id="2147483743" r:id="rId1"/>
    <p:sldLayoutId id="214748374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CC4C104-C502-4BE9-9F43-92E30DBE556D}"/>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E81102-204E-4EF5-9733-528A496D8387}"/>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BE193B-7A9D-49F1-B773-42A94470CDE7}"/>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03C49C0F-735C-4339-8523-CDFD3DA8E03F}" type="datetimeFigureOut">
              <a:rPr lang="fr-FR" smtClean="0"/>
              <a:t>25/11/2021</a:t>
            </a:fld>
            <a:endParaRPr lang="fr-FR"/>
          </a:p>
        </p:txBody>
      </p:sp>
      <p:sp>
        <p:nvSpPr>
          <p:cNvPr id="5" name="Espace réservé du pied de page 4">
            <a:extLst>
              <a:ext uri="{FF2B5EF4-FFF2-40B4-BE49-F238E27FC236}">
                <a16:creationId xmlns:a16="http://schemas.microsoft.com/office/drawing/2014/main" id="{66F695CA-27EA-4EF6-9EA6-C1A244AB6F4F}"/>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20D67FE-89D7-443E-BF30-6E081A3D63AC}"/>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EF99CC9A-E337-4106-AA65-FB11EC70234B}" type="slidenum">
              <a:rPr lang="fr-FR" smtClean="0"/>
              <a:t>‹N°›</a:t>
            </a:fld>
            <a:endParaRPr lang="fr-FR"/>
          </a:p>
        </p:txBody>
      </p:sp>
    </p:spTree>
    <p:extLst>
      <p:ext uri="{BB962C8B-B14F-4D97-AF65-F5344CB8AC3E}">
        <p14:creationId xmlns:p14="http://schemas.microsoft.com/office/powerpoint/2010/main" val="615692321"/>
      </p:ext>
    </p:extLst>
  </p:cSld>
  <p:clrMap bg1="lt1" tx1="dk1" bg2="lt2" tx2="dk2" accent1="accent1" accent2="accent2" accent3="accent3" accent4="accent4" accent5="accent5" accent6="accent6" hlink="hlink" folHlink="folHlink"/>
  <p:sldLayoutIdLst>
    <p:sldLayoutId id="2147483755" r:id="rId1"/>
    <p:sldLayoutId id="214748375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CC4C104-C502-4BE9-9F43-92E30DBE556D}"/>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E81102-204E-4EF5-9733-528A496D8387}"/>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BE193B-7A9D-49F1-B773-42A94470CDE7}"/>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03C49C0F-735C-4339-8523-CDFD3DA8E03F}" type="datetimeFigureOut">
              <a:rPr lang="fr-FR" smtClean="0"/>
              <a:t>25/11/2021</a:t>
            </a:fld>
            <a:endParaRPr lang="fr-FR"/>
          </a:p>
        </p:txBody>
      </p:sp>
      <p:sp>
        <p:nvSpPr>
          <p:cNvPr id="5" name="Espace réservé du pied de page 4">
            <a:extLst>
              <a:ext uri="{FF2B5EF4-FFF2-40B4-BE49-F238E27FC236}">
                <a16:creationId xmlns:a16="http://schemas.microsoft.com/office/drawing/2014/main" id="{66F695CA-27EA-4EF6-9EA6-C1A244AB6F4F}"/>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20D67FE-89D7-443E-BF30-6E081A3D63AC}"/>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EF99CC9A-E337-4106-AA65-FB11EC70234B}" type="slidenum">
              <a:rPr lang="fr-FR" smtClean="0"/>
              <a:t>‹N°›</a:t>
            </a:fld>
            <a:endParaRPr lang="fr-FR"/>
          </a:p>
        </p:txBody>
      </p:sp>
    </p:spTree>
    <p:extLst>
      <p:ext uri="{BB962C8B-B14F-4D97-AF65-F5344CB8AC3E}">
        <p14:creationId xmlns:p14="http://schemas.microsoft.com/office/powerpoint/2010/main" val="1141900960"/>
      </p:ext>
    </p:extLst>
  </p:cSld>
  <p:clrMap bg1="lt1" tx1="dk1" bg2="lt2" tx2="dk2" accent1="accent1" accent2="accent2" accent3="accent3" accent4="accent4" accent5="accent5" accent6="accent6" hlink="hlink" folHlink="folHlink"/>
  <p:sldLayoutIdLst>
    <p:sldLayoutId id="2147483758" r:id="rId1"/>
    <p:sldLayoutId id="214748375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CC4C104-C502-4BE9-9F43-92E30DBE556D}"/>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E81102-204E-4EF5-9733-528A496D8387}"/>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BE193B-7A9D-49F1-B773-42A94470CDE7}"/>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03C49C0F-735C-4339-8523-CDFD3DA8E03F}" type="datetimeFigureOut">
              <a:rPr lang="fr-FR" smtClean="0"/>
              <a:t>25/11/2021</a:t>
            </a:fld>
            <a:endParaRPr lang="fr-FR"/>
          </a:p>
        </p:txBody>
      </p:sp>
      <p:sp>
        <p:nvSpPr>
          <p:cNvPr id="5" name="Espace réservé du pied de page 4">
            <a:extLst>
              <a:ext uri="{FF2B5EF4-FFF2-40B4-BE49-F238E27FC236}">
                <a16:creationId xmlns:a16="http://schemas.microsoft.com/office/drawing/2014/main" id="{66F695CA-27EA-4EF6-9EA6-C1A244AB6F4F}"/>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20D67FE-89D7-443E-BF30-6E081A3D63AC}"/>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EF99CC9A-E337-4106-AA65-FB11EC70234B}" type="slidenum">
              <a:rPr lang="fr-FR" smtClean="0"/>
              <a:t>‹N°›</a:t>
            </a:fld>
            <a:endParaRPr lang="fr-FR"/>
          </a:p>
        </p:txBody>
      </p:sp>
    </p:spTree>
    <p:extLst>
      <p:ext uri="{BB962C8B-B14F-4D97-AF65-F5344CB8AC3E}">
        <p14:creationId xmlns:p14="http://schemas.microsoft.com/office/powerpoint/2010/main" val="3595268008"/>
      </p:ext>
    </p:extLst>
  </p:cSld>
  <p:clrMap bg1="lt1" tx1="dk1" bg2="lt2" tx2="dk2" accent1="accent1" accent2="accent2" accent3="accent3" accent4="accent4" accent5="accent5" accent6="accent6" hlink="hlink" folHlink="folHlink"/>
  <p:sldLayoutIdLst>
    <p:sldLayoutId id="2147483788" r:id="rId1"/>
    <p:sldLayoutId id="214748378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CC4C104-C502-4BE9-9F43-92E30DBE556D}"/>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E81102-204E-4EF5-9733-528A496D8387}"/>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BE193B-7A9D-49F1-B773-42A94470CDE7}"/>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03C49C0F-735C-4339-8523-CDFD3DA8E03F}" type="datetimeFigureOut">
              <a:rPr lang="fr-FR" smtClean="0"/>
              <a:t>25/11/2021</a:t>
            </a:fld>
            <a:endParaRPr lang="fr-FR"/>
          </a:p>
        </p:txBody>
      </p:sp>
      <p:sp>
        <p:nvSpPr>
          <p:cNvPr id="5" name="Espace réservé du pied de page 4">
            <a:extLst>
              <a:ext uri="{FF2B5EF4-FFF2-40B4-BE49-F238E27FC236}">
                <a16:creationId xmlns:a16="http://schemas.microsoft.com/office/drawing/2014/main" id="{66F695CA-27EA-4EF6-9EA6-C1A244AB6F4F}"/>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20D67FE-89D7-443E-BF30-6E081A3D63AC}"/>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EF99CC9A-E337-4106-AA65-FB11EC70234B}" type="slidenum">
              <a:rPr lang="fr-FR" smtClean="0"/>
              <a:t>‹N°›</a:t>
            </a:fld>
            <a:endParaRPr lang="fr-FR"/>
          </a:p>
        </p:txBody>
      </p:sp>
    </p:spTree>
    <p:extLst>
      <p:ext uri="{BB962C8B-B14F-4D97-AF65-F5344CB8AC3E}">
        <p14:creationId xmlns:p14="http://schemas.microsoft.com/office/powerpoint/2010/main" val="179299952"/>
      </p:ext>
    </p:extLst>
  </p:cSld>
  <p:clrMap bg1="lt1" tx1="dk1" bg2="lt2" tx2="dk2" accent1="accent1" accent2="accent2" accent3="accent3" accent4="accent4" accent5="accent5" accent6="accent6" hlink="hlink" folHlink="folHlink"/>
  <p:sldLayoutIdLst>
    <p:sldLayoutId id="2147483794" r:id="rId1"/>
    <p:sldLayoutId id="214748379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CC4C104-C502-4BE9-9F43-92E30DBE556D}"/>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E81102-204E-4EF5-9733-528A496D8387}"/>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BE193B-7A9D-49F1-B773-42A94470CDE7}"/>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03C49C0F-735C-4339-8523-CDFD3DA8E03F}" type="datetimeFigureOut">
              <a:rPr lang="fr-FR" smtClean="0"/>
              <a:t>25/11/2021</a:t>
            </a:fld>
            <a:endParaRPr lang="fr-FR"/>
          </a:p>
        </p:txBody>
      </p:sp>
      <p:sp>
        <p:nvSpPr>
          <p:cNvPr id="5" name="Espace réservé du pied de page 4">
            <a:extLst>
              <a:ext uri="{FF2B5EF4-FFF2-40B4-BE49-F238E27FC236}">
                <a16:creationId xmlns:a16="http://schemas.microsoft.com/office/drawing/2014/main" id="{66F695CA-27EA-4EF6-9EA6-C1A244AB6F4F}"/>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20D67FE-89D7-443E-BF30-6E081A3D63AC}"/>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EF99CC9A-E337-4106-AA65-FB11EC70234B}" type="slidenum">
              <a:rPr lang="fr-FR" smtClean="0"/>
              <a:t>‹N°›</a:t>
            </a:fld>
            <a:endParaRPr lang="fr-FR"/>
          </a:p>
        </p:txBody>
      </p:sp>
    </p:spTree>
    <p:extLst>
      <p:ext uri="{BB962C8B-B14F-4D97-AF65-F5344CB8AC3E}">
        <p14:creationId xmlns:p14="http://schemas.microsoft.com/office/powerpoint/2010/main" val="146231448"/>
      </p:ext>
    </p:extLst>
  </p:cSld>
  <p:clrMap bg1="lt1" tx1="dk1" bg2="lt2" tx2="dk2" accent1="accent1" accent2="accent2" accent3="accent3" accent4="accent4" accent5="accent5" accent6="accent6" hlink="hlink" folHlink="folHlink"/>
  <p:sldLayoutIdLst>
    <p:sldLayoutId id="2147483791" r:id="rId1"/>
    <p:sldLayoutId id="214748379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CC4C104-C502-4BE9-9F43-92E30DBE556D}"/>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E81102-204E-4EF5-9733-528A496D8387}"/>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BE193B-7A9D-49F1-B773-42A94470CDE7}"/>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03C49C0F-735C-4339-8523-CDFD3DA8E03F}" type="datetimeFigureOut">
              <a:rPr lang="fr-FR" smtClean="0"/>
              <a:t>25/11/2021</a:t>
            </a:fld>
            <a:endParaRPr lang="fr-FR"/>
          </a:p>
        </p:txBody>
      </p:sp>
      <p:sp>
        <p:nvSpPr>
          <p:cNvPr id="5" name="Espace réservé du pied de page 4">
            <a:extLst>
              <a:ext uri="{FF2B5EF4-FFF2-40B4-BE49-F238E27FC236}">
                <a16:creationId xmlns:a16="http://schemas.microsoft.com/office/drawing/2014/main" id="{66F695CA-27EA-4EF6-9EA6-C1A244AB6F4F}"/>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20D67FE-89D7-443E-BF30-6E081A3D63AC}"/>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EF99CC9A-E337-4106-AA65-FB11EC70234B}" type="slidenum">
              <a:rPr lang="fr-FR" smtClean="0"/>
              <a:t>‹N°›</a:t>
            </a:fld>
            <a:endParaRPr lang="fr-FR"/>
          </a:p>
        </p:txBody>
      </p:sp>
    </p:spTree>
    <p:extLst>
      <p:ext uri="{BB962C8B-B14F-4D97-AF65-F5344CB8AC3E}">
        <p14:creationId xmlns:p14="http://schemas.microsoft.com/office/powerpoint/2010/main" val="3454705642"/>
      </p:ext>
    </p:extLst>
  </p:cSld>
  <p:clrMap bg1="lt1" tx1="dk1" bg2="lt2" tx2="dk2" accent1="accent1" accent2="accent2" accent3="accent3" accent4="accent4" accent5="accent5" accent6="accent6" hlink="hlink" folHlink="folHlink"/>
  <p:sldLayoutIdLst>
    <p:sldLayoutId id="2147483752" r:id="rId1"/>
    <p:sldLayoutId id="21474837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CC4C104-C502-4BE9-9F43-92E30DBE556D}"/>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E81102-204E-4EF5-9733-528A496D8387}"/>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BE193B-7A9D-49F1-B773-42A94470CDE7}"/>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03C49C0F-735C-4339-8523-CDFD3DA8E03F}" type="datetimeFigureOut">
              <a:rPr lang="fr-FR" smtClean="0"/>
              <a:t>25/11/2021</a:t>
            </a:fld>
            <a:endParaRPr lang="fr-FR"/>
          </a:p>
        </p:txBody>
      </p:sp>
      <p:sp>
        <p:nvSpPr>
          <p:cNvPr id="5" name="Espace réservé du pied de page 4">
            <a:extLst>
              <a:ext uri="{FF2B5EF4-FFF2-40B4-BE49-F238E27FC236}">
                <a16:creationId xmlns:a16="http://schemas.microsoft.com/office/drawing/2014/main" id="{66F695CA-27EA-4EF6-9EA6-C1A244AB6F4F}"/>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20D67FE-89D7-443E-BF30-6E081A3D63AC}"/>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EF99CC9A-E337-4106-AA65-FB11EC70234B}" type="slidenum">
              <a:rPr lang="fr-FR" smtClean="0"/>
              <a:t>‹N°›</a:t>
            </a:fld>
            <a:endParaRPr lang="fr-FR"/>
          </a:p>
        </p:txBody>
      </p:sp>
    </p:spTree>
    <p:extLst>
      <p:ext uri="{BB962C8B-B14F-4D97-AF65-F5344CB8AC3E}">
        <p14:creationId xmlns:p14="http://schemas.microsoft.com/office/powerpoint/2010/main" val="19765082"/>
      </p:ext>
    </p:extLst>
  </p:cSld>
  <p:clrMap bg1="lt1" tx1="dk1" bg2="lt2" tx2="dk2" accent1="accent1" accent2="accent2" accent3="accent3" accent4="accent4" accent5="accent5" accent6="accent6" hlink="hlink" folHlink="folHlink"/>
  <p:sldLayoutIdLst>
    <p:sldLayoutId id="2147483746" r:id="rId1"/>
    <p:sldLayoutId id="214748374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CC4C104-C502-4BE9-9F43-92E30DBE556D}"/>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E81102-204E-4EF5-9733-528A496D8387}"/>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BE193B-7A9D-49F1-B773-42A94470CDE7}"/>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03C49C0F-735C-4339-8523-CDFD3DA8E03F}" type="datetimeFigureOut">
              <a:rPr lang="fr-FR" smtClean="0"/>
              <a:t>25/11/2021</a:t>
            </a:fld>
            <a:endParaRPr lang="fr-FR"/>
          </a:p>
        </p:txBody>
      </p:sp>
      <p:sp>
        <p:nvSpPr>
          <p:cNvPr id="5" name="Espace réservé du pied de page 4">
            <a:extLst>
              <a:ext uri="{FF2B5EF4-FFF2-40B4-BE49-F238E27FC236}">
                <a16:creationId xmlns:a16="http://schemas.microsoft.com/office/drawing/2014/main" id="{66F695CA-27EA-4EF6-9EA6-C1A244AB6F4F}"/>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20D67FE-89D7-443E-BF30-6E081A3D63AC}"/>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EF99CC9A-E337-4106-AA65-FB11EC70234B}" type="slidenum">
              <a:rPr lang="fr-FR" smtClean="0"/>
              <a:t>‹N°›</a:t>
            </a:fld>
            <a:endParaRPr lang="fr-FR"/>
          </a:p>
        </p:txBody>
      </p:sp>
    </p:spTree>
    <p:extLst>
      <p:ext uri="{BB962C8B-B14F-4D97-AF65-F5344CB8AC3E}">
        <p14:creationId xmlns:p14="http://schemas.microsoft.com/office/powerpoint/2010/main" val="1064974829"/>
      </p:ext>
    </p:extLst>
  </p:cSld>
  <p:clrMap bg1="lt1" tx1="dk1" bg2="lt2" tx2="dk2" accent1="accent1" accent2="accent2" accent3="accent3" accent4="accent4" accent5="accent5" accent6="accent6" hlink="hlink" folHlink="folHlink"/>
  <p:sldLayoutIdLst>
    <p:sldLayoutId id="2147483749" r:id="rId1"/>
    <p:sldLayoutId id="21474837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CC4C104-C502-4BE9-9F43-92E30DBE556D}"/>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E81102-204E-4EF5-9733-528A496D8387}"/>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BE193B-7A9D-49F1-B773-42A94470CDE7}"/>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03C49C0F-735C-4339-8523-CDFD3DA8E03F}" type="datetimeFigureOut">
              <a:rPr lang="fr-FR" smtClean="0"/>
              <a:t>25/11/2021</a:t>
            </a:fld>
            <a:endParaRPr lang="fr-FR"/>
          </a:p>
        </p:txBody>
      </p:sp>
      <p:sp>
        <p:nvSpPr>
          <p:cNvPr id="5" name="Espace réservé du pied de page 4">
            <a:extLst>
              <a:ext uri="{FF2B5EF4-FFF2-40B4-BE49-F238E27FC236}">
                <a16:creationId xmlns:a16="http://schemas.microsoft.com/office/drawing/2014/main" id="{66F695CA-27EA-4EF6-9EA6-C1A244AB6F4F}"/>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20D67FE-89D7-443E-BF30-6E081A3D63AC}"/>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EF99CC9A-E337-4106-AA65-FB11EC70234B}" type="slidenum">
              <a:rPr lang="fr-FR" smtClean="0"/>
              <a:t>‹N°›</a:t>
            </a:fld>
            <a:endParaRPr lang="fr-FR"/>
          </a:p>
        </p:txBody>
      </p:sp>
    </p:spTree>
    <p:extLst>
      <p:ext uri="{BB962C8B-B14F-4D97-AF65-F5344CB8AC3E}">
        <p14:creationId xmlns:p14="http://schemas.microsoft.com/office/powerpoint/2010/main" val="1233685142"/>
      </p:ext>
    </p:extLst>
  </p:cSld>
  <p:clrMap bg1="lt1" tx1="dk1" bg2="lt2" tx2="dk2" accent1="accent1" accent2="accent2" accent3="accent3" accent4="accent4" accent5="accent5" accent6="accent6" hlink="hlink" folHlink="folHlink"/>
  <p:sldLayoutIdLst>
    <p:sldLayoutId id="2147483779" r:id="rId1"/>
    <p:sldLayoutId id="214748378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CC4C104-C502-4BE9-9F43-92E30DBE556D}"/>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E81102-204E-4EF5-9733-528A496D8387}"/>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BE193B-7A9D-49F1-B773-42A94470CDE7}"/>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03C49C0F-735C-4339-8523-CDFD3DA8E03F}" type="datetimeFigureOut">
              <a:rPr lang="fr-FR" smtClean="0"/>
              <a:t>25/11/2021</a:t>
            </a:fld>
            <a:endParaRPr lang="fr-FR"/>
          </a:p>
        </p:txBody>
      </p:sp>
      <p:sp>
        <p:nvSpPr>
          <p:cNvPr id="5" name="Espace réservé du pied de page 4">
            <a:extLst>
              <a:ext uri="{FF2B5EF4-FFF2-40B4-BE49-F238E27FC236}">
                <a16:creationId xmlns:a16="http://schemas.microsoft.com/office/drawing/2014/main" id="{66F695CA-27EA-4EF6-9EA6-C1A244AB6F4F}"/>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20D67FE-89D7-443E-BF30-6E081A3D63AC}"/>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EF99CC9A-E337-4106-AA65-FB11EC70234B}" type="slidenum">
              <a:rPr lang="fr-FR" smtClean="0"/>
              <a:t>‹N°›</a:t>
            </a:fld>
            <a:endParaRPr lang="fr-FR"/>
          </a:p>
        </p:txBody>
      </p:sp>
    </p:spTree>
    <p:extLst>
      <p:ext uri="{BB962C8B-B14F-4D97-AF65-F5344CB8AC3E}">
        <p14:creationId xmlns:p14="http://schemas.microsoft.com/office/powerpoint/2010/main" val="3464360530"/>
      </p:ext>
    </p:extLst>
  </p:cSld>
  <p:clrMap bg1="lt1" tx1="dk1" bg2="lt2" tx2="dk2" accent1="accent1" accent2="accent2" accent3="accent3" accent4="accent4" accent5="accent5" accent6="accent6" hlink="hlink" folHlink="folHlink"/>
  <p:sldLayoutIdLst>
    <p:sldLayoutId id="2147483785" r:id="rId1"/>
    <p:sldLayoutId id="214748378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CC4C104-C502-4BE9-9F43-92E30DBE556D}"/>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E81102-204E-4EF5-9733-528A496D8387}"/>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BE193B-7A9D-49F1-B773-42A94470CDE7}"/>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03C49C0F-735C-4339-8523-CDFD3DA8E03F}" type="datetimeFigureOut">
              <a:rPr lang="fr-FR" smtClean="0"/>
              <a:t>25/11/2021</a:t>
            </a:fld>
            <a:endParaRPr lang="fr-FR"/>
          </a:p>
        </p:txBody>
      </p:sp>
      <p:sp>
        <p:nvSpPr>
          <p:cNvPr id="5" name="Espace réservé du pied de page 4">
            <a:extLst>
              <a:ext uri="{FF2B5EF4-FFF2-40B4-BE49-F238E27FC236}">
                <a16:creationId xmlns:a16="http://schemas.microsoft.com/office/drawing/2014/main" id="{66F695CA-27EA-4EF6-9EA6-C1A244AB6F4F}"/>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20D67FE-89D7-443E-BF30-6E081A3D63AC}"/>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EF99CC9A-E337-4106-AA65-FB11EC70234B}" type="slidenum">
              <a:rPr lang="fr-FR" smtClean="0"/>
              <a:t>‹N°›</a:t>
            </a:fld>
            <a:endParaRPr lang="fr-FR"/>
          </a:p>
        </p:txBody>
      </p:sp>
    </p:spTree>
    <p:extLst>
      <p:ext uri="{BB962C8B-B14F-4D97-AF65-F5344CB8AC3E}">
        <p14:creationId xmlns:p14="http://schemas.microsoft.com/office/powerpoint/2010/main" val="407549033"/>
      </p:ext>
    </p:extLst>
  </p:cSld>
  <p:clrMap bg1="lt1" tx1="dk1" bg2="lt2" tx2="dk2" accent1="accent1" accent2="accent2" accent3="accent3" accent4="accent4" accent5="accent5" accent6="accent6" hlink="hlink" folHlink="folHlink"/>
  <p:sldLayoutIdLst>
    <p:sldLayoutId id="2147483669" r:id="rId1"/>
    <p:sldLayoutId id="214748367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CC4C104-C502-4BE9-9F43-92E30DBE556D}"/>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E81102-204E-4EF5-9733-528A496D8387}"/>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BE193B-7A9D-49F1-B773-42A94470CDE7}"/>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03C49C0F-735C-4339-8523-CDFD3DA8E03F}" type="datetimeFigureOut">
              <a:rPr lang="fr-FR" smtClean="0"/>
              <a:t>25/11/2021</a:t>
            </a:fld>
            <a:endParaRPr lang="fr-FR"/>
          </a:p>
        </p:txBody>
      </p:sp>
      <p:sp>
        <p:nvSpPr>
          <p:cNvPr id="5" name="Espace réservé du pied de page 4">
            <a:extLst>
              <a:ext uri="{FF2B5EF4-FFF2-40B4-BE49-F238E27FC236}">
                <a16:creationId xmlns:a16="http://schemas.microsoft.com/office/drawing/2014/main" id="{66F695CA-27EA-4EF6-9EA6-C1A244AB6F4F}"/>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20D67FE-89D7-443E-BF30-6E081A3D63AC}"/>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EF99CC9A-E337-4106-AA65-FB11EC70234B}" type="slidenum">
              <a:rPr lang="fr-FR" smtClean="0"/>
              <a:t>‹N°›</a:t>
            </a:fld>
            <a:endParaRPr lang="fr-FR"/>
          </a:p>
        </p:txBody>
      </p:sp>
    </p:spTree>
    <p:extLst>
      <p:ext uri="{BB962C8B-B14F-4D97-AF65-F5344CB8AC3E}">
        <p14:creationId xmlns:p14="http://schemas.microsoft.com/office/powerpoint/2010/main" val="1640219721"/>
      </p:ext>
    </p:extLst>
  </p:cSld>
  <p:clrMap bg1="lt1" tx1="dk1" bg2="lt2" tx2="dk2" accent1="accent1" accent2="accent2" accent3="accent3" accent4="accent4" accent5="accent5" accent6="accent6" hlink="hlink" folHlink="folHlink"/>
  <p:sldLayoutIdLst>
    <p:sldLayoutId id="2147483782" r:id="rId1"/>
    <p:sldLayoutId id="214748378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752092"/>
      </p:ext>
    </p:extLst>
  </p:cSld>
  <p:clrMap bg1="lt1" tx1="dk1" bg2="lt2" tx2="dk2" accent1="accent1" accent2="accent2" accent3="accent3" accent4="accent4" accent5="accent5" accent6="accent6" hlink="hlink" folHlink="folHlink"/>
  <p:sldLayoutIdLst>
    <p:sldLayoutId id="214748368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CC4C104-C502-4BE9-9F43-92E30DBE556D}"/>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E81102-204E-4EF5-9733-528A496D8387}"/>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BE193B-7A9D-49F1-B773-42A94470CDE7}"/>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03C49C0F-735C-4339-8523-CDFD3DA8E03F}" type="datetimeFigureOut">
              <a:rPr lang="fr-FR" smtClean="0"/>
              <a:t>25/11/2021</a:t>
            </a:fld>
            <a:endParaRPr lang="fr-FR"/>
          </a:p>
        </p:txBody>
      </p:sp>
      <p:sp>
        <p:nvSpPr>
          <p:cNvPr id="5" name="Espace réservé du pied de page 4">
            <a:extLst>
              <a:ext uri="{FF2B5EF4-FFF2-40B4-BE49-F238E27FC236}">
                <a16:creationId xmlns:a16="http://schemas.microsoft.com/office/drawing/2014/main" id="{66F695CA-27EA-4EF6-9EA6-C1A244AB6F4F}"/>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20D67FE-89D7-443E-BF30-6E081A3D63AC}"/>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EF99CC9A-E337-4106-AA65-FB11EC70234B}" type="slidenum">
              <a:rPr lang="fr-FR" smtClean="0"/>
              <a:t>‹N°›</a:t>
            </a:fld>
            <a:endParaRPr lang="fr-FR"/>
          </a:p>
        </p:txBody>
      </p:sp>
    </p:spTree>
    <p:extLst>
      <p:ext uri="{BB962C8B-B14F-4D97-AF65-F5344CB8AC3E}">
        <p14:creationId xmlns:p14="http://schemas.microsoft.com/office/powerpoint/2010/main" val="1974229614"/>
      </p:ext>
    </p:extLst>
  </p:cSld>
  <p:clrMap bg1="lt1" tx1="dk1" bg2="lt2" tx2="dk2" accent1="accent1" accent2="accent2" accent3="accent3" accent4="accent4" accent5="accent5" accent6="accent6" hlink="hlink" folHlink="folHlink"/>
  <p:sldLayoutIdLst>
    <p:sldLayoutId id="2147483740" r:id="rId1"/>
    <p:sldLayoutId id="214748374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CC4C104-C502-4BE9-9F43-92E30DBE556D}"/>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E81102-204E-4EF5-9733-528A496D8387}"/>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BE193B-7A9D-49F1-B773-42A94470CDE7}"/>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03C49C0F-735C-4339-8523-CDFD3DA8E03F}" type="datetimeFigureOut">
              <a:rPr lang="fr-FR" smtClean="0"/>
              <a:t>25/11/2021</a:t>
            </a:fld>
            <a:endParaRPr lang="fr-FR"/>
          </a:p>
        </p:txBody>
      </p:sp>
      <p:sp>
        <p:nvSpPr>
          <p:cNvPr id="5" name="Espace réservé du pied de page 4">
            <a:extLst>
              <a:ext uri="{FF2B5EF4-FFF2-40B4-BE49-F238E27FC236}">
                <a16:creationId xmlns:a16="http://schemas.microsoft.com/office/drawing/2014/main" id="{66F695CA-27EA-4EF6-9EA6-C1A244AB6F4F}"/>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20D67FE-89D7-443E-BF30-6E081A3D63AC}"/>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EF99CC9A-E337-4106-AA65-FB11EC70234B}" type="slidenum">
              <a:rPr lang="fr-FR" smtClean="0"/>
              <a:t>‹N°›</a:t>
            </a:fld>
            <a:endParaRPr lang="fr-FR"/>
          </a:p>
        </p:txBody>
      </p:sp>
    </p:spTree>
    <p:extLst>
      <p:ext uri="{BB962C8B-B14F-4D97-AF65-F5344CB8AC3E}">
        <p14:creationId xmlns:p14="http://schemas.microsoft.com/office/powerpoint/2010/main" val="3972877637"/>
      </p:ext>
    </p:extLst>
  </p:cSld>
  <p:clrMap bg1="lt1" tx1="dk1" bg2="lt2" tx2="dk2" accent1="accent1" accent2="accent2" accent3="accent3" accent4="accent4" accent5="accent5" accent6="accent6" hlink="hlink" folHlink="folHlink"/>
  <p:sldLayoutIdLst>
    <p:sldLayoutId id="2147483770" r:id="rId1"/>
    <p:sldLayoutId id="214748377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CC4C104-C502-4BE9-9F43-92E30DBE556D}"/>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E81102-204E-4EF5-9733-528A496D8387}"/>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BE193B-7A9D-49F1-B773-42A94470CDE7}"/>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03C49C0F-735C-4339-8523-CDFD3DA8E03F}" type="datetimeFigureOut">
              <a:rPr lang="fr-FR" smtClean="0"/>
              <a:t>25/11/2021</a:t>
            </a:fld>
            <a:endParaRPr lang="fr-FR"/>
          </a:p>
        </p:txBody>
      </p:sp>
      <p:sp>
        <p:nvSpPr>
          <p:cNvPr id="5" name="Espace réservé du pied de page 4">
            <a:extLst>
              <a:ext uri="{FF2B5EF4-FFF2-40B4-BE49-F238E27FC236}">
                <a16:creationId xmlns:a16="http://schemas.microsoft.com/office/drawing/2014/main" id="{66F695CA-27EA-4EF6-9EA6-C1A244AB6F4F}"/>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20D67FE-89D7-443E-BF30-6E081A3D63AC}"/>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EF99CC9A-E337-4106-AA65-FB11EC70234B}" type="slidenum">
              <a:rPr lang="fr-FR" smtClean="0"/>
              <a:t>‹N°›</a:t>
            </a:fld>
            <a:endParaRPr lang="fr-FR"/>
          </a:p>
        </p:txBody>
      </p:sp>
    </p:spTree>
    <p:extLst>
      <p:ext uri="{BB962C8B-B14F-4D97-AF65-F5344CB8AC3E}">
        <p14:creationId xmlns:p14="http://schemas.microsoft.com/office/powerpoint/2010/main" val="1111730277"/>
      </p:ext>
    </p:extLst>
  </p:cSld>
  <p:clrMap bg1="lt1" tx1="dk1" bg2="lt2" tx2="dk2" accent1="accent1" accent2="accent2" accent3="accent3" accent4="accent4" accent5="accent5" accent6="accent6" hlink="hlink" folHlink="folHlink"/>
  <p:sldLayoutIdLst>
    <p:sldLayoutId id="2147483764" r:id="rId1"/>
    <p:sldLayoutId id="214748376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CC4C104-C502-4BE9-9F43-92E30DBE556D}"/>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E81102-204E-4EF5-9733-528A496D8387}"/>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BE193B-7A9D-49F1-B773-42A94470CDE7}"/>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03C49C0F-735C-4339-8523-CDFD3DA8E03F}" type="datetimeFigureOut">
              <a:rPr lang="fr-FR" smtClean="0"/>
              <a:t>25/11/2021</a:t>
            </a:fld>
            <a:endParaRPr lang="fr-FR"/>
          </a:p>
        </p:txBody>
      </p:sp>
      <p:sp>
        <p:nvSpPr>
          <p:cNvPr id="5" name="Espace réservé du pied de page 4">
            <a:extLst>
              <a:ext uri="{FF2B5EF4-FFF2-40B4-BE49-F238E27FC236}">
                <a16:creationId xmlns:a16="http://schemas.microsoft.com/office/drawing/2014/main" id="{66F695CA-27EA-4EF6-9EA6-C1A244AB6F4F}"/>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20D67FE-89D7-443E-BF30-6E081A3D63AC}"/>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EF99CC9A-E337-4106-AA65-FB11EC70234B}" type="slidenum">
              <a:rPr lang="fr-FR" smtClean="0"/>
              <a:t>‹N°›</a:t>
            </a:fld>
            <a:endParaRPr lang="fr-FR"/>
          </a:p>
        </p:txBody>
      </p:sp>
    </p:spTree>
    <p:extLst>
      <p:ext uri="{BB962C8B-B14F-4D97-AF65-F5344CB8AC3E}">
        <p14:creationId xmlns:p14="http://schemas.microsoft.com/office/powerpoint/2010/main" val="3397305402"/>
      </p:ext>
    </p:extLst>
  </p:cSld>
  <p:clrMap bg1="lt1" tx1="dk1" bg2="lt2" tx2="dk2" accent1="accent1" accent2="accent2" accent3="accent3" accent4="accent4" accent5="accent5" accent6="accent6" hlink="hlink" folHlink="folHlink"/>
  <p:sldLayoutIdLst>
    <p:sldLayoutId id="2147483767" r:id="rId1"/>
    <p:sldLayoutId id="21474837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CC4C104-C502-4BE9-9F43-92E30DBE556D}"/>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E81102-204E-4EF5-9733-528A496D8387}"/>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BE193B-7A9D-49F1-B773-42A94470CDE7}"/>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03C49C0F-735C-4339-8523-CDFD3DA8E03F}" type="datetimeFigureOut">
              <a:rPr lang="fr-FR" smtClean="0"/>
              <a:t>25/11/2021</a:t>
            </a:fld>
            <a:endParaRPr lang="fr-FR"/>
          </a:p>
        </p:txBody>
      </p:sp>
      <p:sp>
        <p:nvSpPr>
          <p:cNvPr id="5" name="Espace réservé du pied de page 4">
            <a:extLst>
              <a:ext uri="{FF2B5EF4-FFF2-40B4-BE49-F238E27FC236}">
                <a16:creationId xmlns:a16="http://schemas.microsoft.com/office/drawing/2014/main" id="{66F695CA-27EA-4EF6-9EA6-C1A244AB6F4F}"/>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20D67FE-89D7-443E-BF30-6E081A3D63AC}"/>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EF99CC9A-E337-4106-AA65-FB11EC70234B}" type="slidenum">
              <a:rPr lang="fr-FR" smtClean="0"/>
              <a:t>‹N°›</a:t>
            </a:fld>
            <a:endParaRPr lang="fr-FR"/>
          </a:p>
        </p:txBody>
      </p:sp>
    </p:spTree>
    <p:extLst>
      <p:ext uri="{BB962C8B-B14F-4D97-AF65-F5344CB8AC3E}">
        <p14:creationId xmlns:p14="http://schemas.microsoft.com/office/powerpoint/2010/main" val="2254814286"/>
      </p:ext>
    </p:extLst>
  </p:cSld>
  <p:clrMap bg1="lt1" tx1="dk1" bg2="lt2" tx2="dk2" accent1="accent1" accent2="accent2" accent3="accent3" accent4="accent4" accent5="accent5" accent6="accent6" hlink="hlink" folHlink="folHlink"/>
  <p:sldLayoutIdLst>
    <p:sldLayoutId id="2147483773" r:id="rId1"/>
    <p:sldLayoutId id="214748377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CC4C104-C502-4BE9-9F43-92E30DBE556D}"/>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E81102-204E-4EF5-9733-528A496D8387}"/>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BE193B-7A9D-49F1-B773-42A94470CDE7}"/>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03C49C0F-735C-4339-8523-CDFD3DA8E03F}" type="datetimeFigureOut">
              <a:rPr lang="fr-FR" smtClean="0"/>
              <a:t>25/11/2021</a:t>
            </a:fld>
            <a:endParaRPr lang="fr-FR"/>
          </a:p>
        </p:txBody>
      </p:sp>
      <p:sp>
        <p:nvSpPr>
          <p:cNvPr id="5" name="Espace réservé du pied de page 4">
            <a:extLst>
              <a:ext uri="{FF2B5EF4-FFF2-40B4-BE49-F238E27FC236}">
                <a16:creationId xmlns:a16="http://schemas.microsoft.com/office/drawing/2014/main" id="{66F695CA-27EA-4EF6-9EA6-C1A244AB6F4F}"/>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20D67FE-89D7-443E-BF30-6E081A3D63AC}"/>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EF99CC9A-E337-4106-AA65-FB11EC70234B}" type="slidenum">
              <a:rPr lang="fr-FR" smtClean="0"/>
              <a:t>‹N°›</a:t>
            </a:fld>
            <a:endParaRPr lang="fr-FR"/>
          </a:p>
        </p:txBody>
      </p:sp>
    </p:spTree>
    <p:extLst>
      <p:ext uri="{BB962C8B-B14F-4D97-AF65-F5344CB8AC3E}">
        <p14:creationId xmlns:p14="http://schemas.microsoft.com/office/powerpoint/2010/main" val="4011061608"/>
      </p:ext>
    </p:extLst>
  </p:cSld>
  <p:clrMap bg1="lt1" tx1="dk1" bg2="lt2" tx2="dk2" accent1="accent1" accent2="accent2" accent3="accent3" accent4="accent4" accent5="accent5" accent6="accent6" hlink="hlink" folHlink="folHlink"/>
  <p:sldLayoutIdLst>
    <p:sldLayoutId id="2147483776" r:id="rId1"/>
    <p:sldLayoutId id="214748377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CC4C104-C502-4BE9-9F43-92E30DBE556D}"/>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6E81102-204E-4EF5-9733-528A496D8387}"/>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BE193B-7A9D-49F1-B773-42A94470CDE7}"/>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03C49C0F-735C-4339-8523-CDFD3DA8E03F}" type="datetimeFigureOut">
              <a:rPr lang="fr-FR" smtClean="0"/>
              <a:t>25/11/2021</a:t>
            </a:fld>
            <a:endParaRPr lang="fr-FR"/>
          </a:p>
        </p:txBody>
      </p:sp>
      <p:sp>
        <p:nvSpPr>
          <p:cNvPr id="5" name="Espace réservé du pied de page 4">
            <a:extLst>
              <a:ext uri="{FF2B5EF4-FFF2-40B4-BE49-F238E27FC236}">
                <a16:creationId xmlns:a16="http://schemas.microsoft.com/office/drawing/2014/main" id="{66F695CA-27EA-4EF6-9EA6-C1A244AB6F4F}"/>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20D67FE-89D7-443E-BF30-6E081A3D63AC}"/>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EF99CC9A-E337-4106-AA65-FB11EC70234B}" type="slidenum">
              <a:rPr lang="fr-FR" smtClean="0"/>
              <a:t>‹N°›</a:t>
            </a:fld>
            <a:endParaRPr lang="fr-FR"/>
          </a:p>
        </p:txBody>
      </p:sp>
    </p:spTree>
    <p:extLst>
      <p:ext uri="{BB962C8B-B14F-4D97-AF65-F5344CB8AC3E}">
        <p14:creationId xmlns:p14="http://schemas.microsoft.com/office/powerpoint/2010/main" val="1847088861"/>
      </p:ext>
    </p:extLst>
  </p:cSld>
  <p:clrMap bg1="lt1" tx1="dk1" bg2="lt2" tx2="dk2" accent1="accent1" accent2="accent2" accent3="accent3" accent4="accent4" accent5="accent5" accent6="accent6" hlink="hlink" folHlink="folHlink"/>
  <p:sldLayoutIdLst>
    <p:sldLayoutId id="2147483761" r:id="rId1"/>
    <p:sldLayoutId id="21474837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8C143AAD-23DC-4A4A-92F4-2D172E7997CF}"/>
              </a:ext>
            </a:extLst>
          </p:cNvPr>
          <p:cNvSpPr/>
          <p:nvPr/>
        </p:nvSpPr>
        <p:spPr>
          <a:xfrm>
            <a:off x="-3130" y="0"/>
            <a:ext cx="6861130" cy="153411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texte 9"/>
          <p:cNvSpPr>
            <a:spLocks noGrp="1"/>
          </p:cNvSpPr>
          <p:nvPr>
            <p:ph type="body" sz="quarter" idx="18"/>
          </p:nvPr>
        </p:nvSpPr>
        <p:spPr>
          <a:xfrm>
            <a:off x="296863" y="2194687"/>
            <a:ext cx="2880000" cy="3014987"/>
          </a:xfrm>
        </p:spPr>
        <p:txBody>
          <a:bodyPr>
            <a:normAutofit lnSpcReduction="10000"/>
          </a:bodyPr>
          <a:lstStyle/>
          <a:p>
            <a:pPr algn="just">
              <a:spcAft>
                <a:spcPts val="1200"/>
              </a:spcAft>
            </a:pPr>
            <a:r>
              <a:rPr lang="fr-FR" sz="1900" cap="none" smtClean="0">
                <a:solidFill>
                  <a:srgbClr val="FF5B5B"/>
                </a:solidFill>
                <a:latin typeface="Segoe UI Light" panose="020B0502040204020203" pitchFamily="34" charset="0"/>
                <a:cs typeface="Segoe UI Light" panose="020B0502040204020203" pitchFamily="34" charset="0"/>
              </a:rPr>
              <a:t>Les personnes en situation d’illettrisme se sont pas suffisamment informées sur le certificat CLéA.</a:t>
            </a:r>
          </a:p>
          <a:p>
            <a:pPr algn="just">
              <a:spcAft>
                <a:spcPts val="1200"/>
              </a:spcAft>
            </a:pPr>
            <a:r>
              <a:rPr lang="fr-FR" sz="1900" cap="none" smtClean="0">
                <a:solidFill>
                  <a:srgbClr val="FF5B5B"/>
                </a:solidFill>
                <a:latin typeface="Segoe UI Light" panose="020B0502040204020203" pitchFamily="34" charset="0"/>
                <a:cs typeface="Segoe UI Light" panose="020B0502040204020203" pitchFamily="34" charset="0"/>
              </a:rPr>
              <a:t>Les informations disponibles sur cette certifications se traduisent par des sites internet ou encore des flyers, ce type de communication n’est pas adapté à ce public</a:t>
            </a:r>
            <a:endParaRPr lang="fr-FR" sz="1900" cap="none" dirty="0">
              <a:solidFill>
                <a:srgbClr val="FF5B5B"/>
              </a:solidFill>
              <a:latin typeface="Segoe UI Light" panose="020B0502040204020203" pitchFamily="34" charset="0"/>
              <a:cs typeface="Segoe UI Light" panose="020B0502040204020203" pitchFamily="34" charset="0"/>
            </a:endParaRPr>
          </a:p>
        </p:txBody>
      </p:sp>
      <p:sp>
        <p:nvSpPr>
          <p:cNvPr id="12" name="Espace réservé du texte 11"/>
          <p:cNvSpPr>
            <a:spLocks noGrp="1"/>
          </p:cNvSpPr>
          <p:nvPr>
            <p:ph type="body" sz="quarter" idx="19"/>
          </p:nvPr>
        </p:nvSpPr>
        <p:spPr>
          <a:xfrm>
            <a:off x="3666793" y="4868105"/>
            <a:ext cx="3001921" cy="4361028"/>
          </a:xfrm>
        </p:spPr>
        <p:txBody>
          <a:bodyPr>
            <a:normAutofit/>
          </a:bodyPr>
          <a:lstStyle/>
          <a:p>
            <a:pPr algn="just"/>
            <a:r>
              <a:rPr lang="fr-FR" smtClean="0">
                <a:latin typeface="Segoe UI Light" panose="020B0502040204020203" pitchFamily="34" charset="0"/>
                <a:cs typeface="Segoe UI Light" panose="020B0502040204020203" pitchFamily="34" charset="0"/>
              </a:rPr>
              <a:t>LE </a:t>
            </a:r>
            <a:r>
              <a:rPr lang="fr-FR" dirty="0">
                <a:latin typeface="Segoe UI Light" panose="020B0502040204020203" pitchFamily="34" charset="0"/>
                <a:cs typeface="Segoe UI Light" panose="020B0502040204020203" pitchFamily="34" charset="0"/>
              </a:rPr>
              <a:t>Problème, </a:t>
            </a:r>
            <a:r>
              <a:rPr lang="fr-FR">
                <a:latin typeface="Segoe UI Light" panose="020B0502040204020203" pitchFamily="34" charset="0"/>
                <a:cs typeface="Segoe UI Light" panose="020B0502040204020203" pitchFamily="34" charset="0"/>
              </a:rPr>
              <a:t>C’est </a:t>
            </a:r>
            <a:r>
              <a:rPr lang="fr-FR" smtClean="0">
                <a:latin typeface="Segoe UI Light" panose="020B0502040204020203" pitchFamily="34" charset="0"/>
                <a:cs typeface="Segoe UI Light" panose="020B0502040204020203" pitchFamily="34" charset="0"/>
              </a:rPr>
              <a:t>Que</a:t>
            </a:r>
          </a:p>
          <a:p>
            <a:pPr algn="just"/>
            <a:r>
              <a:rPr lang="fr-FR" smtClean="0"/>
              <a:t>LA CERTIFICATION ne </a:t>
            </a:r>
            <a:r>
              <a:rPr lang="fr-FR"/>
              <a:t>fait pas toujours sens pour les bénéficiaires, qui n’en voient pas forcément l’intérêt, ou parfois, ont une certaine appréhension, croient souvent qu’il s’agit d’un retour à l’école</a:t>
            </a:r>
            <a:endParaRPr lang="fr-FR" dirty="0">
              <a:latin typeface="Segoe UI Light" panose="020B0502040204020203" pitchFamily="34" charset="0"/>
              <a:cs typeface="Segoe UI Light" panose="020B0502040204020203" pitchFamily="34" charset="0"/>
            </a:endParaRPr>
          </a:p>
        </p:txBody>
      </p:sp>
      <p:pic>
        <p:nvPicPr>
          <p:cNvPr id="4" name="Espace réservé pour une image  3"/>
          <p:cNvPicPr>
            <a:picLocks noGrp="1" noChangeAspect="1"/>
          </p:cNvPicPr>
          <p:nvPr>
            <p:ph type="pic" sz="quarter" idx="17"/>
          </p:nvPr>
        </p:nvPicPr>
        <p:blipFill>
          <a:blip r:embed="rId2" cstate="print">
            <a:extLst>
              <a:ext uri="{28A0092B-C50C-407E-A947-70E740481C1C}">
                <a14:useLocalDpi xmlns:a14="http://schemas.microsoft.com/office/drawing/2010/main"/>
              </a:ext>
            </a:extLst>
          </a:blip>
          <a:srcRect/>
          <a:stretch>
            <a:fillRect/>
          </a:stretch>
        </p:blipFill>
        <p:spPr>
          <a:xfrm>
            <a:off x="-3130" y="6893172"/>
            <a:ext cx="2503262" cy="3012828"/>
          </a:xfrm>
          <a:effectLst/>
        </p:spPr>
      </p:pic>
      <p:cxnSp>
        <p:nvCxnSpPr>
          <p:cNvPr id="11" name="Connecteur droit 10">
            <a:extLst>
              <a:ext uri="{FF2B5EF4-FFF2-40B4-BE49-F238E27FC236}">
                <a16:creationId xmlns:a16="http://schemas.microsoft.com/office/drawing/2014/main" id="{57B229E1-E293-4FFF-8773-22132E85A93C}"/>
              </a:ext>
            </a:extLst>
          </p:cNvPr>
          <p:cNvCxnSpPr>
            <a:cxnSpLocks/>
          </p:cNvCxnSpPr>
          <p:nvPr/>
        </p:nvCxnSpPr>
        <p:spPr>
          <a:xfrm flipH="1">
            <a:off x="404814" y="1840612"/>
            <a:ext cx="66820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Espace réservé du texte 11">
            <a:extLst>
              <a:ext uri="{FF2B5EF4-FFF2-40B4-BE49-F238E27FC236}">
                <a16:creationId xmlns:a16="http://schemas.microsoft.com/office/drawing/2014/main" id="{72F030BF-3A74-40C7-99A1-42810E50C26E}"/>
              </a:ext>
            </a:extLst>
          </p:cNvPr>
          <p:cNvSpPr txBox="1">
            <a:spLocks/>
          </p:cNvSpPr>
          <p:nvPr/>
        </p:nvSpPr>
        <p:spPr>
          <a:xfrm>
            <a:off x="174942" y="217615"/>
            <a:ext cx="3146550" cy="14590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spcAft>
                <a:spcPts val="1800"/>
              </a:spcAft>
              <a:buFont typeface="Arial" panose="020B0604020202020204" pitchFamily="34" charset="0"/>
              <a:buNone/>
              <a:defRPr sz="1800" b="1" kern="1200" cap="all" baseline="0">
                <a:solidFill>
                  <a:schemeClr val="accent1"/>
                </a:solidFill>
                <a:latin typeface="+mj-lt"/>
                <a:ea typeface="+mn-ea"/>
                <a:cs typeface="+mn-cs"/>
              </a:defRPr>
            </a:lvl1pPr>
            <a:lvl2pPr marL="0" indent="0" algn="l" defTabSz="914400" rtl="0" eaLnBrk="1" latinLnBrk="0" hangingPunct="1">
              <a:lnSpc>
                <a:spcPct val="90000"/>
              </a:lnSpc>
              <a:spcBef>
                <a:spcPts val="0"/>
              </a:spcBef>
              <a:spcAft>
                <a:spcPts val="1800"/>
              </a:spcAft>
              <a:buClr>
                <a:schemeClr val="accent1"/>
              </a:buClr>
              <a:buSzPct val="120000"/>
              <a:buFont typeface="+mj-lt"/>
              <a:buNone/>
              <a:defRPr sz="1300" kern="1200">
                <a:solidFill>
                  <a:schemeClr val="tx2"/>
                </a:solidFill>
                <a:latin typeface="+mn-lt"/>
                <a:ea typeface="+mn-ea"/>
                <a:cs typeface="+mn-cs"/>
              </a:defRPr>
            </a:lvl2pPr>
            <a:lvl3pPr marL="0" indent="0" algn="l" defTabSz="914400" rtl="0" eaLnBrk="1" latinLnBrk="0" hangingPunct="1">
              <a:lnSpc>
                <a:spcPct val="90000"/>
              </a:lnSpc>
              <a:spcBef>
                <a:spcPts val="0"/>
              </a:spcBef>
              <a:spcAft>
                <a:spcPts val="1800"/>
              </a:spcAft>
              <a:buFont typeface="Arial" panose="020B0604020202020204" pitchFamily="34" charset="0"/>
              <a:buNone/>
              <a:defRPr sz="1300" kern="1200">
                <a:solidFill>
                  <a:schemeClr val="tx2">
                    <a:lumMod val="60000"/>
                    <a:lumOff val="40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200" b="0" dirty="0">
                <a:solidFill>
                  <a:srgbClr val="FF0000"/>
                </a:solidFill>
                <a:latin typeface="Segoe UI Light" panose="020B0502040204020203" pitchFamily="34" charset="0"/>
                <a:cs typeface="Segoe UI Light" panose="020B0502040204020203" pitchFamily="34" charset="0"/>
              </a:rPr>
              <a:t>Nom de la solution </a:t>
            </a:r>
          </a:p>
          <a:p>
            <a:pPr algn="ctr"/>
            <a:r>
              <a:rPr lang="fr-FR" sz="1200" b="0" dirty="0">
                <a:solidFill>
                  <a:srgbClr val="FF0000"/>
                </a:solidFill>
                <a:effectLst/>
                <a:latin typeface="Abadi" panose="020B0604020104020204" pitchFamily="34" charset="0"/>
                <a:ea typeface="Times New Roman" panose="02020603050405020304" pitchFamily="18" charset="0"/>
                <a:cs typeface="Aharoni" panose="02010803020104030203" pitchFamily="2" charset="-79"/>
              </a:rPr>
              <a:t>mieux informer et rendre accessible la certification </a:t>
            </a:r>
            <a:r>
              <a:rPr lang="fr-FR" sz="1200" b="0" dirty="0" err="1">
                <a:solidFill>
                  <a:srgbClr val="FF0000"/>
                </a:solidFill>
                <a:effectLst/>
                <a:latin typeface="Abadi" panose="020B0604020104020204" pitchFamily="34" charset="0"/>
                <a:ea typeface="Times New Roman" panose="02020603050405020304" pitchFamily="18" charset="0"/>
                <a:cs typeface="Aharoni" panose="02010803020104030203" pitchFamily="2" charset="-79"/>
              </a:rPr>
              <a:t>CléA</a:t>
            </a:r>
            <a:r>
              <a:rPr lang="fr-FR" sz="1200" b="0" dirty="0">
                <a:solidFill>
                  <a:srgbClr val="FF0000"/>
                </a:solidFill>
                <a:effectLst/>
                <a:latin typeface="Abadi" panose="020B0604020104020204" pitchFamily="34" charset="0"/>
                <a:ea typeface="Times New Roman" panose="02020603050405020304" pitchFamily="18" charset="0"/>
                <a:cs typeface="Aharoni" panose="02010803020104030203" pitchFamily="2" charset="-79"/>
              </a:rPr>
              <a:t> pour les personnes en situation d’illettrisme sur le bassin messin</a:t>
            </a:r>
            <a:r>
              <a:rPr lang="fr-FR" sz="1200" b="0" dirty="0">
                <a:solidFill>
                  <a:srgbClr val="FF0000"/>
                </a:solidFill>
                <a:effectLst/>
                <a:latin typeface="Arial" panose="020B0604020202020204" pitchFamily="34" charset="0"/>
                <a:ea typeface="Times New Roman" panose="02020603050405020304" pitchFamily="18" charset="0"/>
              </a:rPr>
              <a:t> </a:t>
            </a:r>
            <a:endParaRPr lang="fr-FR" sz="1200" b="0" dirty="0">
              <a:solidFill>
                <a:srgbClr val="FF0000"/>
              </a:solidFill>
              <a:latin typeface="Segoe UI Light" panose="020B0502040204020203" pitchFamily="34" charset="0"/>
              <a:cs typeface="Segoe UI Light" panose="020B0502040204020203" pitchFamily="34" charset="0"/>
            </a:endParaRPr>
          </a:p>
        </p:txBody>
      </p:sp>
      <p:pic>
        <p:nvPicPr>
          <p:cNvPr id="33" name="Espace réservé pour une image  32" descr="Une image contenant dessin&#10;&#10;Description générée automatiquement">
            <a:extLst>
              <a:ext uri="{FF2B5EF4-FFF2-40B4-BE49-F238E27FC236}">
                <a16:creationId xmlns:a16="http://schemas.microsoft.com/office/drawing/2014/main" id="{A92C7B2C-26CD-41F4-AABF-D613C502B46C}"/>
              </a:ext>
            </a:extLst>
          </p:cNvPr>
          <p:cNvPicPr>
            <a:picLocks noGrp="1" noChangeAspect="1"/>
          </p:cNvPicPr>
          <p:nvPr>
            <p:ph type="pic" sz="quarter" idx="15"/>
          </p:nvPr>
        </p:nvPicPr>
        <p:blipFill rotWithShape="1">
          <a:blip r:embed="rId3" cstate="print">
            <a:extLst>
              <a:ext uri="{28A0092B-C50C-407E-A947-70E740481C1C}">
                <a14:useLocalDpi xmlns:a14="http://schemas.microsoft.com/office/drawing/2010/main"/>
              </a:ext>
            </a:extLst>
          </a:blip>
          <a:srcRect t="-54468"/>
          <a:stretch/>
        </p:blipFill>
        <p:spPr>
          <a:xfrm>
            <a:off x="3711451" y="0"/>
            <a:ext cx="3146549" cy="4635454"/>
          </a:xfrm>
        </p:spPr>
      </p:pic>
      <p:sp>
        <p:nvSpPr>
          <p:cNvPr id="34" name="Rectangle 33">
            <a:extLst>
              <a:ext uri="{FF2B5EF4-FFF2-40B4-BE49-F238E27FC236}">
                <a16:creationId xmlns:a16="http://schemas.microsoft.com/office/drawing/2014/main" id="{2A35412F-2A99-4AC6-86A7-FA9F276649EA}"/>
              </a:ext>
            </a:extLst>
          </p:cNvPr>
          <p:cNvSpPr/>
          <p:nvPr/>
        </p:nvSpPr>
        <p:spPr>
          <a:xfrm>
            <a:off x="5328285" y="4247909"/>
            <a:ext cx="438150" cy="249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F2D0164D-7EA3-4E0B-B8CD-2906051F6BD9}"/>
              </a:ext>
            </a:extLst>
          </p:cNvPr>
          <p:cNvSpPr/>
          <p:nvPr/>
        </p:nvSpPr>
        <p:spPr>
          <a:xfrm>
            <a:off x="5547360" y="4480560"/>
            <a:ext cx="219075" cy="86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15FC1AAD-717C-4C97-9398-4FB4D59AE669}"/>
              </a:ext>
            </a:extLst>
          </p:cNvPr>
          <p:cNvSpPr/>
          <p:nvPr/>
        </p:nvSpPr>
        <p:spPr>
          <a:xfrm>
            <a:off x="5313046" y="4431982"/>
            <a:ext cx="422593" cy="171745"/>
          </a:xfrm>
          <a:custGeom>
            <a:avLst/>
            <a:gdLst>
              <a:gd name="connsiteX0" fmla="*/ 0 w 219075"/>
              <a:gd name="connsiteY0" fmla="*/ 0 h 86020"/>
              <a:gd name="connsiteX1" fmla="*/ 219075 w 219075"/>
              <a:gd name="connsiteY1" fmla="*/ 0 h 86020"/>
              <a:gd name="connsiteX2" fmla="*/ 219075 w 219075"/>
              <a:gd name="connsiteY2" fmla="*/ 86020 h 86020"/>
              <a:gd name="connsiteX3" fmla="*/ 0 w 219075"/>
              <a:gd name="connsiteY3" fmla="*/ 86020 h 86020"/>
              <a:gd name="connsiteX4" fmla="*/ 0 w 219075"/>
              <a:gd name="connsiteY4" fmla="*/ 0 h 86020"/>
              <a:gd name="connsiteX0" fmla="*/ 0 w 342900"/>
              <a:gd name="connsiteY0" fmla="*/ 51435 h 86020"/>
              <a:gd name="connsiteX1" fmla="*/ 342900 w 342900"/>
              <a:gd name="connsiteY1" fmla="*/ 0 h 86020"/>
              <a:gd name="connsiteX2" fmla="*/ 342900 w 342900"/>
              <a:gd name="connsiteY2" fmla="*/ 86020 h 86020"/>
              <a:gd name="connsiteX3" fmla="*/ 123825 w 342900"/>
              <a:gd name="connsiteY3" fmla="*/ 86020 h 86020"/>
              <a:gd name="connsiteX4" fmla="*/ 0 w 342900"/>
              <a:gd name="connsiteY4" fmla="*/ 51435 h 86020"/>
              <a:gd name="connsiteX0" fmla="*/ 0 w 384810"/>
              <a:gd name="connsiteY0" fmla="*/ 51435 h 148885"/>
              <a:gd name="connsiteX1" fmla="*/ 342900 w 384810"/>
              <a:gd name="connsiteY1" fmla="*/ 0 h 148885"/>
              <a:gd name="connsiteX2" fmla="*/ 384810 w 384810"/>
              <a:gd name="connsiteY2" fmla="*/ 148885 h 148885"/>
              <a:gd name="connsiteX3" fmla="*/ 123825 w 384810"/>
              <a:gd name="connsiteY3" fmla="*/ 86020 h 148885"/>
              <a:gd name="connsiteX4" fmla="*/ 0 w 384810"/>
              <a:gd name="connsiteY4" fmla="*/ 51435 h 148885"/>
              <a:gd name="connsiteX0" fmla="*/ 0 w 384810"/>
              <a:gd name="connsiteY0" fmla="*/ 51435 h 148885"/>
              <a:gd name="connsiteX1" fmla="*/ 342900 w 384810"/>
              <a:gd name="connsiteY1" fmla="*/ 0 h 148885"/>
              <a:gd name="connsiteX2" fmla="*/ 384810 w 384810"/>
              <a:gd name="connsiteY2" fmla="*/ 148885 h 148885"/>
              <a:gd name="connsiteX3" fmla="*/ 139065 w 384810"/>
              <a:gd name="connsiteY3" fmla="*/ 95545 h 148885"/>
              <a:gd name="connsiteX4" fmla="*/ 0 w 384810"/>
              <a:gd name="connsiteY4" fmla="*/ 51435 h 148885"/>
              <a:gd name="connsiteX0" fmla="*/ 0 w 405765"/>
              <a:gd name="connsiteY0" fmla="*/ 51435 h 158410"/>
              <a:gd name="connsiteX1" fmla="*/ 342900 w 405765"/>
              <a:gd name="connsiteY1" fmla="*/ 0 h 158410"/>
              <a:gd name="connsiteX2" fmla="*/ 405765 w 405765"/>
              <a:gd name="connsiteY2" fmla="*/ 158410 h 158410"/>
              <a:gd name="connsiteX3" fmla="*/ 139065 w 405765"/>
              <a:gd name="connsiteY3" fmla="*/ 95545 h 158410"/>
              <a:gd name="connsiteX4" fmla="*/ 0 w 405765"/>
              <a:gd name="connsiteY4" fmla="*/ 51435 h 158410"/>
              <a:gd name="connsiteX0" fmla="*/ 0 w 407816"/>
              <a:gd name="connsiteY0" fmla="*/ 51435 h 158410"/>
              <a:gd name="connsiteX1" fmla="*/ 342900 w 407816"/>
              <a:gd name="connsiteY1" fmla="*/ 0 h 158410"/>
              <a:gd name="connsiteX2" fmla="*/ 405765 w 407816"/>
              <a:gd name="connsiteY2" fmla="*/ 158410 h 158410"/>
              <a:gd name="connsiteX3" fmla="*/ 139065 w 407816"/>
              <a:gd name="connsiteY3" fmla="*/ 95545 h 158410"/>
              <a:gd name="connsiteX4" fmla="*/ 0 w 407816"/>
              <a:gd name="connsiteY4" fmla="*/ 51435 h 158410"/>
              <a:gd name="connsiteX0" fmla="*/ 0 w 418778"/>
              <a:gd name="connsiteY0" fmla="*/ 68580 h 175555"/>
              <a:gd name="connsiteX1" fmla="*/ 405765 w 418778"/>
              <a:gd name="connsiteY1" fmla="*/ 0 h 175555"/>
              <a:gd name="connsiteX2" fmla="*/ 405765 w 418778"/>
              <a:gd name="connsiteY2" fmla="*/ 175555 h 175555"/>
              <a:gd name="connsiteX3" fmla="*/ 139065 w 418778"/>
              <a:gd name="connsiteY3" fmla="*/ 112690 h 175555"/>
              <a:gd name="connsiteX4" fmla="*/ 0 w 418778"/>
              <a:gd name="connsiteY4" fmla="*/ 68580 h 175555"/>
              <a:gd name="connsiteX0" fmla="*/ 0 w 422593"/>
              <a:gd name="connsiteY0" fmla="*/ 68580 h 171745"/>
              <a:gd name="connsiteX1" fmla="*/ 405765 w 422593"/>
              <a:gd name="connsiteY1" fmla="*/ 0 h 171745"/>
              <a:gd name="connsiteX2" fmla="*/ 413385 w 422593"/>
              <a:gd name="connsiteY2" fmla="*/ 171745 h 171745"/>
              <a:gd name="connsiteX3" fmla="*/ 139065 w 422593"/>
              <a:gd name="connsiteY3" fmla="*/ 112690 h 171745"/>
              <a:gd name="connsiteX4" fmla="*/ 0 w 422593"/>
              <a:gd name="connsiteY4" fmla="*/ 68580 h 171745"/>
              <a:gd name="connsiteX0" fmla="*/ 0 w 422593"/>
              <a:gd name="connsiteY0" fmla="*/ 68580 h 171745"/>
              <a:gd name="connsiteX1" fmla="*/ 405765 w 422593"/>
              <a:gd name="connsiteY1" fmla="*/ 0 h 171745"/>
              <a:gd name="connsiteX2" fmla="*/ 413385 w 422593"/>
              <a:gd name="connsiteY2" fmla="*/ 171745 h 171745"/>
              <a:gd name="connsiteX3" fmla="*/ 139065 w 422593"/>
              <a:gd name="connsiteY3" fmla="*/ 112690 h 171745"/>
              <a:gd name="connsiteX4" fmla="*/ 0 w 422593"/>
              <a:gd name="connsiteY4" fmla="*/ 68580 h 171745"/>
              <a:gd name="connsiteX0" fmla="*/ 0 w 422593"/>
              <a:gd name="connsiteY0" fmla="*/ 68580 h 171745"/>
              <a:gd name="connsiteX1" fmla="*/ 405765 w 422593"/>
              <a:gd name="connsiteY1" fmla="*/ 0 h 171745"/>
              <a:gd name="connsiteX2" fmla="*/ 413385 w 422593"/>
              <a:gd name="connsiteY2" fmla="*/ 171745 h 171745"/>
              <a:gd name="connsiteX3" fmla="*/ 182880 w 422593"/>
              <a:gd name="connsiteY3" fmla="*/ 124120 h 171745"/>
              <a:gd name="connsiteX4" fmla="*/ 0 w 422593"/>
              <a:gd name="connsiteY4" fmla="*/ 68580 h 171745"/>
              <a:gd name="connsiteX0" fmla="*/ 0 w 422593"/>
              <a:gd name="connsiteY0" fmla="*/ 68580 h 171745"/>
              <a:gd name="connsiteX1" fmla="*/ 405765 w 422593"/>
              <a:gd name="connsiteY1" fmla="*/ 0 h 171745"/>
              <a:gd name="connsiteX2" fmla="*/ 413385 w 422593"/>
              <a:gd name="connsiteY2" fmla="*/ 171745 h 171745"/>
              <a:gd name="connsiteX3" fmla="*/ 184785 w 422593"/>
              <a:gd name="connsiteY3" fmla="*/ 124120 h 171745"/>
              <a:gd name="connsiteX4" fmla="*/ 0 w 422593"/>
              <a:gd name="connsiteY4" fmla="*/ 68580 h 171745"/>
              <a:gd name="connsiteX0" fmla="*/ 0 w 422593"/>
              <a:gd name="connsiteY0" fmla="*/ 68580 h 171745"/>
              <a:gd name="connsiteX1" fmla="*/ 405765 w 422593"/>
              <a:gd name="connsiteY1" fmla="*/ 0 h 171745"/>
              <a:gd name="connsiteX2" fmla="*/ 413385 w 422593"/>
              <a:gd name="connsiteY2" fmla="*/ 171745 h 171745"/>
              <a:gd name="connsiteX3" fmla="*/ 179070 w 422593"/>
              <a:gd name="connsiteY3" fmla="*/ 124120 h 171745"/>
              <a:gd name="connsiteX4" fmla="*/ 0 w 422593"/>
              <a:gd name="connsiteY4" fmla="*/ 68580 h 171745"/>
              <a:gd name="connsiteX0" fmla="*/ 0 w 422593"/>
              <a:gd name="connsiteY0" fmla="*/ 68580 h 171745"/>
              <a:gd name="connsiteX1" fmla="*/ 405765 w 422593"/>
              <a:gd name="connsiteY1" fmla="*/ 0 h 171745"/>
              <a:gd name="connsiteX2" fmla="*/ 413385 w 422593"/>
              <a:gd name="connsiteY2" fmla="*/ 171745 h 171745"/>
              <a:gd name="connsiteX3" fmla="*/ 179070 w 422593"/>
              <a:gd name="connsiteY3" fmla="*/ 124120 h 171745"/>
              <a:gd name="connsiteX4" fmla="*/ 0 w 422593"/>
              <a:gd name="connsiteY4" fmla="*/ 68580 h 171745"/>
              <a:gd name="connsiteX0" fmla="*/ 0 w 422593"/>
              <a:gd name="connsiteY0" fmla="*/ 68580 h 171745"/>
              <a:gd name="connsiteX1" fmla="*/ 405765 w 422593"/>
              <a:gd name="connsiteY1" fmla="*/ 0 h 171745"/>
              <a:gd name="connsiteX2" fmla="*/ 413385 w 422593"/>
              <a:gd name="connsiteY2" fmla="*/ 171745 h 171745"/>
              <a:gd name="connsiteX3" fmla="*/ 179070 w 422593"/>
              <a:gd name="connsiteY3" fmla="*/ 124120 h 171745"/>
              <a:gd name="connsiteX4" fmla="*/ 0 w 422593"/>
              <a:gd name="connsiteY4" fmla="*/ 68580 h 171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593" h="171745">
                <a:moveTo>
                  <a:pt x="0" y="68580"/>
                </a:moveTo>
                <a:lnTo>
                  <a:pt x="405765" y="0"/>
                </a:lnTo>
                <a:cubicBezTo>
                  <a:pt x="426720" y="52803"/>
                  <a:pt x="426720" y="103702"/>
                  <a:pt x="413385" y="171745"/>
                </a:cubicBezTo>
                <a:cubicBezTo>
                  <a:pt x="291465" y="150155"/>
                  <a:pt x="285750" y="151425"/>
                  <a:pt x="179070" y="124120"/>
                </a:cubicBezTo>
                <a:cubicBezTo>
                  <a:pt x="90805" y="99892"/>
                  <a:pt x="59690" y="87093"/>
                  <a:pt x="0" y="6858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7" name="Image 36" descr="Une image contenant dessin&#10;&#10;Description générée automatiquement">
            <a:extLst>
              <a:ext uri="{FF2B5EF4-FFF2-40B4-BE49-F238E27FC236}">
                <a16:creationId xmlns:a16="http://schemas.microsoft.com/office/drawing/2014/main" id="{2BB8FC84-ACB3-46FA-A1A9-E2E0D3870503}"/>
              </a:ext>
            </a:extLst>
          </p:cNvPr>
          <p:cNvPicPr>
            <a:picLocks noChangeAspect="1"/>
          </p:cNvPicPr>
          <p:nvPr/>
        </p:nvPicPr>
        <p:blipFill>
          <a:blip r:embed="rId4"/>
          <a:stretch>
            <a:fillRect/>
          </a:stretch>
        </p:blipFill>
        <p:spPr>
          <a:xfrm>
            <a:off x="3017874" y="9137504"/>
            <a:ext cx="3650840" cy="717998"/>
          </a:xfrm>
          <a:prstGeom prst="rect">
            <a:avLst/>
          </a:prstGeom>
        </p:spPr>
      </p:pic>
      <p:pic>
        <p:nvPicPr>
          <p:cNvPr id="39" name="Image 38" descr="Une image contenant dessin, signe, horloge&#10;&#10;Description générée automatiquement">
            <a:extLst>
              <a:ext uri="{FF2B5EF4-FFF2-40B4-BE49-F238E27FC236}">
                <a16:creationId xmlns:a16="http://schemas.microsoft.com/office/drawing/2014/main" id="{0528B7DF-DC85-4B66-A797-EF0C9580F60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837340" y="235743"/>
            <a:ext cx="2845718" cy="1068869"/>
          </a:xfrm>
          <a:prstGeom prst="rect">
            <a:avLst/>
          </a:prstGeom>
        </p:spPr>
      </p:pic>
    </p:spTree>
    <p:extLst>
      <p:ext uri="{BB962C8B-B14F-4D97-AF65-F5344CB8AC3E}">
        <p14:creationId xmlns:p14="http://schemas.microsoft.com/office/powerpoint/2010/main" val="1704410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268BB82-7BF0-4053-BF72-DA037CEB2599}"/>
              </a:ext>
            </a:extLst>
          </p:cNvPr>
          <p:cNvSpPr/>
          <p:nvPr/>
        </p:nvSpPr>
        <p:spPr>
          <a:xfrm>
            <a:off x="3207160" y="7230978"/>
            <a:ext cx="3650840" cy="1189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216000" rtlCol="0" anchor="ctr"/>
          <a:lstStyle/>
          <a:p>
            <a:pPr algn="r"/>
            <a:r>
              <a:rPr lang="fr-FR" sz="2000" dirty="0">
                <a:solidFill>
                  <a:srgbClr val="E4081B"/>
                </a:solidFill>
              </a:rPr>
              <a:t>___________________________</a:t>
            </a:r>
          </a:p>
          <a:p>
            <a:pPr algn="r"/>
            <a:r>
              <a:rPr lang="fr-FR" sz="2000" dirty="0">
                <a:solidFill>
                  <a:srgbClr val="E4081B"/>
                </a:solidFill>
              </a:rPr>
              <a:t>___________________________</a:t>
            </a:r>
          </a:p>
          <a:p>
            <a:pPr algn="r"/>
            <a:r>
              <a:rPr lang="fr-FR" sz="2000" dirty="0">
                <a:solidFill>
                  <a:srgbClr val="E4081B"/>
                </a:solidFill>
              </a:rPr>
              <a:t>___________________________</a:t>
            </a:r>
          </a:p>
        </p:txBody>
      </p:sp>
      <p:sp>
        <p:nvSpPr>
          <p:cNvPr id="2" name="Espace réservé du texte 1"/>
          <p:cNvSpPr>
            <a:spLocks noGrp="1"/>
          </p:cNvSpPr>
          <p:nvPr>
            <p:ph type="body" sz="quarter" idx="20"/>
          </p:nvPr>
        </p:nvSpPr>
        <p:spPr>
          <a:xfrm>
            <a:off x="296862" y="446519"/>
            <a:ext cx="3286555" cy="5112070"/>
          </a:xfrm>
        </p:spPr>
        <p:txBody>
          <a:bodyPr>
            <a:normAutofit fontScale="70000" lnSpcReduction="20000"/>
          </a:bodyPr>
          <a:lstStyle/>
          <a:p>
            <a:r>
              <a:rPr lang="fr-FR" dirty="0">
                <a:latin typeface="Segoe UI Light" panose="020B0502040204020203" pitchFamily="34" charset="0"/>
                <a:cs typeface="Segoe UI Light" panose="020B0502040204020203" pitchFamily="34" charset="0"/>
              </a:rPr>
              <a:t>Notre solution c’est de</a:t>
            </a:r>
          </a:p>
          <a:p>
            <a:endParaRPr lang="fr-FR" dirty="0">
              <a:latin typeface="Segoe UI Light" panose="020B0502040204020203" pitchFamily="34" charset="0"/>
              <a:cs typeface="Segoe UI Light" panose="020B0502040204020203" pitchFamily="34" charset="0"/>
            </a:endParaRPr>
          </a:p>
          <a:p>
            <a:r>
              <a:rPr lang="fr-FR" smtClean="0"/>
              <a:t>créer </a:t>
            </a:r>
            <a:r>
              <a:rPr lang="fr-FR"/>
              <a:t>un jeu qui s’inspire des jeux de société existants comme « Destin » ou encore le « jeu de l’oie ». Il accompagné de différentes cartes à jouer et d’un livret de prise en mains comme support d’échanges.</a:t>
            </a:r>
          </a:p>
          <a:p>
            <a:r>
              <a:rPr lang="fr-FR"/>
              <a:t>Ce jeu que nous avons appelé CLéAvenir s’appuie sur des situations concrètes fréquemment rencontrées. Il se joue avec un dé et des pions et pourra être téléchargé.</a:t>
            </a:r>
          </a:p>
          <a:p>
            <a:r>
              <a:rPr lang="fr-FR"/>
              <a:t>Ce jeu a été pensé de façon totalement coopérative, laissant la place aux échanges autour de situations concrètes du quotidien, ponctué de point d’information sur CléA et de quiz. Il a été conçu pour pouvoir être proposé à diverses structures d’accompagnement, organismes de formation, ESAT, mais également aussi centres sociaux…</a:t>
            </a:r>
          </a:p>
          <a:p>
            <a:endParaRPr lang="fr-FR" dirty="0">
              <a:latin typeface="Segoe UI Light" panose="020B0502040204020203" pitchFamily="34" charset="0"/>
              <a:cs typeface="Segoe UI Light" panose="020B0502040204020203" pitchFamily="34" charset="0"/>
            </a:endParaRPr>
          </a:p>
          <a:p>
            <a:endParaRPr lang="fr-FR" sz="2400" dirty="0">
              <a:latin typeface="Segoe UI Light" panose="020B0502040204020203" pitchFamily="34" charset="0"/>
              <a:cs typeface="Segoe UI Light" panose="020B0502040204020203" pitchFamily="34" charset="0"/>
            </a:endParaRPr>
          </a:p>
          <a:p>
            <a:endParaRPr lang="fr-FR" dirty="0">
              <a:latin typeface="Segoe UI Light" panose="020B0502040204020203" pitchFamily="34" charset="0"/>
              <a:cs typeface="Segoe UI Light" panose="020B0502040204020203" pitchFamily="34" charset="0"/>
            </a:endParaRPr>
          </a:p>
        </p:txBody>
      </p:sp>
      <p:sp>
        <p:nvSpPr>
          <p:cNvPr id="3" name="Espace réservé du texte 2"/>
          <p:cNvSpPr>
            <a:spLocks noGrp="1"/>
          </p:cNvSpPr>
          <p:nvPr>
            <p:ph type="body" sz="quarter" idx="21"/>
          </p:nvPr>
        </p:nvSpPr>
        <p:spPr>
          <a:xfrm>
            <a:off x="3332747" y="446519"/>
            <a:ext cx="3224850" cy="5574815"/>
          </a:xfrm>
        </p:spPr>
        <p:txBody>
          <a:bodyPr>
            <a:normAutofit fontScale="92500" lnSpcReduction="10000"/>
          </a:bodyPr>
          <a:lstStyle/>
          <a:p>
            <a:r>
              <a:rPr lang="fr-FR" dirty="0">
                <a:latin typeface="Segoe UI Light" panose="020B0502040204020203" pitchFamily="34" charset="0"/>
                <a:cs typeface="Segoe UI Light" panose="020B0502040204020203" pitchFamily="34" charset="0"/>
              </a:rPr>
              <a:t>SA VALEUR Ajoutée c’est</a:t>
            </a:r>
          </a:p>
          <a:p>
            <a:r>
              <a:rPr lang="fr-FR" sz="1200"/>
              <a:t>CLéAvenir permet d’aborder la certification CLéA dans un contexte ludique et bienveillant. Ce jeu qui se veut fédérateur se compose de cartes illustrées qui sont des prétextes pour entamer des discussions et amener le groupe à échanger ensemble, en clair CLéAvenir favorise les débats et les interactions autour </a:t>
            </a:r>
            <a:r>
              <a:rPr lang="fr-FR" sz="1200"/>
              <a:t>de </a:t>
            </a:r>
            <a:r>
              <a:rPr lang="fr-FR" sz="1200" smtClean="0"/>
              <a:t>CLéA</a:t>
            </a:r>
            <a:endParaRPr lang="fr-FR" sz="1200" dirty="0">
              <a:latin typeface="Segoe UI Light" panose="020B0502040204020203" pitchFamily="34" charset="0"/>
              <a:cs typeface="Segoe UI Light" panose="020B0502040204020203" pitchFamily="34" charset="0"/>
            </a:endParaRPr>
          </a:p>
          <a:p>
            <a:r>
              <a:rPr lang="fr-FR" sz="1600" dirty="0">
                <a:latin typeface="Segoe UI Light" panose="020B0502040204020203" pitchFamily="34" charset="0"/>
                <a:cs typeface="Segoe UI Light" panose="020B0502040204020203" pitchFamily="34" charset="0"/>
              </a:rPr>
              <a:t>POUR La Concrétiser nous avons besoin de</a:t>
            </a:r>
          </a:p>
          <a:p>
            <a:pPr marL="285750" indent="-285750">
              <a:buFontTx/>
              <a:buChar char="-"/>
            </a:pPr>
            <a:r>
              <a:rPr lang="fr-FR" sz="1100" smtClean="0">
                <a:latin typeface="Segoe UI Light" panose="020B0502040204020203" pitchFamily="34" charset="0"/>
                <a:cs typeface="Segoe UI Light" panose="020B0502040204020203" pitchFamily="34" charset="0"/>
              </a:rPr>
              <a:t>Communiquer sur le certificat cléaCommuniquer sur Cléavenir</a:t>
            </a:r>
          </a:p>
          <a:p>
            <a:pPr marL="285750" indent="-285750">
              <a:buFontTx/>
              <a:buChar char="-"/>
            </a:pPr>
            <a:r>
              <a:rPr lang="fr-FR" sz="1100" smtClean="0">
                <a:latin typeface="Segoe UI Light" panose="020B0502040204020203" pitchFamily="34" charset="0"/>
                <a:cs typeface="Segoe UI Light" panose="020B0502040204020203" pitchFamily="34" charset="0"/>
              </a:rPr>
              <a:t>D’accompagner les professionnels dans la prise en mains de cléavenir</a:t>
            </a:r>
          </a:p>
          <a:p>
            <a:pPr marL="285750" indent="-285750">
              <a:buFontTx/>
              <a:buChar char="-"/>
            </a:pPr>
            <a:r>
              <a:rPr lang="fr-FR" sz="1100" smtClean="0">
                <a:latin typeface="Segoe UI Light" panose="020B0502040204020203" pitchFamily="34" charset="0"/>
                <a:cs typeface="Segoe UI Light" panose="020B0502040204020203" pitchFamily="34" charset="0"/>
              </a:rPr>
              <a:t>QUE LE JEU Cléavenir soit diffusé aux professionnels de l’accompagnement</a:t>
            </a:r>
            <a:endParaRPr lang="fr-FR" sz="1100" smtClean="0">
              <a:latin typeface="Segoe UI Light" panose="020B0502040204020203" pitchFamily="34" charset="0"/>
              <a:cs typeface="Segoe UI Light" panose="020B0502040204020203" pitchFamily="34" charset="0"/>
            </a:endParaRPr>
          </a:p>
          <a:p>
            <a:pPr marL="285750" indent="-285750">
              <a:buFontTx/>
              <a:buChar char="-"/>
            </a:pPr>
            <a:r>
              <a:rPr lang="fr-FR" sz="1100" smtClean="0">
                <a:latin typeface="Segoe UI Light" panose="020B0502040204020203" pitchFamily="34" charset="0"/>
                <a:cs typeface="Segoe UI Light" panose="020B0502040204020203" pitchFamily="34" charset="0"/>
              </a:rPr>
              <a:t>Que les professionnels de l’accompagnement s’emparent de la certification cléa afin qu’elle soit proposée dans davantage d’accompagnements</a:t>
            </a:r>
          </a:p>
          <a:p>
            <a:pPr marL="285750" indent="-285750">
              <a:buFontTx/>
              <a:buChar char="-"/>
            </a:pPr>
            <a:r>
              <a:rPr lang="fr-FR" sz="1100" smtClean="0">
                <a:latin typeface="Segoe UI Light" panose="020B0502040204020203" pitchFamily="34" charset="0"/>
                <a:cs typeface="Segoe UI Light" panose="020B0502040204020203" pitchFamily="34" charset="0"/>
              </a:rPr>
              <a:t>Créer du lien entre les structures d’accompagnement et certif pro qui est proprietaire de cléa</a:t>
            </a:r>
            <a:endParaRPr lang="fr-FR" sz="1100" dirty="0">
              <a:latin typeface="Segoe UI Light" panose="020B0502040204020203" pitchFamily="34" charset="0"/>
              <a:cs typeface="Segoe UI Light" panose="020B0502040204020203" pitchFamily="34" charset="0"/>
            </a:endParaRPr>
          </a:p>
        </p:txBody>
      </p:sp>
      <p:pic>
        <p:nvPicPr>
          <p:cNvPr id="17" name="Image 16" descr="Une image contenant dessin&#10;&#10;Description générée automatiquement">
            <a:extLst>
              <a:ext uri="{FF2B5EF4-FFF2-40B4-BE49-F238E27FC236}">
                <a16:creationId xmlns:a16="http://schemas.microsoft.com/office/drawing/2014/main" id="{018F811E-1196-4780-BFAC-28B2A2B88F8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017874" y="9137504"/>
            <a:ext cx="3650840" cy="717998"/>
          </a:xfrm>
          <a:prstGeom prst="rect">
            <a:avLst/>
          </a:prstGeom>
        </p:spPr>
      </p:pic>
      <p:pic>
        <p:nvPicPr>
          <p:cNvPr id="19" name="Espace réservé pour une image  18" descr="Une image contenant plafond, intérieur, personne, gens&#10;&#10;Description générée automatiquement">
            <a:extLst>
              <a:ext uri="{FF2B5EF4-FFF2-40B4-BE49-F238E27FC236}">
                <a16:creationId xmlns:a16="http://schemas.microsoft.com/office/drawing/2014/main" id="{21EEF835-BBCF-439A-9344-6FE52668418F}"/>
              </a:ext>
            </a:extLst>
          </p:cNvPr>
          <p:cNvPicPr>
            <a:picLocks noGrp="1" noChangeAspect="1"/>
          </p:cNvPicPr>
          <p:nvPr>
            <p:ph type="pic" sz="quarter" idx="22"/>
          </p:nvPr>
        </p:nvPicPr>
        <p:blipFill rotWithShape="1">
          <a:blip r:embed="rId3" cstate="print">
            <a:extLst>
              <a:ext uri="{28A0092B-C50C-407E-A947-70E740481C1C}">
                <a14:useLocalDpi xmlns:a14="http://schemas.microsoft.com/office/drawing/2010/main"/>
              </a:ext>
            </a:extLst>
          </a:blip>
          <a:srcRect t="-606"/>
          <a:stretch/>
        </p:blipFill>
        <p:spPr>
          <a:xfrm>
            <a:off x="-2510" y="5739063"/>
            <a:ext cx="3585927" cy="4166938"/>
          </a:xfrm>
        </p:spPr>
      </p:pic>
      <p:sp>
        <p:nvSpPr>
          <p:cNvPr id="41" name="Arc 40">
            <a:extLst>
              <a:ext uri="{FF2B5EF4-FFF2-40B4-BE49-F238E27FC236}">
                <a16:creationId xmlns:a16="http://schemas.microsoft.com/office/drawing/2014/main" id="{F09980FE-B908-4945-AC76-D13DFC03DCE3}"/>
              </a:ext>
            </a:extLst>
          </p:cNvPr>
          <p:cNvSpPr/>
          <p:nvPr/>
        </p:nvSpPr>
        <p:spPr>
          <a:xfrm>
            <a:off x="-1569194" y="5118842"/>
            <a:ext cx="5331312" cy="5331312"/>
          </a:xfrm>
          <a:prstGeom prst="arc">
            <a:avLst>
              <a:gd name="adj1" fmla="val 19459474"/>
              <a:gd name="adj2" fmla="val 2256244"/>
            </a:avLst>
          </a:prstGeom>
          <a:noFill/>
          <a:ln w="19050">
            <a:gradFill>
              <a:gsLst>
                <a:gs pos="15000">
                  <a:schemeClr val="bg1"/>
                </a:gs>
                <a:gs pos="17000">
                  <a:srgbClr val="E4081B"/>
                </a:gs>
                <a:gs pos="67000">
                  <a:srgbClr val="E4081B"/>
                </a:gs>
                <a:gs pos="69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17354737"/>
      </p:ext>
    </p:extLst>
  </p:cSld>
  <p:clrMapOvr>
    <a:masterClrMapping/>
  </p:clrMapOvr>
</p:sld>
</file>

<file path=ppt/theme/theme1.xml><?xml version="1.0" encoding="utf-8"?>
<a:theme xmlns:a="http://schemas.openxmlformats.org/drawingml/2006/main" name="Red 1">
  <a:themeElements>
    <a:clrScheme name="Personnalisé 268">
      <a:dk1>
        <a:sysClr val="windowText" lastClr="000000"/>
      </a:dk1>
      <a:lt1>
        <a:sysClr val="window" lastClr="FFFFFF"/>
      </a:lt1>
      <a:dk2>
        <a:srgbClr val="3F3F3F"/>
      </a:dk2>
      <a:lt2>
        <a:srgbClr val="E7E6E6"/>
      </a:lt2>
      <a:accent1>
        <a:srgbClr val="FF5B5B"/>
      </a:accent1>
      <a:accent2>
        <a:srgbClr val="000000"/>
      </a:accent2>
      <a:accent3>
        <a:srgbClr val="000000"/>
      </a:accent3>
      <a:accent4>
        <a:srgbClr val="000000"/>
      </a:accent4>
      <a:accent5>
        <a:srgbClr val="000000"/>
      </a:accent5>
      <a:accent6>
        <a:srgbClr val="000000"/>
      </a:accent6>
      <a:hlink>
        <a:srgbClr val="FF5B5B"/>
      </a:hlink>
      <a:folHlink>
        <a:srgbClr val="FF5B5B"/>
      </a:folHlink>
    </a:clrScheme>
    <a:fontScheme name="Personnalisé 91">
      <a:majorFont>
        <a:latin typeface="Trebuchet MS"/>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Green 2">
  <a:themeElements>
    <a:clrScheme name="Personnalisé 274">
      <a:dk1>
        <a:sysClr val="windowText" lastClr="000000"/>
      </a:dk1>
      <a:lt1>
        <a:sysClr val="window" lastClr="FFFFFF"/>
      </a:lt1>
      <a:dk2>
        <a:srgbClr val="3F3F3F"/>
      </a:dk2>
      <a:lt2>
        <a:srgbClr val="E7E6E6"/>
      </a:lt2>
      <a:accent1>
        <a:srgbClr val="00B050"/>
      </a:accent1>
      <a:accent2>
        <a:srgbClr val="000000"/>
      </a:accent2>
      <a:accent3>
        <a:srgbClr val="000000"/>
      </a:accent3>
      <a:accent4>
        <a:srgbClr val="000000"/>
      </a:accent4>
      <a:accent5>
        <a:srgbClr val="000000"/>
      </a:accent5>
      <a:accent6>
        <a:srgbClr val="000000"/>
      </a:accent6>
      <a:hlink>
        <a:srgbClr val="00B050"/>
      </a:hlink>
      <a:folHlink>
        <a:srgbClr val="00B050"/>
      </a:folHlink>
    </a:clrScheme>
    <a:fontScheme name="Personnalisé 91">
      <a:majorFont>
        <a:latin typeface="Trebuchet MS"/>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Green 3">
  <a:themeElements>
    <a:clrScheme name="Personnalisé 275">
      <a:dk1>
        <a:sysClr val="windowText" lastClr="000000"/>
      </a:dk1>
      <a:lt1>
        <a:sysClr val="window" lastClr="FFFFFF"/>
      </a:lt1>
      <a:dk2>
        <a:srgbClr val="3F3F3F"/>
      </a:dk2>
      <a:lt2>
        <a:srgbClr val="E7E6E6"/>
      </a:lt2>
      <a:accent1>
        <a:srgbClr val="005827"/>
      </a:accent1>
      <a:accent2>
        <a:srgbClr val="000000"/>
      </a:accent2>
      <a:accent3>
        <a:srgbClr val="000000"/>
      </a:accent3>
      <a:accent4>
        <a:srgbClr val="000000"/>
      </a:accent4>
      <a:accent5>
        <a:srgbClr val="000000"/>
      </a:accent5>
      <a:accent6>
        <a:srgbClr val="000000"/>
      </a:accent6>
      <a:hlink>
        <a:srgbClr val="005827"/>
      </a:hlink>
      <a:folHlink>
        <a:srgbClr val="005827"/>
      </a:folHlink>
    </a:clrScheme>
    <a:fontScheme name="Personnalisé 91">
      <a:majorFont>
        <a:latin typeface="Trebuchet MS"/>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urquoise 1">
  <a:themeElements>
    <a:clrScheme name="Personnalisé 298">
      <a:dk1>
        <a:sysClr val="windowText" lastClr="000000"/>
      </a:dk1>
      <a:lt1>
        <a:sysClr val="window" lastClr="FFFFFF"/>
      </a:lt1>
      <a:dk2>
        <a:srgbClr val="3F3F3F"/>
      </a:dk2>
      <a:lt2>
        <a:srgbClr val="E7E6E6"/>
      </a:lt2>
      <a:accent1>
        <a:srgbClr val="82C8A2"/>
      </a:accent1>
      <a:accent2>
        <a:srgbClr val="000000"/>
      </a:accent2>
      <a:accent3>
        <a:srgbClr val="000000"/>
      </a:accent3>
      <a:accent4>
        <a:srgbClr val="000000"/>
      </a:accent4>
      <a:accent5>
        <a:srgbClr val="000000"/>
      </a:accent5>
      <a:accent6>
        <a:srgbClr val="000000"/>
      </a:accent6>
      <a:hlink>
        <a:srgbClr val="82C8A2"/>
      </a:hlink>
      <a:folHlink>
        <a:srgbClr val="82C8A2"/>
      </a:folHlink>
    </a:clrScheme>
    <a:fontScheme name="Personnalisé 91">
      <a:majorFont>
        <a:latin typeface="Trebuchet MS"/>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Turquoise 2">
  <a:themeElements>
    <a:clrScheme name="Personnalisé 296">
      <a:dk1>
        <a:sysClr val="windowText" lastClr="000000"/>
      </a:dk1>
      <a:lt1>
        <a:sysClr val="window" lastClr="FFFFFF"/>
      </a:lt1>
      <a:dk2>
        <a:srgbClr val="3F3F3F"/>
      </a:dk2>
      <a:lt2>
        <a:srgbClr val="E7E6E6"/>
      </a:lt2>
      <a:accent1>
        <a:srgbClr val="4DCAC7"/>
      </a:accent1>
      <a:accent2>
        <a:srgbClr val="000000"/>
      </a:accent2>
      <a:accent3>
        <a:srgbClr val="000000"/>
      </a:accent3>
      <a:accent4>
        <a:srgbClr val="000000"/>
      </a:accent4>
      <a:accent5>
        <a:srgbClr val="000000"/>
      </a:accent5>
      <a:accent6>
        <a:srgbClr val="000000"/>
      </a:accent6>
      <a:hlink>
        <a:srgbClr val="4DCAC7"/>
      </a:hlink>
      <a:folHlink>
        <a:srgbClr val="4DCAC7"/>
      </a:folHlink>
    </a:clrScheme>
    <a:fontScheme name="Personnalisé 91">
      <a:majorFont>
        <a:latin typeface="Trebuchet MS"/>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Turquoise 3">
  <a:themeElements>
    <a:clrScheme name="Personnalisé 295">
      <a:dk1>
        <a:sysClr val="windowText" lastClr="000000"/>
      </a:dk1>
      <a:lt1>
        <a:sysClr val="window" lastClr="FFFFFF"/>
      </a:lt1>
      <a:dk2>
        <a:srgbClr val="3F3F3F"/>
      </a:dk2>
      <a:lt2>
        <a:srgbClr val="E7E6E6"/>
      </a:lt2>
      <a:accent1>
        <a:srgbClr val="6EA5A6"/>
      </a:accent1>
      <a:accent2>
        <a:srgbClr val="000000"/>
      </a:accent2>
      <a:accent3>
        <a:srgbClr val="000000"/>
      </a:accent3>
      <a:accent4>
        <a:srgbClr val="000000"/>
      </a:accent4>
      <a:accent5>
        <a:srgbClr val="000000"/>
      </a:accent5>
      <a:accent6>
        <a:srgbClr val="000000"/>
      </a:accent6>
      <a:hlink>
        <a:srgbClr val="6EA5A6"/>
      </a:hlink>
      <a:folHlink>
        <a:srgbClr val="6EA5A6"/>
      </a:folHlink>
    </a:clrScheme>
    <a:fontScheme name="Personnalisé 91">
      <a:majorFont>
        <a:latin typeface="Trebuchet MS"/>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Blue 1">
  <a:themeElements>
    <a:clrScheme name="Personnalisé 273">
      <a:dk1>
        <a:sysClr val="windowText" lastClr="000000"/>
      </a:dk1>
      <a:lt1>
        <a:sysClr val="window" lastClr="FFFFFF"/>
      </a:lt1>
      <a:dk2>
        <a:srgbClr val="3F3F3F"/>
      </a:dk2>
      <a:lt2>
        <a:srgbClr val="E7E6E6"/>
      </a:lt2>
      <a:accent1>
        <a:srgbClr val="63D5FF"/>
      </a:accent1>
      <a:accent2>
        <a:srgbClr val="000000"/>
      </a:accent2>
      <a:accent3>
        <a:srgbClr val="000000"/>
      </a:accent3>
      <a:accent4>
        <a:srgbClr val="000000"/>
      </a:accent4>
      <a:accent5>
        <a:srgbClr val="000000"/>
      </a:accent5>
      <a:accent6>
        <a:srgbClr val="000000"/>
      </a:accent6>
      <a:hlink>
        <a:srgbClr val="63D5FF"/>
      </a:hlink>
      <a:folHlink>
        <a:srgbClr val="63D5FF"/>
      </a:folHlink>
    </a:clrScheme>
    <a:fontScheme name="Personnalisé 91">
      <a:majorFont>
        <a:latin typeface="Trebuchet MS"/>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Blue 2">
  <a:themeElements>
    <a:clrScheme name="Personnalisé 271">
      <a:dk1>
        <a:sysClr val="windowText" lastClr="000000"/>
      </a:dk1>
      <a:lt1>
        <a:sysClr val="window" lastClr="FFFFFF"/>
      </a:lt1>
      <a:dk2>
        <a:srgbClr val="3F3F3F"/>
      </a:dk2>
      <a:lt2>
        <a:srgbClr val="E7E6E6"/>
      </a:lt2>
      <a:accent1>
        <a:srgbClr val="00B0F0"/>
      </a:accent1>
      <a:accent2>
        <a:srgbClr val="000000"/>
      </a:accent2>
      <a:accent3>
        <a:srgbClr val="000000"/>
      </a:accent3>
      <a:accent4>
        <a:srgbClr val="000000"/>
      </a:accent4>
      <a:accent5>
        <a:srgbClr val="000000"/>
      </a:accent5>
      <a:accent6>
        <a:srgbClr val="000000"/>
      </a:accent6>
      <a:hlink>
        <a:srgbClr val="00B0F0"/>
      </a:hlink>
      <a:folHlink>
        <a:srgbClr val="00B0F0"/>
      </a:folHlink>
    </a:clrScheme>
    <a:fontScheme name="Personnalisé 91">
      <a:majorFont>
        <a:latin typeface="Trebuchet MS"/>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Blue 3">
  <a:themeElements>
    <a:clrScheme name="Personnalisé 272">
      <a:dk1>
        <a:sysClr val="windowText" lastClr="000000"/>
      </a:dk1>
      <a:lt1>
        <a:sysClr val="window" lastClr="FFFFFF"/>
      </a:lt1>
      <a:dk2>
        <a:srgbClr val="3F3F3F"/>
      </a:dk2>
      <a:lt2>
        <a:srgbClr val="E7E6E6"/>
      </a:lt2>
      <a:accent1>
        <a:srgbClr val="005878"/>
      </a:accent1>
      <a:accent2>
        <a:srgbClr val="000000"/>
      </a:accent2>
      <a:accent3>
        <a:srgbClr val="000000"/>
      </a:accent3>
      <a:accent4>
        <a:srgbClr val="000000"/>
      </a:accent4>
      <a:accent5>
        <a:srgbClr val="000000"/>
      </a:accent5>
      <a:accent6>
        <a:srgbClr val="000000"/>
      </a:accent6>
      <a:hlink>
        <a:srgbClr val="005878"/>
      </a:hlink>
      <a:folHlink>
        <a:srgbClr val="005878"/>
      </a:folHlink>
    </a:clrScheme>
    <a:fontScheme name="Personnalisé 91">
      <a:majorFont>
        <a:latin typeface="Trebuchet MS"/>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Purple 1">
  <a:themeElements>
    <a:clrScheme name="Personnalisé 289">
      <a:dk1>
        <a:sysClr val="windowText" lastClr="000000"/>
      </a:dk1>
      <a:lt1>
        <a:sysClr val="window" lastClr="FFFFFF"/>
      </a:lt1>
      <a:dk2>
        <a:srgbClr val="3F3F3F"/>
      </a:dk2>
      <a:lt2>
        <a:srgbClr val="E7E6E6"/>
      </a:lt2>
      <a:accent1>
        <a:srgbClr val="AB73D5"/>
      </a:accent1>
      <a:accent2>
        <a:srgbClr val="000000"/>
      </a:accent2>
      <a:accent3>
        <a:srgbClr val="000000"/>
      </a:accent3>
      <a:accent4>
        <a:srgbClr val="000000"/>
      </a:accent4>
      <a:accent5>
        <a:srgbClr val="000000"/>
      </a:accent5>
      <a:accent6>
        <a:srgbClr val="000000"/>
      </a:accent6>
      <a:hlink>
        <a:srgbClr val="AB73D5"/>
      </a:hlink>
      <a:folHlink>
        <a:srgbClr val="AB73D5"/>
      </a:folHlink>
    </a:clrScheme>
    <a:fontScheme name="Personnalisé 91">
      <a:majorFont>
        <a:latin typeface="Trebuchet MS"/>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Purple 2">
  <a:themeElements>
    <a:clrScheme name="Personnalisé 293">
      <a:dk1>
        <a:sysClr val="windowText" lastClr="000000"/>
      </a:dk1>
      <a:lt1>
        <a:sysClr val="window" lastClr="FFFFFF"/>
      </a:lt1>
      <a:dk2>
        <a:srgbClr val="3F3F3F"/>
      </a:dk2>
      <a:lt2>
        <a:srgbClr val="E7E6E6"/>
      </a:lt2>
      <a:accent1>
        <a:srgbClr val="B537BE"/>
      </a:accent1>
      <a:accent2>
        <a:srgbClr val="000000"/>
      </a:accent2>
      <a:accent3>
        <a:srgbClr val="000000"/>
      </a:accent3>
      <a:accent4>
        <a:srgbClr val="000000"/>
      </a:accent4>
      <a:accent5>
        <a:srgbClr val="000000"/>
      </a:accent5>
      <a:accent6>
        <a:srgbClr val="000000"/>
      </a:accent6>
      <a:hlink>
        <a:srgbClr val="B537BE"/>
      </a:hlink>
      <a:folHlink>
        <a:srgbClr val="B537BE"/>
      </a:folHlink>
    </a:clrScheme>
    <a:fontScheme name="Personnalisé 91">
      <a:majorFont>
        <a:latin typeface="Trebuchet MS"/>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d 2">
  <a:themeElements>
    <a:clrScheme name="Personnalisé 270">
      <a:dk1>
        <a:sysClr val="windowText" lastClr="000000"/>
      </a:dk1>
      <a:lt1>
        <a:sysClr val="window" lastClr="FFFFFF"/>
      </a:lt1>
      <a:dk2>
        <a:srgbClr val="3F3F3F"/>
      </a:dk2>
      <a:lt2>
        <a:srgbClr val="E7E6E6"/>
      </a:lt2>
      <a:accent1>
        <a:srgbClr val="C01818"/>
      </a:accent1>
      <a:accent2>
        <a:srgbClr val="000000"/>
      </a:accent2>
      <a:accent3>
        <a:srgbClr val="000000"/>
      </a:accent3>
      <a:accent4>
        <a:srgbClr val="000000"/>
      </a:accent4>
      <a:accent5>
        <a:srgbClr val="000000"/>
      </a:accent5>
      <a:accent6>
        <a:srgbClr val="000000"/>
      </a:accent6>
      <a:hlink>
        <a:srgbClr val="C01818"/>
      </a:hlink>
      <a:folHlink>
        <a:srgbClr val="C01818"/>
      </a:folHlink>
    </a:clrScheme>
    <a:fontScheme name="Personnalisé 91">
      <a:majorFont>
        <a:latin typeface="Trebuchet MS"/>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Purple 3">
  <a:themeElements>
    <a:clrScheme name="Personnalisé 291">
      <a:dk1>
        <a:sysClr val="windowText" lastClr="000000"/>
      </a:dk1>
      <a:lt1>
        <a:sysClr val="window" lastClr="FFFFFF"/>
      </a:lt1>
      <a:dk2>
        <a:srgbClr val="3F3F3F"/>
      </a:dk2>
      <a:lt2>
        <a:srgbClr val="E7E6E6"/>
      </a:lt2>
      <a:accent1>
        <a:srgbClr val="63298D"/>
      </a:accent1>
      <a:accent2>
        <a:srgbClr val="000000"/>
      </a:accent2>
      <a:accent3>
        <a:srgbClr val="000000"/>
      </a:accent3>
      <a:accent4>
        <a:srgbClr val="000000"/>
      </a:accent4>
      <a:accent5>
        <a:srgbClr val="000000"/>
      </a:accent5>
      <a:accent6>
        <a:srgbClr val="000000"/>
      </a:accent6>
      <a:hlink>
        <a:srgbClr val="63298D"/>
      </a:hlink>
      <a:folHlink>
        <a:srgbClr val="63298D"/>
      </a:folHlink>
    </a:clrScheme>
    <a:fontScheme name="Personnalisé 91">
      <a:majorFont>
        <a:latin typeface="Trebuchet MS"/>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Blank">
  <a:themeElements>
    <a:clrScheme name="Personnalisé 224">
      <a:dk1>
        <a:sysClr val="windowText" lastClr="000000"/>
      </a:dk1>
      <a:lt1>
        <a:sysClr val="window" lastClr="FFFFFF"/>
      </a:lt1>
      <a:dk2>
        <a:srgbClr val="3F3F3F"/>
      </a:dk2>
      <a:lt2>
        <a:srgbClr val="E7E6E6"/>
      </a:lt2>
      <a:accent1>
        <a:srgbClr val="C01818"/>
      </a:accent1>
      <a:accent2>
        <a:srgbClr val="ED7D31"/>
      </a:accent2>
      <a:accent3>
        <a:srgbClr val="FFC000"/>
      </a:accent3>
      <a:accent4>
        <a:srgbClr val="00B050"/>
      </a:accent4>
      <a:accent5>
        <a:srgbClr val="00B0F0"/>
      </a:accent5>
      <a:accent6>
        <a:srgbClr val="7030A0"/>
      </a:accent6>
      <a:hlink>
        <a:srgbClr val="0563C1"/>
      </a:hlink>
      <a:folHlink>
        <a:srgbClr val="954F72"/>
      </a:folHlink>
    </a:clrScheme>
    <a:fontScheme name="Personnalisé 91">
      <a:majorFont>
        <a:latin typeface="Trebuchet MS"/>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d 3">
  <a:themeElements>
    <a:clrScheme name="Personnalisé 269">
      <a:dk1>
        <a:sysClr val="windowText" lastClr="000000"/>
      </a:dk1>
      <a:lt1>
        <a:sysClr val="window" lastClr="FFFFFF"/>
      </a:lt1>
      <a:dk2>
        <a:srgbClr val="3F3F3F"/>
      </a:dk2>
      <a:lt2>
        <a:srgbClr val="E7E6E6"/>
      </a:lt2>
      <a:accent1>
        <a:srgbClr val="600B0C"/>
      </a:accent1>
      <a:accent2>
        <a:srgbClr val="000000"/>
      </a:accent2>
      <a:accent3>
        <a:srgbClr val="000000"/>
      </a:accent3>
      <a:accent4>
        <a:srgbClr val="000000"/>
      </a:accent4>
      <a:accent5>
        <a:srgbClr val="000000"/>
      </a:accent5>
      <a:accent6>
        <a:srgbClr val="000000"/>
      </a:accent6>
      <a:hlink>
        <a:srgbClr val="600B0C"/>
      </a:hlink>
      <a:folHlink>
        <a:srgbClr val="600B0C"/>
      </a:folHlink>
    </a:clrScheme>
    <a:fontScheme name="Personnalisé 91">
      <a:majorFont>
        <a:latin typeface="Trebuchet MS"/>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range 1">
  <a:themeElements>
    <a:clrScheme name="Personnalisé 288">
      <a:dk1>
        <a:sysClr val="windowText" lastClr="000000"/>
      </a:dk1>
      <a:lt1>
        <a:sysClr val="window" lastClr="FFFFFF"/>
      </a:lt1>
      <a:dk2>
        <a:srgbClr val="3F3F3F"/>
      </a:dk2>
      <a:lt2>
        <a:srgbClr val="E7E6E6"/>
      </a:lt2>
      <a:accent1>
        <a:srgbClr val="FFB64B"/>
      </a:accent1>
      <a:accent2>
        <a:srgbClr val="000000"/>
      </a:accent2>
      <a:accent3>
        <a:srgbClr val="000000"/>
      </a:accent3>
      <a:accent4>
        <a:srgbClr val="000000"/>
      </a:accent4>
      <a:accent5>
        <a:srgbClr val="000000"/>
      </a:accent5>
      <a:accent6>
        <a:srgbClr val="000000"/>
      </a:accent6>
      <a:hlink>
        <a:srgbClr val="FFB64B"/>
      </a:hlink>
      <a:folHlink>
        <a:srgbClr val="FFB64B"/>
      </a:folHlink>
    </a:clrScheme>
    <a:fontScheme name="Personnalisé 91">
      <a:majorFont>
        <a:latin typeface="Trebuchet MS"/>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range 2">
  <a:themeElements>
    <a:clrScheme name="Personnalisé 279">
      <a:dk1>
        <a:sysClr val="windowText" lastClr="000000"/>
      </a:dk1>
      <a:lt1>
        <a:sysClr val="window" lastClr="FFFFFF"/>
      </a:lt1>
      <a:dk2>
        <a:srgbClr val="3F3F3F"/>
      </a:dk2>
      <a:lt2>
        <a:srgbClr val="E7E6E6"/>
      </a:lt2>
      <a:accent1>
        <a:srgbClr val="F39200"/>
      </a:accent1>
      <a:accent2>
        <a:srgbClr val="000000"/>
      </a:accent2>
      <a:accent3>
        <a:srgbClr val="000000"/>
      </a:accent3>
      <a:accent4>
        <a:srgbClr val="000000"/>
      </a:accent4>
      <a:accent5>
        <a:srgbClr val="000000"/>
      </a:accent5>
      <a:accent6>
        <a:srgbClr val="000000"/>
      </a:accent6>
      <a:hlink>
        <a:srgbClr val="F39200"/>
      </a:hlink>
      <a:folHlink>
        <a:srgbClr val="F39200"/>
      </a:folHlink>
    </a:clrScheme>
    <a:fontScheme name="Personnalisé 91">
      <a:majorFont>
        <a:latin typeface="Trebuchet MS"/>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range 3">
  <a:themeElements>
    <a:clrScheme name="Personnalisé 280">
      <a:dk1>
        <a:sysClr val="windowText" lastClr="000000"/>
      </a:dk1>
      <a:lt1>
        <a:sysClr val="window" lastClr="FFFFFF"/>
      </a:lt1>
      <a:dk2>
        <a:srgbClr val="3F3F3F"/>
      </a:dk2>
      <a:lt2>
        <a:srgbClr val="E7E6E6"/>
      </a:lt2>
      <a:accent1>
        <a:srgbClr val="C16703"/>
      </a:accent1>
      <a:accent2>
        <a:srgbClr val="000000"/>
      </a:accent2>
      <a:accent3>
        <a:srgbClr val="000000"/>
      </a:accent3>
      <a:accent4>
        <a:srgbClr val="000000"/>
      </a:accent4>
      <a:accent5>
        <a:srgbClr val="000000"/>
      </a:accent5>
      <a:accent6>
        <a:srgbClr val="000000"/>
      </a:accent6>
      <a:hlink>
        <a:srgbClr val="C16703"/>
      </a:hlink>
      <a:folHlink>
        <a:srgbClr val="C16703"/>
      </a:folHlink>
    </a:clrScheme>
    <a:fontScheme name="Personnalisé 91">
      <a:majorFont>
        <a:latin typeface="Trebuchet MS"/>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Yellow 1">
  <a:themeElements>
    <a:clrScheme name="Personnalisé 286">
      <a:dk1>
        <a:sysClr val="windowText" lastClr="000000"/>
      </a:dk1>
      <a:lt1>
        <a:sysClr val="window" lastClr="FFFFFF"/>
      </a:lt1>
      <a:dk2>
        <a:srgbClr val="3F3F3F"/>
      </a:dk2>
      <a:lt2>
        <a:srgbClr val="E7E6E6"/>
      </a:lt2>
      <a:accent1>
        <a:srgbClr val="EACE00"/>
      </a:accent1>
      <a:accent2>
        <a:srgbClr val="000000"/>
      </a:accent2>
      <a:accent3>
        <a:srgbClr val="000000"/>
      </a:accent3>
      <a:accent4>
        <a:srgbClr val="000000"/>
      </a:accent4>
      <a:accent5>
        <a:srgbClr val="000000"/>
      </a:accent5>
      <a:accent6>
        <a:srgbClr val="000000"/>
      </a:accent6>
      <a:hlink>
        <a:srgbClr val="EACE00"/>
      </a:hlink>
      <a:folHlink>
        <a:srgbClr val="EACE00"/>
      </a:folHlink>
    </a:clrScheme>
    <a:fontScheme name="Personnalisé 91">
      <a:majorFont>
        <a:latin typeface="Trebuchet MS"/>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Yellow 2">
  <a:themeElements>
    <a:clrScheme name="Personnalisé 287">
      <a:dk1>
        <a:sysClr val="windowText" lastClr="000000"/>
      </a:dk1>
      <a:lt1>
        <a:sysClr val="window" lastClr="FFFFFF"/>
      </a:lt1>
      <a:dk2>
        <a:srgbClr val="3F3F3F"/>
      </a:dk2>
      <a:lt2>
        <a:srgbClr val="E7E6E6"/>
      </a:lt2>
      <a:accent1>
        <a:srgbClr val="CFB53B"/>
      </a:accent1>
      <a:accent2>
        <a:srgbClr val="000000"/>
      </a:accent2>
      <a:accent3>
        <a:srgbClr val="000000"/>
      </a:accent3>
      <a:accent4>
        <a:srgbClr val="000000"/>
      </a:accent4>
      <a:accent5>
        <a:srgbClr val="000000"/>
      </a:accent5>
      <a:accent6>
        <a:srgbClr val="000000"/>
      </a:accent6>
      <a:hlink>
        <a:srgbClr val="CFB53B"/>
      </a:hlink>
      <a:folHlink>
        <a:srgbClr val="CFB53B"/>
      </a:folHlink>
    </a:clrScheme>
    <a:fontScheme name="Personnalisé 91">
      <a:majorFont>
        <a:latin typeface="Trebuchet MS"/>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Green 1">
  <a:themeElements>
    <a:clrScheme name="Personnalisé 278">
      <a:dk1>
        <a:sysClr val="windowText" lastClr="000000"/>
      </a:dk1>
      <a:lt1>
        <a:sysClr val="window" lastClr="FFFFFF"/>
      </a:lt1>
      <a:dk2>
        <a:srgbClr val="3F3F3F"/>
      </a:dk2>
      <a:lt2>
        <a:srgbClr val="E7E6E6"/>
      </a:lt2>
      <a:accent1>
        <a:srgbClr val="92D050"/>
      </a:accent1>
      <a:accent2>
        <a:srgbClr val="000000"/>
      </a:accent2>
      <a:accent3>
        <a:srgbClr val="000000"/>
      </a:accent3>
      <a:accent4>
        <a:srgbClr val="000000"/>
      </a:accent4>
      <a:accent5>
        <a:srgbClr val="000000"/>
      </a:accent5>
      <a:accent6>
        <a:srgbClr val="000000"/>
      </a:accent6>
      <a:hlink>
        <a:srgbClr val="92D050"/>
      </a:hlink>
      <a:folHlink>
        <a:srgbClr val="92D050"/>
      </a:folHlink>
    </a:clrScheme>
    <a:fontScheme name="Personnalisé 91">
      <a:majorFont>
        <a:latin typeface="Trebuchet MS"/>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CDDE9CF5290C4CAA61F79785B628EB" ma:contentTypeVersion="10" ma:contentTypeDescription="Crée un document." ma:contentTypeScope="" ma:versionID="e10bf9be250bf9376a8c2f6575467c90">
  <xsd:schema xmlns:xsd="http://www.w3.org/2001/XMLSchema" xmlns:xs="http://www.w3.org/2001/XMLSchema" xmlns:p="http://schemas.microsoft.com/office/2006/metadata/properties" xmlns:ns2="b1655f93-b8b5-46dd-97b3-a6da1d6ceea1" targetNamespace="http://schemas.microsoft.com/office/2006/metadata/properties" ma:root="true" ma:fieldsID="68457b3cb03348150481cb7a81dd4432" ns2:_="">
    <xsd:import namespace="b1655f93-b8b5-46dd-97b3-a6da1d6ceea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655f93-b8b5-46dd-97b3-a6da1d6cee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9551C1-DD46-46E8-8FA0-F09BDA338B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655f93-b8b5-46dd-97b3-a6da1d6cee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3E7CA7-B9C2-4638-85AE-BD9E98A7E83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1655f93-b8b5-46dd-97b3-a6da1d6ceea1"/>
    <ds:schemaRef ds:uri="http://www.w3.org/XML/1998/namespace"/>
    <ds:schemaRef ds:uri="http://purl.org/dc/dcmitype/"/>
  </ds:schemaRefs>
</ds:datastoreItem>
</file>

<file path=customXml/itemProps3.xml><?xml version="1.0" encoding="utf-8"?>
<ds:datastoreItem xmlns:ds="http://schemas.openxmlformats.org/officeDocument/2006/customXml" ds:itemID="{693F6B53-2169-439F-8975-55A9B2860A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852</TotalTime>
  <Words>363</Words>
  <Application>Microsoft Office PowerPoint</Application>
  <PresentationFormat>Format A4 (210 x 297 mm)</PresentationFormat>
  <Paragraphs>23</Paragraphs>
  <Slides>2</Slides>
  <Notes>0</Notes>
  <HiddenSlides>0</HiddenSlides>
  <MMClips>0</MMClips>
  <ScaleCrop>false</ScaleCrop>
  <HeadingPairs>
    <vt:vector size="6" baseType="variant">
      <vt:variant>
        <vt:lpstr>Polices utilisées</vt:lpstr>
      </vt:variant>
      <vt:variant>
        <vt:i4>7</vt:i4>
      </vt:variant>
      <vt:variant>
        <vt:lpstr>Thème</vt:lpstr>
      </vt:variant>
      <vt:variant>
        <vt:i4>21</vt:i4>
      </vt:variant>
      <vt:variant>
        <vt:lpstr>Titres des diapositives</vt:lpstr>
      </vt:variant>
      <vt:variant>
        <vt:i4>2</vt:i4>
      </vt:variant>
    </vt:vector>
  </HeadingPairs>
  <TitlesOfParts>
    <vt:vector size="30" baseType="lpstr">
      <vt:lpstr>Abadi</vt:lpstr>
      <vt:lpstr>Aharoni</vt:lpstr>
      <vt:lpstr>Arial</vt:lpstr>
      <vt:lpstr>Segoe UI</vt:lpstr>
      <vt:lpstr>Segoe UI Light</vt:lpstr>
      <vt:lpstr>Times New Roman</vt:lpstr>
      <vt:lpstr>Trebuchet MS</vt:lpstr>
      <vt:lpstr>Red 1</vt:lpstr>
      <vt:lpstr>Red 2</vt:lpstr>
      <vt:lpstr>Red 3</vt:lpstr>
      <vt:lpstr>Orange 1</vt:lpstr>
      <vt:lpstr>Orange 2</vt:lpstr>
      <vt:lpstr>Orange 3</vt:lpstr>
      <vt:lpstr>Yellow 1</vt:lpstr>
      <vt:lpstr>Yellow 2</vt:lpstr>
      <vt:lpstr>Green 1</vt:lpstr>
      <vt:lpstr>Green 2</vt:lpstr>
      <vt:lpstr>Green 3</vt:lpstr>
      <vt:lpstr>Turquoise 1</vt:lpstr>
      <vt:lpstr>Turquoise 2</vt:lpstr>
      <vt:lpstr>Turquoise 3</vt:lpstr>
      <vt:lpstr>Blue 1</vt:lpstr>
      <vt:lpstr>Blue 2</vt:lpstr>
      <vt:lpstr>Blue 3</vt:lpstr>
      <vt:lpstr>Purple 1</vt:lpstr>
      <vt:lpstr>Purple 2</vt:lpstr>
      <vt:lpstr>Purple 3</vt:lpstr>
      <vt:lpstr>Blank</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Thomas Deloche de Noyelle</dc:creator>
  <cp:lastModifiedBy>Amandine WEISSENBACHER</cp:lastModifiedBy>
  <cp:revision>157</cp:revision>
  <cp:lastPrinted>2018-07-12T10:16:45Z</cp:lastPrinted>
  <dcterms:created xsi:type="dcterms:W3CDTF">2018-02-09T16:34:29Z</dcterms:created>
  <dcterms:modified xsi:type="dcterms:W3CDTF">2021-11-25T08:05:11Z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0x01010065CDDE9CF5290C4CAA61F79785B628EB</vt:lpwstr>
  </property>
  <property fmtid="{D5CDD505-2E9C-101B-9397-08002B2CF9AE}" pid="3" name="Order">
    <vt:r8>3200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MSIP_Label_48a19f0c-bea1-442e-a475-ed109d9ec508_Enabled">
    <vt:lpwstr>True</vt:lpwstr>
  </property>
  <property fmtid="{D5CDD505-2E9C-101B-9397-08002B2CF9AE}" pid="9" name="MSIP_Label_48a19f0c-bea1-442e-a475-ed109d9ec508_SiteId">
    <vt:lpwstr>d5bb6d35-8a82-4329-b49a-5030bd6497ab</vt:lpwstr>
  </property>
  <property fmtid="{D5CDD505-2E9C-101B-9397-08002B2CF9AE}" pid="10" name="MSIP_Label_48a19f0c-bea1-442e-a475-ed109d9ec508_Owner">
    <vt:lpwstr>caroline.bartelmann@cegee.caisse-epargne.fr</vt:lpwstr>
  </property>
  <property fmtid="{D5CDD505-2E9C-101B-9397-08002B2CF9AE}" pid="11" name="MSIP_Label_48a19f0c-bea1-442e-a475-ed109d9ec508_SetDate">
    <vt:lpwstr>2021-04-19T14:38:14.9656423Z</vt:lpwstr>
  </property>
  <property fmtid="{D5CDD505-2E9C-101B-9397-08002B2CF9AE}" pid="12" name="MSIP_Label_48a19f0c-bea1-442e-a475-ed109d9ec508_Name">
    <vt:lpwstr>C2 - Interne BPCE</vt:lpwstr>
  </property>
  <property fmtid="{D5CDD505-2E9C-101B-9397-08002B2CF9AE}" pid="13" name="MSIP_Label_48a19f0c-bea1-442e-a475-ed109d9ec508_Application">
    <vt:lpwstr>Microsoft Azure Information Protection</vt:lpwstr>
  </property>
  <property fmtid="{D5CDD505-2E9C-101B-9397-08002B2CF9AE}" pid="14" name="MSIP_Label_48a19f0c-bea1-442e-a475-ed109d9ec508_Extended_MSFT_Method">
    <vt:lpwstr>Automatic</vt:lpwstr>
  </property>
  <property fmtid="{D5CDD505-2E9C-101B-9397-08002B2CF9AE}" pid="15" name="Sensitivity">
    <vt:lpwstr>C2 - Interne BPCE</vt:lpwstr>
  </property>
</Properties>
</file>