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4.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5.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6.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7.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8.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9.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10.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11.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1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1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14.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15.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16.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17.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18.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19.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0.xml" ContentType="application/vnd.openxmlformats-officedocument.theme+xml"/>
  <Override PartName="/ppt/slideLayouts/slideLayout41.xml" ContentType="application/vnd.openxmlformats-officedocument.presentationml.slideLayout+xml"/>
  <Override PartName="/ppt/theme/theme21.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2" r:id="rId4"/>
    <p:sldMasterId id="2147483668" r:id="rId5"/>
    <p:sldMasterId id="2147483739" r:id="rId6"/>
    <p:sldMasterId id="2147483769" r:id="rId7"/>
    <p:sldMasterId id="2147483763" r:id="rId8"/>
    <p:sldMasterId id="2147483766" r:id="rId9"/>
    <p:sldMasterId id="2147483772" r:id="rId10"/>
    <p:sldMasterId id="2147483775" r:id="rId11"/>
    <p:sldMasterId id="2147483760" r:id="rId12"/>
    <p:sldMasterId id="2147483754" r:id="rId13"/>
    <p:sldMasterId id="2147483757" r:id="rId14"/>
    <p:sldMasterId id="2147483787" r:id="rId15"/>
    <p:sldMasterId id="2147483793" r:id="rId16"/>
    <p:sldMasterId id="2147483790" r:id="rId17"/>
    <p:sldMasterId id="2147483751" r:id="rId18"/>
    <p:sldMasterId id="2147483745" r:id="rId19"/>
    <p:sldMasterId id="2147483748" r:id="rId20"/>
    <p:sldMasterId id="2147483778" r:id="rId21"/>
    <p:sldMasterId id="2147483784" r:id="rId22"/>
    <p:sldMasterId id="2147483781" r:id="rId23"/>
    <p:sldMasterId id="2147483681" r:id="rId24"/>
  </p:sldMasterIdLst>
  <p:sldIdLst>
    <p:sldId id="274" r:id="rId25"/>
    <p:sldId id="278" r:id="rId26"/>
  </p:sldIdLst>
  <p:sldSz cx="6858000" cy="9906000" type="A4"/>
  <p:notesSz cx="6669088"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58" userDrawn="1">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OUGAOUI Sarah" initials="NS" lastIdx="4" clrIdx="0"/>
  <p:cmAuthor id="1" name="SCHU Pascale" initials="SP"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081B"/>
    <a:srgbClr val="57565A"/>
    <a:srgbClr val="11273B"/>
    <a:srgbClr val="666666"/>
    <a:srgbClr val="600C0C"/>
    <a:srgbClr val="000000"/>
    <a:srgbClr val="C01818"/>
    <a:srgbClr val="FFFFFF"/>
    <a:srgbClr val="F7F6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165" autoAdjust="0"/>
    <p:restoredTop sz="94660"/>
  </p:normalViewPr>
  <p:slideViewPr>
    <p:cSldViewPr snapToGrid="0" showGuides="1">
      <p:cViewPr>
        <p:scale>
          <a:sx n="110" d="100"/>
          <a:sy n="110" d="100"/>
        </p:scale>
        <p:origin x="1243" y="-715"/>
      </p:cViewPr>
      <p:guideLst>
        <p:guide orient="horz" pos="2258"/>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Master" Target="slideMasters/slideMaster10.xml"/><Relationship Id="rId18" Type="http://schemas.openxmlformats.org/officeDocument/2006/relationships/slideMaster" Target="slideMasters/slideMaster15.xml"/><Relationship Id="rId26" Type="http://schemas.openxmlformats.org/officeDocument/2006/relationships/slide" Target="slides/slide2.xml"/><Relationship Id="rId3" Type="http://schemas.openxmlformats.org/officeDocument/2006/relationships/customXml" Target="../customXml/item3.xml"/><Relationship Id="rId21" Type="http://schemas.openxmlformats.org/officeDocument/2006/relationships/slideMaster" Target="slideMasters/slideMaster18.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slideMaster" Target="slideMasters/slideMaster17.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Master" Target="slideMasters/slideMaster21.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Master" Target="slideMasters/slideMaster20.xml"/><Relationship Id="rId28" Type="http://schemas.openxmlformats.org/officeDocument/2006/relationships/presProps" Target="presProps.xml"/><Relationship Id="rId10" Type="http://schemas.openxmlformats.org/officeDocument/2006/relationships/slideMaster" Target="slideMasters/slideMaster7.xml"/><Relationship Id="rId19" Type="http://schemas.openxmlformats.org/officeDocument/2006/relationships/slideMaster" Target="slideMasters/slideMaster16.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Master" Target="slideMasters/slideMaster19.xml"/><Relationship Id="rId27" Type="http://schemas.openxmlformats.org/officeDocument/2006/relationships/commentAuthors" Target="commentAuthors.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5.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7.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8.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9.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0.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ront">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F2D5A82-8D77-45E6-AA23-B540A290A711}"/>
              </a:ext>
            </a:extLst>
          </p:cNvPr>
          <p:cNvSpPr>
            <a:spLocks noGrp="1"/>
          </p:cNvSpPr>
          <p:nvPr userDrawn="1">
            <p:ph type="ctrTitle"/>
          </p:nvPr>
        </p:nvSpPr>
        <p:spPr>
          <a:xfrm>
            <a:off x="296862" y="254184"/>
            <a:ext cx="3756977" cy="842349"/>
          </a:xfrm>
        </p:spPr>
        <p:txBody>
          <a:bodyPr anchor="ctr">
            <a:normAutofit/>
          </a:bodyPr>
          <a:lstStyle>
            <a:lvl1pPr algn="l">
              <a:defRPr sz="2400" b="1" cap="all" baseline="0">
                <a:solidFill>
                  <a:schemeClr val="bg1"/>
                </a:solidFill>
              </a:defRPr>
            </a:lvl1pPr>
          </a:lstStyle>
          <a:p>
            <a:r>
              <a:rPr lang="fr-FR" dirty="0"/>
              <a:t>Modifiez le style du titre</a:t>
            </a:r>
          </a:p>
        </p:txBody>
      </p:sp>
      <p:sp>
        <p:nvSpPr>
          <p:cNvPr id="3" name="Sous-titre 2">
            <a:extLst>
              <a:ext uri="{FF2B5EF4-FFF2-40B4-BE49-F238E27FC236}">
                <a16:creationId xmlns:a16="http://schemas.microsoft.com/office/drawing/2014/main" id="{541AC552-A484-463C-8DBE-D45D5F583960}"/>
              </a:ext>
            </a:extLst>
          </p:cNvPr>
          <p:cNvSpPr>
            <a:spLocks noGrp="1"/>
          </p:cNvSpPr>
          <p:nvPr userDrawn="1">
            <p:ph type="subTitle" idx="1"/>
          </p:nvPr>
        </p:nvSpPr>
        <p:spPr>
          <a:xfrm>
            <a:off x="296863" y="1223299"/>
            <a:ext cx="3523298" cy="790188"/>
          </a:xfrm>
        </p:spPr>
        <p:txBody>
          <a:bodyPr anchor="ctr">
            <a:normAutofit/>
          </a:bodyPr>
          <a:lstStyle>
            <a:lvl1pPr marL="0" indent="0" algn="l">
              <a:buNone/>
              <a:defRPr sz="1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Modifiez le style des sous-titres du masque</a:t>
            </a:r>
          </a:p>
        </p:txBody>
      </p:sp>
      <p:sp>
        <p:nvSpPr>
          <p:cNvPr id="51" name="Espace réservé pour une image  50">
            <a:extLst>
              <a:ext uri="{FF2B5EF4-FFF2-40B4-BE49-F238E27FC236}">
                <a16:creationId xmlns:a16="http://schemas.microsoft.com/office/drawing/2014/main" id="{12CA633A-E6EC-46B7-868F-34C62882F6F9}"/>
              </a:ext>
            </a:extLst>
          </p:cNvPr>
          <p:cNvSpPr>
            <a:spLocks noGrp="1"/>
          </p:cNvSpPr>
          <p:nvPr>
            <p:ph type="pic" sz="quarter" idx="15"/>
          </p:nvPr>
        </p:nvSpPr>
        <p:spPr>
          <a:xfrm>
            <a:off x="3711451" y="0"/>
            <a:ext cx="3146549" cy="4635454"/>
          </a:xfrm>
          <a:custGeom>
            <a:avLst/>
            <a:gdLst>
              <a:gd name="connsiteX0" fmla="*/ 1558110 w 3146549"/>
              <a:gd name="connsiteY0" fmla="*/ 0 h 4635454"/>
              <a:gd name="connsiteX1" fmla="*/ 1559012 w 3146549"/>
              <a:gd name="connsiteY1" fmla="*/ 2420 h 4635454"/>
              <a:gd name="connsiteX2" fmla="*/ 3146549 w 3146549"/>
              <a:gd name="connsiteY2" fmla="*/ 2420 h 4635454"/>
              <a:gd name="connsiteX3" fmla="*/ 3146549 w 3146549"/>
              <a:gd name="connsiteY3" fmla="*/ 4513459 h 4635454"/>
              <a:gd name="connsiteX4" fmla="*/ 3145510 w 3146549"/>
              <a:gd name="connsiteY4" fmla="*/ 4510514 h 4635454"/>
              <a:gd name="connsiteX5" fmla="*/ 3146410 w 3146549"/>
              <a:gd name="connsiteY5" fmla="*/ 4513227 h 4635454"/>
              <a:gd name="connsiteX6" fmla="*/ 136291 w 3146549"/>
              <a:gd name="connsiteY6" fmla="*/ 3036460 h 4635454"/>
              <a:gd name="connsiteX7" fmla="*/ 1558110 w 3146549"/>
              <a:gd name="connsiteY7" fmla="*/ 0 h 4635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46549" h="4635454">
                <a:moveTo>
                  <a:pt x="1558110" y="0"/>
                </a:moveTo>
                <a:lnTo>
                  <a:pt x="1559012" y="2420"/>
                </a:lnTo>
                <a:lnTo>
                  <a:pt x="3146549" y="2420"/>
                </a:lnTo>
                <a:lnTo>
                  <a:pt x="3146549" y="4513459"/>
                </a:lnTo>
                <a:lnTo>
                  <a:pt x="3145510" y="4510514"/>
                </a:lnTo>
                <a:lnTo>
                  <a:pt x="3146410" y="4513227"/>
                </a:lnTo>
                <a:cubicBezTo>
                  <a:pt x="1908233" y="4923835"/>
                  <a:pt x="569333" y="4266970"/>
                  <a:pt x="136291" y="3036460"/>
                </a:cubicBezTo>
                <a:cubicBezTo>
                  <a:pt x="-296752" y="1805950"/>
                  <a:pt x="335673" y="455334"/>
                  <a:pt x="1558110" y="0"/>
                </a:cubicBezTo>
                <a:close/>
              </a:path>
            </a:pathLst>
          </a:custGeom>
          <a:ln>
            <a:noFill/>
          </a:ln>
          <a:effectLst>
            <a:outerShdw blurRad="50800" dist="38100" dir="10800000" algn="r" rotWithShape="0">
              <a:prstClr val="black">
                <a:alpha val="40000"/>
              </a:prstClr>
            </a:outerShdw>
          </a:effectLst>
        </p:spPr>
        <p:txBody>
          <a:bodyPr wrap="square" tIns="1332000" anchor="ctr">
            <a:noAutofit/>
          </a:bodyPr>
          <a:lstStyle>
            <a:lvl1pPr marL="0" indent="0" algn="ctr">
              <a:buNone/>
              <a:defRPr sz="1600">
                <a:solidFill>
                  <a:schemeClr val="tx1"/>
                </a:solidFill>
              </a:defRPr>
            </a:lvl1pPr>
          </a:lstStyle>
          <a:p>
            <a:endParaRPr lang="fr-FR" dirty="0"/>
          </a:p>
        </p:txBody>
      </p:sp>
      <p:sp>
        <p:nvSpPr>
          <p:cNvPr id="53" name="Arc 52">
            <a:extLst>
              <a:ext uri="{FF2B5EF4-FFF2-40B4-BE49-F238E27FC236}">
                <a16:creationId xmlns:a16="http://schemas.microsoft.com/office/drawing/2014/main" id="{BE1AA39D-9E7E-4545-8F66-D76A2478D228}"/>
              </a:ext>
            </a:extLst>
          </p:cNvPr>
          <p:cNvSpPr/>
          <p:nvPr userDrawn="1"/>
        </p:nvSpPr>
        <p:spPr>
          <a:xfrm>
            <a:off x="3527284" y="-190236"/>
            <a:ext cx="4992157" cy="4992157"/>
          </a:xfrm>
          <a:prstGeom prst="arc">
            <a:avLst>
              <a:gd name="adj1" fmla="val 4841684"/>
              <a:gd name="adj2" fmla="val 10776032"/>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74" name="Espace réservé pour une image  73">
            <a:extLst>
              <a:ext uri="{FF2B5EF4-FFF2-40B4-BE49-F238E27FC236}">
                <a16:creationId xmlns:a16="http://schemas.microsoft.com/office/drawing/2014/main" id="{3AC1ED6F-89F7-49BD-8E23-35EA4D9FF1FF}"/>
              </a:ext>
            </a:extLst>
          </p:cNvPr>
          <p:cNvSpPr>
            <a:spLocks noGrp="1"/>
          </p:cNvSpPr>
          <p:nvPr>
            <p:ph type="pic" sz="quarter" idx="17"/>
          </p:nvPr>
        </p:nvSpPr>
        <p:spPr>
          <a:xfrm>
            <a:off x="-3130" y="6438688"/>
            <a:ext cx="2880878" cy="3467312"/>
          </a:xfrm>
          <a:custGeom>
            <a:avLst/>
            <a:gdLst>
              <a:gd name="connsiteX0" fmla="*/ 872066 w 2880878"/>
              <a:gd name="connsiteY0" fmla="*/ 1351 h 3467312"/>
              <a:gd name="connsiteX1" fmla="*/ 2558359 w 2880878"/>
              <a:gd name="connsiteY1" fmla="*/ 865760 h 3467312"/>
              <a:gd name="connsiteX2" fmla="*/ 2275611 w 2880878"/>
              <a:gd name="connsiteY2" fmla="*/ 3340981 h 3467312"/>
              <a:gd name="connsiteX3" fmla="*/ 2133635 w 2880878"/>
              <a:gd name="connsiteY3" fmla="*/ 3462641 h 3467312"/>
              <a:gd name="connsiteX4" fmla="*/ 2136730 w 2880878"/>
              <a:gd name="connsiteY4" fmla="*/ 3467312 h 3467312"/>
              <a:gd name="connsiteX5" fmla="*/ 3130 w 2880878"/>
              <a:gd name="connsiteY5" fmla="*/ 3467312 h 3467312"/>
              <a:gd name="connsiteX6" fmla="*/ 3130 w 2880878"/>
              <a:gd name="connsiteY6" fmla="*/ 252686 h 3467312"/>
              <a:gd name="connsiteX7" fmla="*/ 0 w 2880878"/>
              <a:gd name="connsiteY7" fmla="*/ 247099 h 3467312"/>
              <a:gd name="connsiteX8" fmla="*/ 872066 w 2880878"/>
              <a:gd name="connsiteY8" fmla="*/ 1351 h 34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80878" h="3467312">
                <a:moveTo>
                  <a:pt x="872066" y="1351"/>
                </a:moveTo>
                <a:cubicBezTo>
                  <a:pt x="1526185" y="-23123"/>
                  <a:pt x="2173638" y="285655"/>
                  <a:pt x="2558359" y="865760"/>
                </a:cubicBezTo>
                <a:cubicBezTo>
                  <a:pt x="3082979" y="1656813"/>
                  <a:pt x="2952739" y="2701630"/>
                  <a:pt x="2275611" y="3340981"/>
                </a:cubicBezTo>
                <a:lnTo>
                  <a:pt x="2133635" y="3462641"/>
                </a:lnTo>
                <a:lnTo>
                  <a:pt x="2136730" y="3467312"/>
                </a:lnTo>
                <a:lnTo>
                  <a:pt x="3130" y="3467312"/>
                </a:lnTo>
                <a:lnTo>
                  <a:pt x="3130" y="252686"/>
                </a:lnTo>
                <a:lnTo>
                  <a:pt x="0" y="247099"/>
                </a:lnTo>
                <a:cubicBezTo>
                  <a:pt x="276034" y="92453"/>
                  <a:pt x="574739" y="12475"/>
                  <a:pt x="872066" y="1351"/>
                </a:cubicBezTo>
                <a:close/>
              </a:path>
            </a:pathLst>
          </a:custGeom>
          <a:ln>
            <a:noFill/>
          </a:ln>
          <a:effectLst>
            <a:outerShdw blurRad="50800" dist="38100" algn="l" rotWithShape="0">
              <a:prstClr val="black">
                <a:alpha val="40000"/>
              </a:prstClr>
            </a:outerShdw>
          </a:effectLst>
        </p:spPr>
        <p:txBody>
          <a:bodyPr wrap="square" bIns="1440000" anchor="ctr">
            <a:noAutofit/>
          </a:bodyPr>
          <a:lstStyle>
            <a:lvl1pPr marL="0" indent="0" algn="ctr">
              <a:buNone/>
              <a:defRPr sz="1600">
                <a:solidFill>
                  <a:schemeClr val="tx1"/>
                </a:solidFill>
              </a:defRPr>
            </a:lvl1pPr>
          </a:lstStyle>
          <a:p>
            <a:endParaRPr lang="fr-FR" dirty="0"/>
          </a:p>
        </p:txBody>
      </p:sp>
      <p:sp>
        <p:nvSpPr>
          <p:cNvPr id="75" name="Arc 74">
            <a:extLst>
              <a:ext uri="{FF2B5EF4-FFF2-40B4-BE49-F238E27FC236}">
                <a16:creationId xmlns:a16="http://schemas.microsoft.com/office/drawing/2014/main" id="{97F3B40C-EB70-4694-9F31-EFD3C1B1C785}"/>
              </a:ext>
            </a:extLst>
          </p:cNvPr>
          <p:cNvSpPr/>
          <p:nvPr userDrawn="1"/>
        </p:nvSpPr>
        <p:spPr>
          <a:xfrm>
            <a:off x="-1355770" y="6614567"/>
            <a:ext cx="4217817" cy="4217817"/>
          </a:xfrm>
          <a:prstGeom prst="arc">
            <a:avLst>
              <a:gd name="adj1" fmla="val 15278029"/>
              <a:gd name="adj2" fmla="val 1793800"/>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8" name="Espace réservé du texte 77">
            <a:extLst>
              <a:ext uri="{FF2B5EF4-FFF2-40B4-BE49-F238E27FC236}">
                <a16:creationId xmlns:a16="http://schemas.microsoft.com/office/drawing/2014/main" id="{F6C8A281-F19D-4FFA-84D9-54F8E50ADFF2}"/>
              </a:ext>
            </a:extLst>
          </p:cNvPr>
          <p:cNvSpPr>
            <a:spLocks noGrp="1"/>
          </p:cNvSpPr>
          <p:nvPr>
            <p:ph type="body" sz="quarter" idx="18"/>
          </p:nvPr>
        </p:nvSpPr>
        <p:spPr>
          <a:xfrm>
            <a:off x="296863" y="2194687"/>
            <a:ext cx="2880000" cy="4037909"/>
          </a:xfrm>
        </p:spPr>
        <p:txBody>
          <a:bodyPr>
            <a:normAutofit/>
          </a:bodyPr>
          <a:lstStyle>
            <a:lvl1pPr marL="0" indent="0">
              <a:spcBef>
                <a:spcPts val="0"/>
              </a:spcBef>
              <a:spcAft>
                <a:spcPts val="1800"/>
              </a:spcAft>
              <a:buNone/>
              <a:defRPr sz="1800" b="1" cap="all" baseline="0">
                <a:solidFill>
                  <a:schemeClr val="accent1"/>
                </a:solidFill>
                <a:latin typeface="+mj-lt"/>
              </a:defRPr>
            </a:lvl1pPr>
            <a:lvl2pPr marL="0" indent="0">
              <a:spcBef>
                <a:spcPts val="0"/>
              </a:spcBef>
              <a:spcAft>
                <a:spcPts val="1800"/>
              </a:spcAft>
              <a:buClr>
                <a:schemeClr val="accent1"/>
              </a:buClr>
              <a:buSzPct val="120000"/>
              <a:buFont typeface="+mj-lt"/>
              <a:buNone/>
              <a:defRPr sz="1300">
                <a:solidFill>
                  <a:schemeClr val="tx2"/>
                </a:solidFill>
              </a:defRPr>
            </a:lvl2pPr>
            <a:lvl3pPr marL="0" indent="0">
              <a:spcBef>
                <a:spcPts val="0"/>
              </a:spcBef>
              <a:spcAft>
                <a:spcPts val="1800"/>
              </a:spcAft>
              <a:buNone/>
              <a:defRPr sz="1300">
                <a:solidFill>
                  <a:schemeClr val="tx2">
                    <a:lumMod val="60000"/>
                    <a:lumOff val="40000"/>
                  </a:schemeClr>
                </a:solidFill>
              </a:defRPr>
            </a:lvl3pPr>
            <a:lvl4pPr marL="1371600" indent="0">
              <a:buNone/>
              <a:defRPr/>
            </a:lvl4pPr>
            <a:lvl5pPr marL="1828800" indent="0">
              <a:buNone/>
              <a:defRPr/>
            </a:lvl5pPr>
          </a:lstStyle>
          <a:p>
            <a:pPr lvl="0"/>
            <a:r>
              <a:rPr lang="fr-FR" dirty="0"/>
              <a:t>Modifier les styles du texte du masque</a:t>
            </a:r>
          </a:p>
          <a:p>
            <a:pPr lvl="1"/>
            <a:r>
              <a:rPr lang="fr-FR" dirty="0"/>
              <a:t>Deuxième niveau</a:t>
            </a:r>
          </a:p>
          <a:p>
            <a:pPr lvl="2"/>
            <a:r>
              <a:rPr lang="fr-FR" dirty="0"/>
              <a:t>Troisième niveau</a:t>
            </a:r>
          </a:p>
        </p:txBody>
      </p:sp>
      <p:sp>
        <p:nvSpPr>
          <p:cNvPr id="79" name="Espace réservé du texte 77">
            <a:extLst>
              <a:ext uri="{FF2B5EF4-FFF2-40B4-BE49-F238E27FC236}">
                <a16:creationId xmlns:a16="http://schemas.microsoft.com/office/drawing/2014/main" id="{FB9917CD-777D-45A0-A31A-F3B66811617C}"/>
              </a:ext>
            </a:extLst>
          </p:cNvPr>
          <p:cNvSpPr>
            <a:spLocks noGrp="1"/>
          </p:cNvSpPr>
          <p:nvPr>
            <p:ph type="body" sz="quarter" idx="19"/>
          </p:nvPr>
        </p:nvSpPr>
        <p:spPr>
          <a:xfrm>
            <a:off x="3681137" y="5056106"/>
            <a:ext cx="2880000" cy="4361028"/>
          </a:xfrm>
        </p:spPr>
        <p:txBody>
          <a:bodyPr>
            <a:normAutofit/>
          </a:bodyPr>
          <a:lstStyle>
            <a:lvl1pPr marL="0" indent="0">
              <a:spcBef>
                <a:spcPts val="0"/>
              </a:spcBef>
              <a:spcAft>
                <a:spcPts val="1800"/>
              </a:spcAft>
              <a:buNone/>
              <a:defRPr sz="1800" b="1" cap="all" baseline="0">
                <a:solidFill>
                  <a:schemeClr val="accent1"/>
                </a:solidFill>
                <a:latin typeface="+mj-lt"/>
              </a:defRPr>
            </a:lvl1pPr>
            <a:lvl2pPr marL="0" indent="0">
              <a:spcBef>
                <a:spcPts val="0"/>
              </a:spcBef>
              <a:spcAft>
                <a:spcPts val="1800"/>
              </a:spcAft>
              <a:buClr>
                <a:schemeClr val="accent1"/>
              </a:buClr>
              <a:buSzPct val="120000"/>
              <a:buFont typeface="+mj-lt"/>
              <a:buNone/>
              <a:defRPr sz="1300">
                <a:solidFill>
                  <a:schemeClr val="tx2"/>
                </a:solidFill>
              </a:defRPr>
            </a:lvl2pPr>
            <a:lvl3pPr marL="0" indent="0">
              <a:spcBef>
                <a:spcPts val="0"/>
              </a:spcBef>
              <a:spcAft>
                <a:spcPts val="1800"/>
              </a:spcAft>
              <a:buNone/>
              <a:defRPr sz="1300">
                <a:solidFill>
                  <a:schemeClr val="tx2">
                    <a:lumMod val="60000"/>
                    <a:lumOff val="40000"/>
                  </a:schemeClr>
                </a:solidFill>
              </a:defRPr>
            </a:lvl3pPr>
            <a:lvl4pPr marL="1371600" indent="0">
              <a:buNone/>
              <a:defRPr/>
            </a:lvl4pPr>
            <a:lvl5pPr marL="1828800" indent="0">
              <a:buNone/>
              <a:defRPr/>
            </a:lvl5pPr>
          </a:lstStyle>
          <a:p>
            <a:pPr lvl="0"/>
            <a:r>
              <a:rPr lang="fr-FR" dirty="0"/>
              <a:t>Modifier les styles du texte du masque</a:t>
            </a:r>
          </a:p>
          <a:p>
            <a:pPr lvl="1"/>
            <a:r>
              <a:rPr lang="fr-FR" dirty="0"/>
              <a:t>Deuxième niveau</a:t>
            </a:r>
          </a:p>
          <a:p>
            <a:pPr lvl="2"/>
            <a:r>
              <a:rPr lang="fr-FR" dirty="0"/>
              <a:t>Troisième niveau</a:t>
            </a:r>
          </a:p>
        </p:txBody>
      </p:sp>
      <p:sp>
        <p:nvSpPr>
          <p:cNvPr id="45" name="Espace réservé pour une image  4">
            <a:extLst>
              <a:ext uri="{FF2B5EF4-FFF2-40B4-BE49-F238E27FC236}">
                <a16:creationId xmlns:a16="http://schemas.microsoft.com/office/drawing/2014/main" id="{E9A5E648-5490-4CDA-9C61-E9B555767F9E}"/>
              </a:ext>
            </a:extLst>
          </p:cNvPr>
          <p:cNvSpPr>
            <a:spLocks noGrp="1" noChangeAspect="1"/>
          </p:cNvSpPr>
          <p:nvPr>
            <p:ph type="pic" sz="quarter" idx="26" hasCustomPrompt="1"/>
          </p:nvPr>
        </p:nvSpPr>
        <p:spPr>
          <a:xfrm>
            <a:off x="3428119" y="9417134"/>
            <a:ext cx="1433995" cy="483216"/>
          </a:xfrm>
        </p:spPr>
        <p:txBody>
          <a:bodyPr lIns="0" rIns="0" anchor="ctr">
            <a:noAutofit/>
          </a:bodyPr>
          <a:lstStyle>
            <a:lvl1pPr marL="0" indent="0">
              <a:buNone/>
              <a:defRPr sz="1200">
                <a:solidFill>
                  <a:schemeClr val="tx1"/>
                </a:solidFill>
              </a:defRPr>
            </a:lvl1pPr>
          </a:lstStyle>
          <a:p>
            <a:r>
              <a:rPr lang="fr-FR" dirty="0"/>
              <a:t>Logo</a:t>
            </a:r>
          </a:p>
        </p:txBody>
      </p:sp>
    </p:spTree>
    <p:extLst>
      <p:ext uri="{BB962C8B-B14F-4D97-AF65-F5344CB8AC3E}">
        <p14:creationId xmlns:p14="http://schemas.microsoft.com/office/powerpoint/2010/main" val="652230510"/>
      </p:ext>
    </p:extLst>
  </p:cSld>
  <p:clrMapOvr>
    <a:masterClrMapping/>
  </p:clrMapOvr>
  <p:extLst>
    <p:ext uri="{DCECCB84-F9BA-43D5-87BE-67443E8EF086}">
      <p15:sldGuideLst xmlns:p15="http://schemas.microsoft.com/office/powerpoint/2012/main">
        <p15:guide id="1" orient="horz" pos="3120">
          <p15:clr>
            <a:srgbClr val="FBAE40"/>
          </p15:clr>
        </p15:guide>
        <p15:guide id="2" pos="2160">
          <p15:clr>
            <a:srgbClr val="FBAE40"/>
          </p15:clr>
        </p15:guide>
        <p15:guide id="3" pos="187">
          <p15:clr>
            <a:srgbClr val="FBAE40"/>
          </p15:clr>
        </p15:guide>
        <p15:guide id="4" pos="4133">
          <p15:clr>
            <a:srgbClr val="FBAE40"/>
          </p15:clr>
        </p15:guide>
        <p15:guide id="5" pos="255">
          <p15:clr>
            <a:srgbClr val="FBAE40"/>
          </p15:clr>
        </p15:guide>
        <p15:guide id="6" pos="4065">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ack">
    <p:spTree>
      <p:nvGrpSpPr>
        <p:cNvPr id="1" name=""/>
        <p:cNvGrpSpPr/>
        <p:nvPr/>
      </p:nvGrpSpPr>
      <p:grpSpPr>
        <a:xfrm>
          <a:off x="0" y="0"/>
          <a:ext cx="0" cy="0"/>
          <a:chOff x="0" y="0"/>
          <a:chExt cx="0" cy="0"/>
        </a:xfrm>
      </p:grpSpPr>
      <p:sp>
        <p:nvSpPr>
          <p:cNvPr id="44" name="ZoneTexte 43">
            <a:extLst>
              <a:ext uri="{FF2B5EF4-FFF2-40B4-BE49-F238E27FC236}">
                <a16:creationId xmlns:a16="http://schemas.microsoft.com/office/drawing/2014/main" id="{71412087-3AB0-4461-A800-1B0A6D1540DD}"/>
              </a:ext>
            </a:extLst>
          </p:cNvPr>
          <p:cNvSpPr txBox="1"/>
          <p:nvPr userDrawn="1"/>
        </p:nvSpPr>
        <p:spPr>
          <a:xfrm>
            <a:off x="344793" y="389037"/>
            <a:ext cx="4114800" cy="954107"/>
          </a:xfrm>
          <a:prstGeom prst="rect">
            <a:avLst/>
          </a:prstGeom>
          <a:noFill/>
        </p:spPr>
        <p:txBody>
          <a:bodyPr wrap="square" rtlCol="0">
            <a:spAutoFit/>
          </a:bodyPr>
          <a:lstStyle/>
          <a:p>
            <a:r>
              <a:rPr lang="fr-FR" sz="2800" b="1" cap="all" dirty="0">
                <a:solidFill>
                  <a:schemeClr val="bg1"/>
                </a:solidFill>
                <a:latin typeface="Trebuchet MS" panose="020B0603020202020204" pitchFamily="34" charset="0"/>
              </a:rPr>
              <a:t>36 heures dans la vie d’une startup</a:t>
            </a:r>
          </a:p>
        </p:txBody>
      </p:sp>
      <p:sp>
        <p:nvSpPr>
          <p:cNvPr id="59" name="Rectangle 58">
            <a:extLst>
              <a:ext uri="{FF2B5EF4-FFF2-40B4-BE49-F238E27FC236}">
                <a16:creationId xmlns:a16="http://schemas.microsoft.com/office/drawing/2014/main" id="{D41ECFF7-746C-405E-9439-2AF82ECFEA8F}"/>
              </a:ext>
            </a:extLst>
          </p:cNvPr>
          <p:cNvSpPr/>
          <p:nvPr userDrawn="1"/>
        </p:nvSpPr>
        <p:spPr>
          <a:xfrm>
            <a:off x="0" y="6650491"/>
            <a:ext cx="6858000" cy="3255509"/>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1" name="Arc 60">
            <a:extLst>
              <a:ext uri="{FF2B5EF4-FFF2-40B4-BE49-F238E27FC236}">
                <a16:creationId xmlns:a16="http://schemas.microsoft.com/office/drawing/2014/main" id="{DE512640-0F56-4ADA-84E2-7B4AEE9CFF43}"/>
              </a:ext>
            </a:extLst>
          </p:cNvPr>
          <p:cNvSpPr/>
          <p:nvPr userDrawn="1"/>
        </p:nvSpPr>
        <p:spPr>
          <a:xfrm>
            <a:off x="-1564114" y="5139162"/>
            <a:ext cx="5331312" cy="5331312"/>
          </a:xfrm>
          <a:prstGeom prst="arc">
            <a:avLst>
              <a:gd name="adj1" fmla="val 15322999"/>
              <a:gd name="adj2" fmla="val 19708520"/>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2" name="Arc 61">
            <a:extLst>
              <a:ext uri="{FF2B5EF4-FFF2-40B4-BE49-F238E27FC236}">
                <a16:creationId xmlns:a16="http://schemas.microsoft.com/office/drawing/2014/main" id="{C3E0DF91-625B-4D54-9A4A-F2117B0B10E8}"/>
              </a:ext>
            </a:extLst>
          </p:cNvPr>
          <p:cNvSpPr/>
          <p:nvPr userDrawn="1"/>
        </p:nvSpPr>
        <p:spPr>
          <a:xfrm>
            <a:off x="-1564114" y="5139162"/>
            <a:ext cx="5331312" cy="5331312"/>
          </a:xfrm>
          <a:prstGeom prst="arc">
            <a:avLst>
              <a:gd name="adj1" fmla="val 20500132"/>
              <a:gd name="adj2" fmla="val 2256244"/>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5" name="ZoneTexte 64">
            <a:extLst>
              <a:ext uri="{FF2B5EF4-FFF2-40B4-BE49-F238E27FC236}">
                <a16:creationId xmlns:a16="http://schemas.microsoft.com/office/drawing/2014/main" id="{51DCE195-1CBB-40BE-8879-0055886F89CB}"/>
              </a:ext>
            </a:extLst>
          </p:cNvPr>
          <p:cNvSpPr txBox="1"/>
          <p:nvPr/>
        </p:nvSpPr>
        <p:spPr>
          <a:xfrm>
            <a:off x="3932849" y="6845131"/>
            <a:ext cx="2772752" cy="369332"/>
          </a:xfrm>
          <a:prstGeom prst="rect">
            <a:avLst/>
          </a:prstGeom>
          <a:noFill/>
        </p:spPr>
        <p:txBody>
          <a:bodyPr wrap="square" rtlCol="0">
            <a:spAutoFit/>
          </a:bodyPr>
          <a:lstStyle/>
          <a:p>
            <a:r>
              <a:rPr lang="fr-FR" b="1" cap="all" dirty="0">
                <a:solidFill>
                  <a:schemeClr val="bg1"/>
                </a:solidFill>
                <a:latin typeface="Trebuchet MS" panose="020B0603020202020204" pitchFamily="34" charset="0"/>
              </a:rPr>
              <a:t>Pour en savoir plus</a:t>
            </a:r>
          </a:p>
        </p:txBody>
      </p:sp>
      <p:sp>
        <p:nvSpPr>
          <p:cNvPr id="94" name="Espace réservé du texte 77">
            <a:extLst>
              <a:ext uri="{FF2B5EF4-FFF2-40B4-BE49-F238E27FC236}">
                <a16:creationId xmlns:a16="http://schemas.microsoft.com/office/drawing/2014/main" id="{C6D2CD1C-7D90-4B2C-AAAD-B5C2854414AD}"/>
              </a:ext>
            </a:extLst>
          </p:cNvPr>
          <p:cNvSpPr>
            <a:spLocks noGrp="1"/>
          </p:cNvSpPr>
          <p:nvPr userDrawn="1">
            <p:ph type="body" sz="quarter" idx="20"/>
          </p:nvPr>
        </p:nvSpPr>
        <p:spPr>
          <a:xfrm>
            <a:off x="296863" y="446519"/>
            <a:ext cx="2880000" cy="4506481"/>
          </a:xfrm>
        </p:spPr>
        <p:txBody>
          <a:bodyPr>
            <a:normAutofit/>
          </a:bodyPr>
          <a:lstStyle>
            <a:lvl1pPr marL="0" indent="0">
              <a:spcBef>
                <a:spcPts val="0"/>
              </a:spcBef>
              <a:spcAft>
                <a:spcPts val="1800"/>
              </a:spcAft>
              <a:buNone/>
              <a:defRPr sz="1800" b="1" cap="all" baseline="0">
                <a:solidFill>
                  <a:schemeClr val="accent1"/>
                </a:solidFill>
                <a:latin typeface="+mj-lt"/>
              </a:defRPr>
            </a:lvl1pPr>
            <a:lvl2pPr marL="0" indent="0">
              <a:spcBef>
                <a:spcPts val="0"/>
              </a:spcBef>
              <a:spcAft>
                <a:spcPts val="1800"/>
              </a:spcAft>
              <a:buClr>
                <a:schemeClr val="accent1"/>
              </a:buClr>
              <a:buSzPct val="120000"/>
              <a:buFont typeface="+mj-lt"/>
              <a:buNone/>
              <a:defRPr sz="1300">
                <a:solidFill>
                  <a:schemeClr val="tx2"/>
                </a:solidFill>
              </a:defRPr>
            </a:lvl2pPr>
            <a:lvl3pPr marL="0" indent="0">
              <a:spcBef>
                <a:spcPts val="0"/>
              </a:spcBef>
              <a:spcAft>
                <a:spcPts val="1800"/>
              </a:spcAft>
              <a:buNone/>
              <a:defRPr sz="1300">
                <a:solidFill>
                  <a:schemeClr val="tx2">
                    <a:lumMod val="60000"/>
                    <a:lumOff val="40000"/>
                  </a:schemeClr>
                </a:solidFill>
              </a:defRPr>
            </a:lvl3pPr>
            <a:lvl4pPr marL="1371600" indent="0">
              <a:buNone/>
              <a:defRPr/>
            </a:lvl4pPr>
            <a:lvl5pPr marL="1828800" indent="0">
              <a:buNone/>
              <a:defRPr/>
            </a:lvl5pPr>
          </a:lstStyle>
          <a:p>
            <a:pPr lvl="0"/>
            <a:r>
              <a:rPr lang="fr-FR" dirty="0"/>
              <a:t>Modifier les styles du texte du masque</a:t>
            </a:r>
          </a:p>
          <a:p>
            <a:pPr lvl="1"/>
            <a:r>
              <a:rPr lang="fr-FR" dirty="0"/>
              <a:t>Deuxième niveau</a:t>
            </a:r>
          </a:p>
          <a:p>
            <a:pPr lvl="2"/>
            <a:r>
              <a:rPr lang="fr-FR" dirty="0"/>
              <a:t>Troisième niveau</a:t>
            </a:r>
          </a:p>
        </p:txBody>
      </p:sp>
      <p:sp>
        <p:nvSpPr>
          <p:cNvPr id="95" name="Espace réservé du texte 77">
            <a:extLst>
              <a:ext uri="{FF2B5EF4-FFF2-40B4-BE49-F238E27FC236}">
                <a16:creationId xmlns:a16="http://schemas.microsoft.com/office/drawing/2014/main" id="{BF71F432-0C76-4011-8DD3-36CAE954C01B}"/>
              </a:ext>
            </a:extLst>
          </p:cNvPr>
          <p:cNvSpPr>
            <a:spLocks noGrp="1"/>
          </p:cNvSpPr>
          <p:nvPr userDrawn="1">
            <p:ph type="body" sz="quarter" idx="21"/>
          </p:nvPr>
        </p:nvSpPr>
        <p:spPr>
          <a:xfrm>
            <a:off x="3677597" y="446519"/>
            <a:ext cx="2880000" cy="6028156"/>
          </a:xfrm>
        </p:spPr>
        <p:txBody>
          <a:bodyPr>
            <a:normAutofit/>
          </a:bodyPr>
          <a:lstStyle>
            <a:lvl1pPr marL="0" indent="0">
              <a:spcBef>
                <a:spcPts val="0"/>
              </a:spcBef>
              <a:spcAft>
                <a:spcPts val="1800"/>
              </a:spcAft>
              <a:buNone/>
              <a:defRPr sz="1800" b="1" cap="all" baseline="0">
                <a:solidFill>
                  <a:schemeClr val="accent1"/>
                </a:solidFill>
                <a:latin typeface="+mj-lt"/>
              </a:defRPr>
            </a:lvl1pPr>
            <a:lvl2pPr marL="0" indent="0">
              <a:spcBef>
                <a:spcPts val="0"/>
              </a:spcBef>
              <a:spcAft>
                <a:spcPts val="1800"/>
              </a:spcAft>
              <a:buClr>
                <a:schemeClr val="accent1"/>
              </a:buClr>
              <a:buSzPct val="120000"/>
              <a:buFont typeface="+mj-lt"/>
              <a:buNone/>
              <a:defRPr sz="1300">
                <a:solidFill>
                  <a:schemeClr val="tx2"/>
                </a:solidFill>
              </a:defRPr>
            </a:lvl2pPr>
            <a:lvl3pPr marL="0" indent="0">
              <a:spcBef>
                <a:spcPts val="0"/>
              </a:spcBef>
              <a:spcAft>
                <a:spcPts val="1800"/>
              </a:spcAft>
              <a:buNone/>
              <a:defRPr sz="1300">
                <a:solidFill>
                  <a:schemeClr val="tx2">
                    <a:lumMod val="60000"/>
                    <a:lumOff val="40000"/>
                  </a:schemeClr>
                </a:solidFill>
              </a:defRPr>
            </a:lvl3pPr>
            <a:lvl4pPr marL="1371600" indent="0">
              <a:buNone/>
              <a:defRPr/>
            </a:lvl4pPr>
            <a:lvl5pPr marL="1828800" indent="0">
              <a:buNone/>
              <a:defRPr/>
            </a:lvl5pPr>
          </a:lstStyle>
          <a:p>
            <a:pPr lvl="0"/>
            <a:r>
              <a:rPr lang="fr-FR" dirty="0"/>
              <a:t>Modifier les styles du texte du masque</a:t>
            </a:r>
          </a:p>
          <a:p>
            <a:pPr lvl="1"/>
            <a:r>
              <a:rPr lang="fr-FR" dirty="0"/>
              <a:t>Deuxième niveau</a:t>
            </a:r>
          </a:p>
          <a:p>
            <a:pPr lvl="2"/>
            <a:r>
              <a:rPr lang="fr-FR" dirty="0"/>
              <a:t>Troisième niveau</a:t>
            </a:r>
          </a:p>
        </p:txBody>
      </p:sp>
      <p:sp>
        <p:nvSpPr>
          <p:cNvPr id="97" name="Espace réservé pour une image  96">
            <a:extLst>
              <a:ext uri="{FF2B5EF4-FFF2-40B4-BE49-F238E27FC236}">
                <a16:creationId xmlns:a16="http://schemas.microsoft.com/office/drawing/2014/main" id="{68626897-67E2-40AA-BA0B-A70ED57D1B64}"/>
              </a:ext>
            </a:extLst>
          </p:cNvPr>
          <p:cNvSpPr>
            <a:spLocks noGrp="1"/>
          </p:cNvSpPr>
          <p:nvPr userDrawn="1">
            <p:ph type="pic" sz="quarter" idx="22"/>
          </p:nvPr>
        </p:nvSpPr>
        <p:spPr>
          <a:xfrm>
            <a:off x="-2510" y="5321538"/>
            <a:ext cx="3585927" cy="4584463"/>
          </a:xfrm>
          <a:custGeom>
            <a:avLst/>
            <a:gdLst>
              <a:gd name="connsiteX0" fmla="*/ 1152655 w 3585927"/>
              <a:gd name="connsiteY0" fmla="*/ 525 h 4584463"/>
              <a:gd name="connsiteX1" fmla="*/ 3268455 w 3585927"/>
              <a:gd name="connsiteY1" fmla="*/ 1268609 h 4584463"/>
              <a:gd name="connsiteX2" fmla="*/ 2625981 w 3585927"/>
              <a:gd name="connsiteY2" fmla="*/ 4443196 h 4584463"/>
              <a:gd name="connsiteX3" fmla="*/ 2428883 w 3585927"/>
              <a:gd name="connsiteY3" fmla="*/ 4581021 h 4584463"/>
              <a:gd name="connsiteX4" fmla="*/ 2430816 w 3585927"/>
              <a:gd name="connsiteY4" fmla="*/ 4584463 h 4584463"/>
              <a:gd name="connsiteX5" fmla="*/ 2511 w 3585927"/>
              <a:gd name="connsiteY5" fmla="*/ 4584463 h 4584463"/>
              <a:gd name="connsiteX6" fmla="*/ 2511 w 3585927"/>
              <a:gd name="connsiteY6" fmla="*/ 264212 h 4584463"/>
              <a:gd name="connsiteX7" fmla="*/ 0 w 3585927"/>
              <a:gd name="connsiteY7" fmla="*/ 259152 h 4584463"/>
              <a:gd name="connsiteX8" fmla="*/ 1152655 w 3585927"/>
              <a:gd name="connsiteY8" fmla="*/ 525 h 4584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85927" h="4584463">
                <a:moveTo>
                  <a:pt x="1152655" y="525"/>
                </a:moveTo>
                <a:cubicBezTo>
                  <a:pt x="2005554" y="18092"/>
                  <a:pt x="2823843" y="475694"/>
                  <a:pt x="3268455" y="1268609"/>
                </a:cubicBezTo>
                <a:cubicBezTo>
                  <a:pt x="3874746" y="2349858"/>
                  <a:pt x="3586626" y="3698736"/>
                  <a:pt x="2625981" y="4443196"/>
                </a:cubicBezTo>
                <a:lnTo>
                  <a:pt x="2428883" y="4581021"/>
                </a:lnTo>
                <a:lnTo>
                  <a:pt x="2430816" y="4584463"/>
                </a:lnTo>
                <a:lnTo>
                  <a:pt x="2511" y="4584463"/>
                </a:lnTo>
                <a:lnTo>
                  <a:pt x="2511" y="264212"/>
                </a:lnTo>
                <a:lnTo>
                  <a:pt x="0" y="259152"/>
                </a:lnTo>
                <a:cubicBezTo>
                  <a:pt x="370141" y="75470"/>
                  <a:pt x="764973" y="-7461"/>
                  <a:pt x="1152655" y="525"/>
                </a:cubicBezTo>
                <a:close/>
              </a:path>
            </a:pathLst>
          </a:custGeom>
          <a:ln>
            <a:noFill/>
          </a:ln>
          <a:effectLst>
            <a:outerShdw blurRad="50800" dist="38100" algn="l" rotWithShape="0">
              <a:prstClr val="black">
                <a:alpha val="40000"/>
              </a:prstClr>
            </a:outerShdw>
          </a:effectLst>
        </p:spPr>
        <p:txBody>
          <a:bodyPr wrap="square" tIns="504000" bIns="46800">
            <a:noAutofit/>
          </a:bodyPr>
          <a:lstStyle>
            <a:lvl1pPr marL="0" indent="0" algn="ctr">
              <a:buNone/>
              <a:defRPr sz="1600"/>
            </a:lvl1pPr>
          </a:lstStyle>
          <a:p>
            <a:endParaRPr lang="fr-FR"/>
          </a:p>
        </p:txBody>
      </p:sp>
      <p:grpSp>
        <p:nvGrpSpPr>
          <p:cNvPr id="98" name="Groupe 56">
            <a:extLst>
              <a:ext uri="{FF2B5EF4-FFF2-40B4-BE49-F238E27FC236}">
                <a16:creationId xmlns:a16="http://schemas.microsoft.com/office/drawing/2014/main" id="{E0456361-62AB-4EF9-A66F-A2336D5C7226}"/>
              </a:ext>
            </a:extLst>
          </p:cNvPr>
          <p:cNvGrpSpPr>
            <a:grpSpLocks noChangeAspect="1"/>
          </p:cNvGrpSpPr>
          <p:nvPr userDrawn="1"/>
        </p:nvGrpSpPr>
        <p:grpSpPr>
          <a:xfrm>
            <a:off x="5142147" y="9593112"/>
            <a:ext cx="1311041" cy="211032"/>
            <a:chOff x="721663" y="6029980"/>
            <a:chExt cx="2055017" cy="330786"/>
          </a:xfrm>
          <a:solidFill>
            <a:schemeClr val="bg1"/>
          </a:solidFill>
        </p:grpSpPr>
        <p:sp>
          <p:nvSpPr>
            <p:cNvPr id="99" name="Freeform 6">
              <a:extLst>
                <a:ext uri="{FF2B5EF4-FFF2-40B4-BE49-F238E27FC236}">
                  <a16:creationId xmlns:a16="http://schemas.microsoft.com/office/drawing/2014/main" id="{12E1EEA8-0D63-4D24-B1EE-4AEB52A797E4}"/>
                </a:ext>
              </a:extLst>
            </p:cNvPr>
            <p:cNvSpPr>
              <a:spLocks/>
            </p:cNvSpPr>
            <p:nvPr/>
          </p:nvSpPr>
          <p:spPr bwMode="auto">
            <a:xfrm>
              <a:off x="1612171" y="6264324"/>
              <a:ext cx="123481" cy="94639"/>
            </a:xfrm>
            <a:custGeom>
              <a:avLst/>
              <a:gdLst>
                <a:gd name="T0" fmla="*/ 0 w 103"/>
                <a:gd name="T1" fmla="*/ 44 h 44"/>
                <a:gd name="T2" fmla="*/ 39 w 58"/>
                <a:gd name="T3" fmla="*/ 0 h 44"/>
                <a:gd name="T4" fmla="*/ 56 w 58"/>
                <a:gd name="T5" fmla="*/ 3 h 44"/>
                <a:gd name="T6" fmla="*/ 57 w 58"/>
                <a:gd name="T7" fmla="*/ 9 h 44"/>
                <a:gd name="T8" fmla="*/ 39 w 58"/>
                <a:gd name="T9" fmla="*/ 3 h 44"/>
                <a:gd name="T10" fmla="*/ 0 w 103"/>
                <a:gd name="T11" fmla="*/ 41 h 44"/>
                <a:gd name="T12" fmla="*/ 57 w 58"/>
                <a:gd name="T13" fmla="*/ 35 h 44"/>
                <a:gd name="T14" fmla="*/ 58 w 58"/>
                <a:gd name="T15" fmla="*/ 38 h 44"/>
                <a:gd name="T16" fmla="*/ 0 w 103"/>
                <a:gd name="T1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44">
                  <a:moveTo>
                    <a:pt x="40" y="44"/>
                  </a:moveTo>
                  <a:cubicBezTo>
                    <a:pt x="0" y="44"/>
                    <a:pt x="3" y="0"/>
                    <a:pt x="39" y="0"/>
                  </a:cubicBezTo>
                  <a:cubicBezTo>
                    <a:pt x="45" y="0"/>
                    <a:pt x="50" y="1"/>
                    <a:pt x="56" y="3"/>
                  </a:cubicBezTo>
                  <a:cubicBezTo>
                    <a:pt x="57" y="9"/>
                    <a:pt x="57" y="9"/>
                    <a:pt x="57" y="9"/>
                  </a:cubicBezTo>
                  <a:cubicBezTo>
                    <a:pt x="54" y="8"/>
                    <a:pt x="48" y="3"/>
                    <a:pt x="39" y="3"/>
                  </a:cubicBezTo>
                  <a:cubicBezTo>
                    <a:pt x="12" y="3"/>
                    <a:pt x="15" y="41"/>
                    <a:pt x="40" y="41"/>
                  </a:cubicBezTo>
                  <a:cubicBezTo>
                    <a:pt x="48" y="41"/>
                    <a:pt x="52" y="39"/>
                    <a:pt x="57" y="35"/>
                  </a:cubicBezTo>
                  <a:cubicBezTo>
                    <a:pt x="58" y="38"/>
                    <a:pt x="58" y="38"/>
                    <a:pt x="58" y="38"/>
                  </a:cubicBezTo>
                  <a:cubicBezTo>
                    <a:pt x="53" y="42"/>
                    <a:pt x="47" y="44"/>
                    <a:pt x="40" y="4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0" name="Freeform 7">
              <a:extLst>
                <a:ext uri="{FF2B5EF4-FFF2-40B4-BE49-F238E27FC236}">
                  <a16:creationId xmlns:a16="http://schemas.microsoft.com/office/drawing/2014/main" id="{6E05FADB-4BD6-493B-8E45-52FC66BCFB41}"/>
                </a:ext>
              </a:extLst>
            </p:cNvPr>
            <p:cNvSpPr>
              <a:spLocks/>
            </p:cNvSpPr>
            <p:nvPr/>
          </p:nvSpPr>
          <p:spPr bwMode="auto">
            <a:xfrm>
              <a:off x="1908706" y="6261620"/>
              <a:ext cx="85626" cy="99146"/>
            </a:xfrm>
            <a:custGeom>
              <a:avLst/>
              <a:gdLst>
                <a:gd name="T0" fmla="*/ 0 w 40"/>
                <a:gd name="T1" fmla="*/ 0 h 46"/>
                <a:gd name="T2" fmla="*/ 37 w 40"/>
                <a:gd name="T3" fmla="*/ 35 h 46"/>
                <a:gd name="T4" fmla="*/ 37 w 40"/>
                <a:gd name="T5" fmla="*/ 5 h 46"/>
                <a:gd name="T6" fmla="*/ 36 w 40"/>
                <a:gd name="T7" fmla="*/ 1 h 46"/>
                <a:gd name="T8" fmla="*/ 40 w 40"/>
                <a:gd name="T9" fmla="*/ 1 h 46"/>
                <a:gd name="T10" fmla="*/ 40 w 40"/>
                <a:gd name="T11" fmla="*/ 5 h 46"/>
                <a:gd name="T12" fmla="*/ 40 w 40"/>
                <a:gd name="T13" fmla="*/ 46 h 46"/>
                <a:gd name="T14" fmla="*/ 38 w 40"/>
                <a:gd name="T15" fmla="*/ 46 h 46"/>
                <a:gd name="T16" fmla="*/ 0 w 40"/>
                <a:gd name="T17" fmla="*/ 10 h 46"/>
                <a:gd name="T18" fmla="*/ 0 w 40"/>
                <a:gd name="T19"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46">
                  <a:moveTo>
                    <a:pt x="0" y="0"/>
                  </a:moveTo>
                  <a:cubicBezTo>
                    <a:pt x="37" y="35"/>
                    <a:pt x="37" y="35"/>
                    <a:pt x="37" y="35"/>
                  </a:cubicBezTo>
                  <a:cubicBezTo>
                    <a:pt x="37" y="5"/>
                    <a:pt x="37" y="5"/>
                    <a:pt x="37" y="5"/>
                  </a:cubicBezTo>
                  <a:cubicBezTo>
                    <a:pt x="37" y="3"/>
                    <a:pt x="36" y="1"/>
                    <a:pt x="36" y="1"/>
                  </a:cubicBezTo>
                  <a:cubicBezTo>
                    <a:pt x="40" y="1"/>
                    <a:pt x="40" y="1"/>
                    <a:pt x="40" y="1"/>
                  </a:cubicBezTo>
                  <a:cubicBezTo>
                    <a:pt x="40" y="1"/>
                    <a:pt x="40" y="3"/>
                    <a:pt x="40" y="5"/>
                  </a:cubicBezTo>
                  <a:cubicBezTo>
                    <a:pt x="40" y="46"/>
                    <a:pt x="40" y="46"/>
                    <a:pt x="40" y="46"/>
                  </a:cubicBezTo>
                  <a:cubicBezTo>
                    <a:pt x="38" y="46"/>
                    <a:pt x="38" y="46"/>
                    <a:pt x="38" y="46"/>
                  </a:cubicBezTo>
                  <a:cubicBezTo>
                    <a:pt x="0" y="10"/>
                    <a:pt x="0" y="10"/>
                    <a:pt x="0" y="1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1" name="Freeform 8">
              <a:extLst>
                <a:ext uri="{FF2B5EF4-FFF2-40B4-BE49-F238E27FC236}">
                  <a16:creationId xmlns:a16="http://schemas.microsoft.com/office/drawing/2014/main" id="{03911745-7142-4C7D-9CB0-3D5C402F9DE8}"/>
                </a:ext>
              </a:extLst>
            </p:cNvPr>
            <p:cNvSpPr>
              <a:spLocks/>
            </p:cNvSpPr>
            <p:nvPr/>
          </p:nvSpPr>
          <p:spPr bwMode="auto">
            <a:xfrm>
              <a:off x="2024075" y="6261620"/>
              <a:ext cx="81119" cy="99146"/>
            </a:xfrm>
            <a:custGeom>
              <a:avLst/>
              <a:gdLst>
                <a:gd name="T0" fmla="*/ 18 w 38"/>
                <a:gd name="T1" fmla="*/ 45 h 46"/>
                <a:gd name="T2" fmla="*/ 1 w 38"/>
                <a:gd name="T3" fmla="*/ 41 h 46"/>
                <a:gd name="T4" fmla="*/ 0 w 38"/>
                <a:gd name="T5" fmla="*/ 35 h 46"/>
                <a:gd name="T6" fmla="*/ 18 w 38"/>
                <a:gd name="T7" fmla="*/ 43 h 46"/>
                <a:gd name="T8" fmla="*/ 29 w 38"/>
                <a:gd name="T9" fmla="*/ 36 h 46"/>
                <a:gd name="T10" fmla="*/ 18 w 38"/>
                <a:gd name="T11" fmla="*/ 24 h 46"/>
                <a:gd name="T12" fmla="*/ 1 w 38"/>
                <a:gd name="T13" fmla="*/ 10 h 46"/>
                <a:gd name="T14" fmla="*/ 18 w 38"/>
                <a:gd name="T15" fmla="*/ 1 h 46"/>
                <a:gd name="T16" fmla="*/ 34 w 38"/>
                <a:gd name="T17" fmla="*/ 4 h 46"/>
                <a:gd name="T18" fmla="*/ 35 w 38"/>
                <a:gd name="T19" fmla="*/ 9 h 46"/>
                <a:gd name="T20" fmla="*/ 17 w 38"/>
                <a:gd name="T21" fmla="*/ 3 h 46"/>
                <a:gd name="T22" fmla="*/ 21 w 38"/>
                <a:gd name="T23" fmla="*/ 18 h 46"/>
                <a:gd name="T24" fmla="*/ 38 w 38"/>
                <a:gd name="T25" fmla="*/ 33 h 46"/>
                <a:gd name="T26" fmla="*/ 18 w 38"/>
                <a:gd name="T27" fmla="*/ 4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46">
                  <a:moveTo>
                    <a:pt x="18" y="45"/>
                  </a:moveTo>
                  <a:cubicBezTo>
                    <a:pt x="17" y="45"/>
                    <a:pt x="10" y="46"/>
                    <a:pt x="1" y="41"/>
                  </a:cubicBezTo>
                  <a:cubicBezTo>
                    <a:pt x="0" y="35"/>
                    <a:pt x="0" y="35"/>
                    <a:pt x="0" y="35"/>
                  </a:cubicBezTo>
                  <a:cubicBezTo>
                    <a:pt x="2" y="37"/>
                    <a:pt x="10" y="43"/>
                    <a:pt x="18" y="43"/>
                  </a:cubicBezTo>
                  <a:cubicBezTo>
                    <a:pt x="22" y="44"/>
                    <a:pt x="28" y="41"/>
                    <a:pt x="29" y="36"/>
                  </a:cubicBezTo>
                  <a:cubicBezTo>
                    <a:pt x="30" y="31"/>
                    <a:pt x="27" y="28"/>
                    <a:pt x="18" y="24"/>
                  </a:cubicBezTo>
                  <a:cubicBezTo>
                    <a:pt x="9" y="20"/>
                    <a:pt x="0" y="17"/>
                    <a:pt x="1" y="10"/>
                  </a:cubicBezTo>
                  <a:cubicBezTo>
                    <a:pt x="2" y="6"/>
                    <a:pt x="8" y="1"/>
                    <a:pt x="18" y="1"/>
                  </a:cubicBezTo>
                  <a:cubicBezTo>
                    <a:pt x="22" y="0"/>
                    <a:pt x="27" y="1"/>
                    <a:pt x="34" y="4"/>
                  </a:cubicBezTo>
                  <a:cubicBezTo>
                    <a:pt x="35" y="9"/>
                    <a:pt x="35" y="9"/>
                    <a:pt x="35" y="9"/>
                  </a:cubicBezTo>
                  <a:cubicBezTo>
                    <a:pt x="27" y="3"/>
                    <a:pt x="21" y="2"/>
                    <a:pt x="17" y="3"/>
                  </a:cubicBezTo>
                  <a:cubicBezTo>
                    <a:pt x="9" y="4"/>
                    <a:pt x="4" y="11"/>
                    <a:pt x="21" y="18"/>
                  </a:cubicBezTo>
                  <a:cubicBezTo>
                    <a:pt x="30" y="22"/>
                    <a:pt x="38" y="25"/>
                    <a:pt x="38" y="33"/>
                  </a:cubicBezTo>
                  <a:cubicBezTo>
                    <a:pt x="38" y="44"/>
                    <a:pt x="21" y="46"/>
                    <a:pt x="18" y="4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2" name="Freeform 9">
              <a:extLst>
                <a:ext uri="{FF2B5EF4-FFF2-40B4-BE49-F238E27FC236}">
                  <a16:creationId xmlns:a16="http://schemas.microsoft.com/office/drawing/2014/main" id="{E1ADD674-FCF7-4325-BC37-9DB43ACCFD1C}"/>
                </a:ext>
              </a:extLst>
            </p:cNvPr>
            <p:cNvSpPr>
              <a:spLocks/>
            </p:cNvSpPr>
            <p:nvPr/>
          </p:nvSpPr>
          <p:spPr bwMode="auto">
            <a:xfrm>
              <a:off x="2262926" y="6264324"/>
              <a:ext cx="67599" cy="94639"/>
            </a:xfrm>
            <a:custGeom>
              <a:avLst/>
              <a:gdLst>
                <a:gd name="T0" fmla="*/ 30 w 32"/>
                <a:gd name="T1" fmla="*/ 44 h 44"/>
                <a:gd name="T2" fmla="*/ 0 w 32"/>
                <a:gd name="T3" fmla="*/ 44 h 44"/>
                <a:gd name="T4" fmla="*/ 1 w 32"/>
                <a:gd name="T5" fmla="*/ 37 h 44"/>
                <a:gd name="T6" fmla="*/ 1 w 32"/>
                <a:gd name="T7" fmla="*/ 7 h 44"/>
                <a:gd name="T8" fmla="*/ 0 w 32"/>
                <a:gd name="T9" fmla="*/ 0 h 44"/>
                <a:gd name="T10" fmla="*/ 10 w 32"/>
                <a:gd name="T11" fmla="*/ 0 h 44"/>
                <a:gd name="T12" fmla="*/ 9 w 32"/>
                <a:gd name="T13" fmla="*/ 6 h 44"/>
                <a:gd name="T14" fmla="*/ 9 w 32"/>
                <a:gd name="T15" fmla="*/ 41 h 44"/>
                <a:gd name="T16" fmla="*/ 23 w 32"/>
                <a:gd name="T17" fmla="*/ 41 h 44"/>
                <a:gd name="T18" fmla="*/ 32 w 32"/>
                <a:gd name="T19" fmla="*/ 39 h 44"/>
                <a:gd name="T20" fmla="*/ 30 w 32"/>
                <a:gd name="T21"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44">
                  <a:moveTo>
                    <a:pt x="30" y="44"/>
                  </a:moveTo>
                  <a:cubicBezTo>
                    <a:pt x="0" y="44"/>
                    <a:pt x="0" y="44"/>
                    <a:pt x="0" y="44"/>
                  </a:cubicBezTo>
                  <a:cubicBezTo>
                    <a:pt x="1" y="41"/>
                    <a:pt x="1" y="40"/>
                    <a:pt x="1" y="37"/>
                  </a:cubicBezTo>
                  <a:cubicBezTo>
                    <a:pt x="1" y="7"/>
                    <a:pt x="1" y="7"/>
                    <a:pt x="1" y="7"/>
                  </a:cubicBezTo>
                  <a:cubicBezTo>
                    <a:pt x="1" y="5"/>
                    <a:pt x="1" y="3"/>
                    <a:pt x="0" y="0"/>
                  </a:cubicBezTo>
                  <a:cubicBezTo>
                    <a:pt x="10" y="0"/>
                    <a:pt x="10" y="0"/>
                    <a:pt x="10" y="0"/>
                  </a:cubicBezTo>
                  <a:cubicBezTo>
                    <a:pt x="9" y="3"/>
                    <a:pt x="9" y="4"/>
                    <a:pt x="9" y="6"/>
                  </a:cubicBezTo>
                  <a:cubicBezTo>
                    <a:pt x="9" y="41"/>
                    <a:pt x="9" y="41"/>
                    <a:pt x="9" y="41"/>
                  </a:cubicBezTo>
                  <a:cubicBezTo>
                    <a:pt x="23" y="41"/>
                    <a:pt x="23" y="41"/>
                    <a:pt x="23" y="41"/>
                  </a:cubicBezTo>
                  <a:cubicBezTo>
                    <a:pt x="25" y="41"/>
                    <a:pt x="27" y="41"/>
                    <a:pt x="32" y="39"/>
                  </a:cubicBezTo>
                  <a:lnTo>
                    <a:pt x="3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3" name="Freeform 10">
              <a:extLst>
                <a:ext uri="{FF2B5EF4-FFF2-40B4-BE49-F238E27FC236}">
                  <a16:creationId xmlns:a16="http://schemas.microsoft.com/office/drawing/2014/main" id="{4AF8BACF-7910-4EA0-B1A1-2DC715D58508}"/>
                </a:ext>
              </a:extLst>
            </p:cNvPr>
            <p:cNvSpPr>
              <a:spLocks/>
            </p:cNvSpPr>
            <p:nvPr/>
          </p:nvSpPr>
          <p:spPr bwMode="auto">
            <a:xfrm>
              <a:off x="2328723" y="6264324"/>
              <a:ext cx="98244" cy="94639"/>
            </a:xfrm>
            <a:custGeom>
              <a:avLst/>
              <a:gdLst>
                <a:gd name="T0" fmla="*/ 38 w 46"/>
                <a:gd name="T1" fmla="*/ 2 h 44"/>
                <a:gd name="T2" fmla="*/ 27 w 46"/>
                <a:gd name="T3" fmla="*/ 2 h 44"/>
                <a:gd name="T4" fmla="*/ 27 w 46"/>
                <a:gd name="T5" fmla="*/ 37 h 44"/>
                <a:gd name="T6" fmla="*/ 28 w 46"/>
                <a:gd name="T7" fmla="*/ 44 h 44"/>
                <a:gd name="T8" fmla="*/ 18 w 46"/>
                <a:gd name="T9" fmla="*/ 44 h 44"/>
                <a:gd name="T10" fmla="*/ 19 w 46"/>
                <a:gd name="T11" fmla="*/ 37 h 44"/>
                <a:gd name="T12" fmla="*/ 19 w 46"/>
                <a:gd name="T13" fmla="*/ 2 h 44"/>
                <a:gd name="T14" fmla="*/ 8 w 46"/>
                <a:gd name="T15" fmla="*/ 2 h 44"/>
                <a:gd name="T16" fmla="*/ 0 w 46"/>
                <a:gd name="T17" fmla="*/ 4 h 44"/>
                <a:gd name="T18" fmla="*/ 2 w 46"/>
                <a:gd name="T19" fmla="*/ 0 h 44"/>
                <a:gd name="T20" fmla="*/ 44 w 46"/>
                <a:gd name="T21" fmla="*/ 0 h 44"/>
                <a:gd name="T22" fmla="*/ 46 w 46"/>
                <a:gd name="T23" fmla="*/ 4 h 44"/>
                <a:gd name="T24" fmla="*/ 38 w 46"/>
                <a:gd name="T25" fmla="*/ 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44">
                  <a:moveTo>
                    <a:pt x="38" y="2"/>
                  </a:moveTo>
                  <a:cubicBezTo>
                    <a:pt x="27" y="2"/>
                    <a:pt x="27" y="2"/>
                    <a:pt x="27" y="2"/>
                  </a:cubicBezTo>
                  <a:cubicBezTo>
                    <a:pt x="27" y="37"/>
                    <a:pt x="27" y="37"/>
                    <a:pt x="27" y="37"/>
                  </a:cubicBezTo>
                  <a:cubicBezTo>
                    <a:pt x="27" y="40"/>
                    <a:pt x="27" y="41"/>
                    <a:pt x="28" y="44"/>
                  </a:cubicBezTo>
                  <a:cubicBezTo>
                    <a:pt x="18" y="44"/>
                    <a:pt x="18" y="44"/>
                    <a:pt x="18" y="44"/>
                  </a:cubicBezTo>
                  <a:cubicBezTo>
                    <a:pt x="19" y="41"/>
                    <a:pt x="19" y="39"/>
                    <a:pt x="19" y="37"/>
                  </a:cubicBezTo>
                  <a:cubicBezTo>
                    <a:pt x="19" y="2"/>
                    <a:pt x="19" y="2"/>
                    <a:pt x="19" y="2"/>
                  </a:cubicBezTo>
                  <a:cubicBezTo>
                    <a:pt x="8" y="2"/>
                    <a:pt x="8" y="2"/>
                    <a:pt x="8" y="2"/>
                  </a:cubicBezTo>
                  <a:cubicBezTo>
                    <a:pt x="6" y="2"/>
                    <a:pt x="5" y="2"/>
                    <a:pt x="0" y="4"/>
                  </a:cubicBezTo>
                  <a:cubicBezTo>
                    <a:pt x="2" y="0"/>
                    <a:pt x="2" y="0"/>
                    <a:pt x="2" y="0"/>
                  </a:cubicBezTo>
                  <a:cubicBezTo>
                    <a:pt x="44" y="0"/>
                    <a:pt x="44" y="0"/>
                    <a:pt x="44" y="0"/>
                  </a:cubicBezTo>
                  <a:cubicBezTo>
                    <a:pt x="46" y="4"/>
                    <a:pt x="46" y="4"/>
                    <a:pt x="46" y="4"/>
                  </a:cubicBezTo>
                  <a:cubicBezTo>
                    <a:pt x="41" y="2"/>
                    <a:pt x="40" y="2"/>
                    <a:pt x="38" y="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4" name="Freeform 11">
              <a:extLst>
                <a:ext uri="{FF2B5EF4-FFF2-40B4-BE49-F238E27FC236}">
                  <a16:creationId xmlns:a16="http://schemas.microsoft.com/office/drawing/2014/main" id="{D93A50D2-BF8A-4A30-9DCA-D19AC42B5D31}"/>
                </a:ext>
              </a:extLst>
            </p:cNvPr>
            <p:cNvSpPr>
              <a:spLocks/>
            </p:cNvSpPr>
            <p:nvPr/>
          </p:nvSpPr>
          <p:spPr bwMode="auto">
            <a:xfrm>
              <a:off x="2450401" y="6264324"/>
              <a:ext cx="20730" cy="94639"/>
            </a:xfrm>
            <a:custGeom>
              <a:avLst/>
              <a:gdLst>
                <a:gd name="T0" fmla="*/ 0 w 10"/>
                <a:gd name="T1" fmla="*/ 44 h 44"/>
                <a:gd name="T2" fmla="*/ 1 w 10"/>
                <a:gd name="T3" fmla="*/ 37 h 44"/>
                <a:gd name="T4" fmla="*/ 1 w 10"/>
                <a:gd name="T5" fmla="*/ 6 h 44"/>
                <a:gd name="T6" fmla="*/ 0 w 10"/>
                <a:gd name="T7" fmla="*/ 0 h 44"/>
                <a:gd name="T8" fmla="*/ 10 w 10"/>
                <a:gd name="T9" fmla="*/ 0 h 44"/>
                <a:gd name="T10" fmla="*/ 9 w 10"/>
                <a:gd name="T11" fmla="*/ 6 h 44"/>
                <a:gd name="T12" fmla="*/ 9 w 10"/>
                <a:gd name="T13" fmla="*/ 37 h 44"/>
                <a:gd name="T14" fmla="*/ 10 w 10"/>
                <a:gd name="T15" fmla="*/ 44 h 44"/>
                <a:gd name="T16" fmla="*/ 0 w 10"/>
                <a:gd name="T1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44">
                  <a:moveTo>
                    <a:pt x="0" y="44"/>
                  </a:moveTo>
                  <a:cubicBezTo>
                    <a:pt x="1" y="41"/>
                    <a:pt x="1" y="39"/>
                    <a:pt x="1" y="37"/>
                  </a:cubicBezTo>
                  <a:cubicBezTo>
                    <a:pt x="1" y="6"/>
                    <a:pt x="1" y="6"/>
                    <a:pt x="1" y="6"/>
                  </a:cubicBezTo>
                  <a:cubicBezTo>
                    <a:pt x="1" y="4"/>
                    <a:pt x="1" y="3"/>
                    <a:pt x="0" y="0"/>
                  </a:cubicBezTo>
                  <a:cubicBezTo>
                    <a:pt x="10" y="0"/>
                    <a:pt x="10" y="0"/>
                    <a:pt x="10" y="0"/>
                  </a:cubicBezTo>
                  <a:cubicBezTo>
                    <a:pt x="9" y="3"/>
                    <a:pt x="9" y="4"/>
                    <a:pt x="9" y="6"/>
                  </a:cubicBezTo>
                  <a:cubicBezTo>
                    <a:pt x="9" y="37"/>
                    <a:pt x="9" y="37"/>
                    <a:pt x="9" y="37"/>
                  </a:cubicBezTo>
                  <a:cubicBezTo>
                    <a:pt x="9" y="39"/>
                    <a:pt x="9" y="41"/>
                    <a:pt x="10" y="44"/>
                  </a:cubicBez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5" name="Freeform 12">
              <a:extLst>
                <a:ext uri="{FF2B5EF4-FFF2-40B4-BE49-F238E27FC236}">
                  <a16:creationId xmlns:a16="http://schemas.microsoft.com/office/drawing/2014/main" id="{BA054AC8-7007-4016-B2E5-2E4725879395}"/>
                </a:ext>
              </a:extLst>
            </p:cNvPr>
            <p:cNvSpPr>
              <a:spLocks/>
            </p:cNvSpPr>
            <p:nvPr/>
          </p:nvSpPr>
          <p:spPr bwMode="auto">
            <a:xfrm>
              <a:off x="2514395" y="6261620"/>
              <a:ext cx="91034" cy="99146"/>
            </a:xfrm>
            <a:custGeom>
              <a:avLst/>
              <a:gdLst>
                <a:gd name="T0" fmla="*/ 43 w 43"/>
                <a:gd name="T1" fmla="*/ 5 h 46"/>
                <a:gd name="T2" fmla="*/ 43 w 43"/>
                <a:gd name="T3" fmla="*/ 46 h 46"/>
                <a:gd name="T4" fmla="*/ 41 w 43"/>
                <a:gd name="T5" fmla="*/ 46 h 46"/>
                <a:gd name="T6" fmla="*/ 4 w 43"/>
                <a:gd name="T7" fmla="*/ 11 h 46"/>
                <a:gd name="T8" fmla="*/ 4 w 43"/>
                <a:gd name="T9" fmla="*/ 40 h 46"/>
                <a:gd name="T10" fmla="*/ 5 w 43"/>
                <a:gd name="T11" fmla="*/ 45 h 46"/>
                <a:gd name="T12" fmla="*/ 0 w 43"/>
                <a:gd name="T13" fmla="*/ 45 h 46"/>
                <a:gd name="T14" fmla="*/ 1 w 43"/>
                <a:gd name="T15" fmla="*/ 40 h 46"/>
                <a:gd name="T16" fmla="*/ 1 w 43"/>
                <a:gd name="T17" fmla="*/ 0 h 46"/>
                <a:gd name="T18" fmla="*/ 2 w 43"/>
                <a:gd name="T19" fmla="*/ 0 h 46"/>
                <a:gd name="T20" fmla="*/ 40 w 43"/>
                <a:gd name="T21" fmla="*/ 35 h 46"/>
                <a:gd name="T22" fmla="*/ 40 w 43"/>
                <a:gd name="T23" fmla="*/ 5 h 46"/>
                <a:gd name="T24" fmla="*/ 39 w 43"/>
                <a:gd name="T25" fmla="*/ 1 h 46"/>
                <a:gd name="T26" fmla="*/ 43 w 43"/>
                <a:gd name="T27" fmla="*/ 1 h 46"/>
                <a:gd name="T28" fmla="*/ 43 w 43"/>
                <a:gd name="T29" fmla="*/ 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 h="46">
                  <a:moveTo>
                    <a:pt x="43" y="5"/>
                  </a:moveTo>
                  <a:cubicBezTo>
                    <a:pt x="43" y="46"/>
                    <a:pt x="43" y="46"/>
                    <a:pt x="43" y="46"/>
                  </a:cubicBezTo>
                  <a:cubicBezTo>
                    <a:pt x="41" y="46"/>
                    <a:pt x="41" y="46"/>
                    <a:pt x="41" y="46"/>
                  </a:cubicBezTo>
                  <a:cubicBezTo>
                    <a:pt x="4" y="11"/>
                    <a:pt x="4" y="11"/>
                    <a:pt x="4" y="11"/>
                  </a:cubicBezTo>
                  <a:cubicBezTo>
                    <a:pt x="4" y="40"/>
                    <a:pt x="4" y="40"/>
                    <a:pt x="4" y="40"/>
                  </a:cubicBezTo>
                  <a:cubicBezTo>
                    <a:pt x="4" y="43"/>
                    <a:pt x="4" y="44"/>
                    <a:pt x="5" y="45"/>
                  </a:cubicBezTo>
                  <a:cubicBezTo>
                    <a:pt x="0" y="45"/>
                    <a:pt x="0" y="45"/>
                    <a:pt x="0" y="45"/>
                  </a:cubicBezTo>
                  <a:cubicBezTo>
                    <a:pt x="0" y="44"/>
                    <a:pt x="1" y="43"/>
                    <a:pt x="1" y="40"/>
                  </a:cubicBezTo>
                  <a:cubicBezTo>
                    <a:pt x="1" y="0"/>
                    <a:pt x="1" y="0"/>
                    <a:pt x="1" y="0"/>
                  </a:cubicBezTo>
                  <a:cubicBezTo>
                    <a:pt x="2" y="0"/>
                    <a:pt x="2" y="0"/>
                    <a:pt x="2" y="0"/>
                  </a:cubicBezTo>
                  <a:cubicBezTo>
                    <a:pt x="40" y="35"/>
                    <a:pt x="40" y="35"/>
                    <a:pt x="40" y="35"/>
                  </a:cubicBezTo>
                  <a:cubicBezTo>
                    <a:pt x="40" y="5"/>
                    <a:pt x="40" y="5"/>
                    <a:pt x="40" y="5"/>
                  </a:cubicBezTo>
                  <a:cubicBezTo>
                    <a:pt x="40" y="3"/>
                    <a:pt x="39" y="1"/>
                    <a:pt x="39" y="1"/>
                  </a:cubicBezTo>
                  <a:cubicBezTo>
                    <a:pt x="43" y="1"/>
                    <a:pt x="43" y="1"/>
                    <a:pt x="43" y="1"/>
                  </a:cubicBezTo>
                  <a:cubicBezTo>
                    <a:pt x="43" y="1"/>
                    <a:pt x="43" y="3"/>
                    <a:pt x="43" y="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6" name="Freeform 13">
              <a:extLst>
                <a:ext uri="{FF2B5EF4-FFF2-40B4-BE49-F238E27FC236}">
                  <a16:creationId xmlns:a16="http://schemas.microsoft.com/office/drawing/2014/main" id="{4B9BA46A-CB2C-4C05-A004-1C8B86DCDF64}"/>
                </a:ext>
              </a:extLst>
            </p:cNvPr>
            <p:cNvSpPr>
              <a:spLocks/>
            </p:cNvSpPr>
            <p:nvPr/>
          </p:nvSpPr>
          <p:spPr bwMode="auto">
            <a:xfrm>
              <a:off x="721663" y="6036289"/>
              <a:ext cx="134297" cy="180265"/>
            </a:xfrm>
            <a:custGeom>
              <a:avLst/>
              <a:gdLst>
                <a:gd name="T0" fmla="*/ 59 w 63"/>
                <a:gd name="T1" fmla="*/ 84 h 84"/>
                <a:gd name="T2" fmla="*/ 0 w 63"/>
                <a:gd name="T3" fmla="*/ 84 h 84"/>
                <a:gd name="T4" fmla="*/ 3 w 63"/>
                <a:gd name="T5" fmla="*/ 70 h 84"/>
                <a:gd name="T6" fmla="*/ 3 w 63"/>
                <a:gd name="T7" fmla="*/ 13 h 84"/>
                <a:gd name="T8" fmla="*/ 0 w 63"/>
                <a:gd name="T9" fmla="*/ 0 h 84"/>
                <a:gd name="T10" fmla="*/ 56 w 63"/>
                <a:gd name="T11" fmla="*/ 0 h 84"/>
                <a:gd name="T12" fmla="*/ 61 w 63"/>
                <a:gd name="T13" fmla="*/ 8 h 84"/>
                <a:gd name="T14" fmla="*/ 44 w 63"/>
                <a:gd name="T15" fmla="*/ 5 h 84"/>
                <a:gd name="T16" fmla="*/ 18 w 63"/>
                <a:gd name="T17" fmla="*/ 5 h 84"/>
                <a:gd name="T18" fmla="*/ 18 w 63"/>
                <a:gd name="T19" fmla="*/ 38 h 84"/>
                <a:gd name="T20" fmla="*/ 54 w 63"/>
                <a:gd name="T21" fmla="*/ 38 h 84"/>
                <a:gd name="T22" fmla="*/ 52 w 63"/>
                <a:gd name="T23" fmla="*/ 43 h 84"/>
                <a:gd name="T24" fmla="*/ 18 w 63"/>
                <a:gd name="T25" fmla="*/ 43 h 84"/>
                <a:gd name="T26" fmla="*/ 18 w 63"/>
                <a:gd name="T27" fmla="*/ 79 h 84"/>
                <a:gd name="T28" fmla="*/ 46 w 63"/>
                <a:gd name="T29" fmla="*/ 79 h 84"/>
                <a:gd name="T30" fmla="*/ 63 w 63"/>
                <a:gd name="T31" fmla="*/ 76 h 84"/>
                <a:gd name="T32" fmla="*/ 59 w 63"/>
                <a:gd name="T33"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 h="84">
                  <a:moveTo>
                    <a:pt x="59" y="84"/>
                  </a:moveTo>
                  <a:cubicBezTo>
                    <a:pt x="0" y="84"/>
                    <a:pt x="0" y="84"/>
                    <a:pt x="0" y="84"/>
                  </a:cubicBezTo>
                  <a:cubicBezTo>
                    <a:pt x="3" y="78"/>
                    <a:pt x="3" y="77"/>
                    <a:pt x="3" y="70"/>
                  </a:cubicBezTo>
                  <a:cubicBezTo>
                    <a:pt x="3" y="13"/>
                    <a:pt x="3" y="13"/>
                    <a:pt x="3" y="13"/>
                  </a:cubicBezTo>
                  <a:cubicBezTo>
                    <a:pt x="3" y="9"/>
                    <a:pt x="3" y="5"/>
                    <a:pt x="0" y="0"/>
                  </a:cubicBezTo>
                  <a:cubicBezTo>
                    <a:pt x="56" y="0"/>
                    <a:pt x="56" y="0"/>
                    <a:pt x="56" y="0"/>
                  </a:cubicBezTo>
                  <a:cubicBezTo>
                    <a:pt x="61" y="8"/>
                    <a:pt x="61" y="8"/>
                    <a:pt x="61" y="8"/>
                  </a:cubicBezTo>
                  <a:cubicBezTo>
                    <a:pt x="50" y="4"/>
                    <a:pt x="48" y="5"/>
                    <a:pt x="44" y="5"/>
                  </a:cubicBezTo>
                  <a:cubicBezTo>
                    <a:pt x="18" y="5"/>
                    <a:pt x="18" y="5"/>
                    <a:pt x="18" y="5"/>
                  </a:cubicBezTo>
                  <a:cubicBezTo>
                    <a:pt x="18" y="38"/>
                    <a:pt x="18" y="38"/>
                    <a:pt x="18" y="38"/>
                  </a:cubicBezTo>
                  <a:cubicBezTo>
                    <a:pt x="54" y="38"/>
                    <a:pt x="54" y="38"/>
                    <a:pt x="54" y="38"/>
                  </a:cubicBezTo>
                  <a:cubicBezTo>
                    <a:pt x="52" y="43"/>
                    <a:pt x="52" y="43"/>
                    <a:pt x="52" y="43"/>
                  </a:cubicBezTo>
                  <a:cubicBezTo>
                    <a:pt x="18" y="43"/>
                    <a:pt x="18" y="43"/>
                    <a:pt x="18" y="43"/>
                  </a:cubicBezTo>
                  <a:cubicBezTo>
                    <a:pt x="18" y="79"/>
                    <a:pt x="18" y="79"/>
                    <a:pt x="18" y="79"/>
                  </a:cubicBezTo>
                  <a:cubicBezTo>
                    <a:pt x="46" y="79"/>
                    <a:pt x="46" y="79"/>
                    <a:pt x="46" y="79"/>
                  </a:cubicBezTo>
                  <a:cubicBezTo>
                    <a:pt x="50" y="79"/>
                    <a:pt x="52" y="79"/>
                    <a:pt x="63" y="76"/>
                  </a:cubicBezTo>
                  <a:lnTo>
                    <a:pt x="59" y="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7" name="Freeform 14">
              <a:extLst>
                <a:ext uri="{FF2B5EF4-FFF2-40B4-BE49-F238E27FC236}">
                  <a16:creationId xmlns:a16="http://schemas.microsoft.com/office/drawing/2014/main" id="{2B3D4348-0282-4E7C-97B3-374DF06D9D47}"/>
                </a:ext>
              </a:extLst>
            </p:cNvPr>
            <p:cNvSpPr>
              <a:spLocks/>
            </p:cNvSpPr>
            <p:nvPr/>
          </p:nvSpPr>
          <p:spPr bwMode="auto">
            <a:xfrm>
              <a:off x="917250" y="6036289"/>
              <a:ext cx="190179" cy="184771"/>
            </a:xfrm>
            <a:custGeom>
              <a:avLst/>
              <a:gdLst>
                <a:gd name="T0" fmla="*/ 87 w 89"/>
                <a:gd name="T1" fmla="*/ 8 h 86"/>
                <a:gd name="T2" fmla="*/ 87 w 89"/>
                <a:gd name="T3" fmla="*/ 51 h 86"/>
                <a:gd name="T4" fmla="*/ 46 w 89"/>
                <a:gd name="T5" fmla="*/ 86 h 86"/>
                <a:gd name="T6" fmla="*/ 2 w 89"/>
                <a:gd name="T7" fmla="*/ 51 h 86"/>
                <a:gd name="T8" fmla="*/ 2 w 89"/>
                <a:gd name="T9" fmla="*/ 13 h 86"/>
                <a:gd name="T10" fmla="*/ 0 w 89"/>
                <a:gd name="T11" fmla="*/ 0 h 86"/>
                <a:gd name="T12" fmla="*/ 20 w 89"/>
                <a:gd name="T13" fmla="*/ 0 h 86"/>
                <a:gd name="T14" fmla="*/ 18 w 89"/>
                <a:gd name="T15" fmla="*/ 13 h 86"/>
                <a:gd name="T16" fmla="*/ 18 w 89"/>
                <a:gd name="T17" fmla="*/ 51 h 86"/>
                <a:gd name="T18" fmla="*/ 49 w 89"/>
                <a:gd name="T19" fmla="*/ 79 h 86"/>
                <a:gd name="T20" fmla="*/ 81 w 89"/>
                <a:gd name="T21" fmla="*/ 51 h 86"/>
                <a:gd name="T22" fmla="*/ 81 w 89"/>
                <a:gd name="T23" fmla="*/ 8 h 86"/>
                <a:gd name="T24" fmla="*/ 80 w 89"/>
                <a:gd name="T25" fmla="*/ 0 h 86"/>
                <a:gd name="T26" fmla="*/ 89 w 89"/>
                <a:gd name="T27" fmla="*/ 0 h 86"/>
                <a:gd name="T28" fmla="*/ 87 w 89"/>
                <a:gd name="T29" fmla="*/ 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9" h="86">
                  <a:moveTo>
                    <a:pt x="87" y="8"/>
                  </a:moveTo>
                  <a:cubicBezTo>
                    <a:pt x="87" y="51"/>
                    <a:pt x="87" y="51"/>
                    <a:pt x="87" y="51"/>
                  </a:cubicBezTo>
                  <a:cubicBezTo>
                    <a:pt x="87" y="75"/>
                    <a:pt x="70" y="86"/>
                    <a:pt x="46" y="86"/>
                  </a:cubicBezTo>
                  <a:cubicBezTo>
                    <a:pt x="23" y="86"/>
                    <a:pt x="2" y="78"/>
                    <a:pt x="2" y="51"/>
                  </a:cubicBezTo>
                  <a:cubicBezTo>
                    <a:pt x="2" y="13"/>
                    <a:pt x="2" y="13"/>
                    <a:pt x="2" y="13"/>
                  </a:cubicBezTo>
                  <a:cubicBezTo>
                    <a:pt x="2" y="9"/>
                    <a:pt x="3" y="5"/>
                    <a:pt x="0" y="0"/>
                  </a:cubicBezTo>
                  <a:cubicBezTo>
                    <a:pt x="20" y="0"/>
                    <a:pt x="20" y="0"/>
                    <a:pt x="20" y="0"/>
                  </a:cubicBezTo>
                  <a:cubicBezTo>
                    <a:pt x="18" y="5"/>
                    <a:pt x="18" y="8"/>
                    <a:pt x="18" y="13"/>
                  </a:cubicBezTo>
                  <a:cubicBezTo>
                    <a:pt x="18" y="51"/>
                    <a:pt x="18" y="51"/>
                    <a:pt x="18" y="51"/>
                  </a:cubicBezTo>
                  <a:cubicBezTo>
                    <a:pt x="18" y="73"/>
                    <a:pt x="32" y="79"/>
                    <a:pt x="49" y="79"/>
                  </a:cubicBezTo>
                  <a:cubicBezTo>
                    <a:pt x="69" y="79"/>
                    <a:pt x="81" y="70"/>
                    <a:pt x="81" y="51"/>
                  </a:cubicBezTo>
                  <a:cubicBezTo>
                    <a:pt x="81" y="8"/>
                    <a:pt x="81" y="8"/>
                    <a:pt x="81" y="8"/>
                  </a:cubicBezTo>
                  <a:cubicBezTo>
                    <a:pt x="81" y="4"/>
                    <a:pt x="80" y="1"/>
                    <a:pt x="80" y="0"/>
                  </a:cubicBezTo>
                  <a:cubicBezTo>
                    <a:pt x="89" y="0"/>
                    <a:pt x="89" y="0"/>
                    <a:pt x="89" y="0"/>
                  </a:cubicBezTo>
                  <a:cubicBezTo>
                    <a:pt x="88" y="1"/>
                    <a:pt x="87" y="4"/>
                    <a:pt x="87" y="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8" name="Freeform 15">
              <a:extLst>
                <a:ext uri="{FF2B5EF4-FFF2-40B4-BE49-F238E27FC236}">
                  <a16:creationId xmlns:a16="http://schemas.microsoft.com/office/drawing/2014/main" id="{C54504B4-5F22-4E5B-ACA2-6BE30D842B7D}"/>
                </a:ext>
              </a:extLst>
            </p:cNvPr>
            <p:cNvSpPr>
              <a:spLocks/>
            </p:cNvSpPr>
            <p:nvPr/>
          </p:nvSpPr>
          <p:spPr bwMode="auto">
            <a:xfrm>
              <a:off x="2373789" y="6036289"/>
              <a:ext cx="189278" cy="184771"/>
            </a:xfrm>
            <a:custGeom>
              <a:avLst/>
              <a:gdLst>
                <a:gd name="T0" fmla="*/ 88 w 89"/>
                <a:gd name="T1" fmla="*/ 8 h 86"/>
                <a:gd name="T2" fmla="*/ 88 w 89"/>
                <a:gd name="T3" fmla="*/ 51 h 86"/>
                <a:gd name="T4" fmla="*/ 47 w 89"/>
                <a:gd name="T5" fmla="*/ 86 h 86"/>
                <a:gd name="T6" fmla="*/ 3 w 89"/>
                <a:gd name="T7" fmla="*/ 51 h 86"/>
                <a:gd name="T8" fmla="*/ 3 w 89"/>
                <a:gd name="T9" fmla="*/ 13 h 86"/>
                <a:gd name="T10" fmla="*/ 0 w 89"/>
                <a:gd name="T11" fmla="*/ 0 h 86"/>
                <a:gd name="T12" fmla="*/ 21 w 89"/>
                <a:gd name="T13" fmla="*/ 0 h 86"/>
                <a:gd name="T14" fmla="*/ 19 w 89"/>
                <a:gd name="T15" fmla="*/ 13 h 86"/>
                <a:gd name="T16" fmla="*/ 19 w 89"/>
                <a:gd name="T17" fmla="*/ 51 h 86"/>
                <a:gd name="T18" fmla="*/ 50 w 89"/>
                <a:gd name="T19" fmla="*/ 79 h 86"/>
                <a:gd name="T20" fmla="*/ 82 w 89"/>
                <a:gd name="T21" fmla="*/ 51 h 86"/>
                <a:gd name="T22" fmla="*/ 82 w 89"/>
                <a:gd name="T23" fmla="*/ 8 h 86"/>
                <a:gd name="T24" fmla="*/ 81 w 89"/>
                <a:gd name="T25" fmla="*/ 0 h 86"/>
                <a:gd name="T26" fmla="*/ 89 w 89"/>
                <a:gd name="T27" fmla="*/ 0 h 86"/>
                <a:gd name="T28" fmla="*/ 88 w 89"/>
                <a:gd name="T29" fmla="*/ 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9" h="86">
                  <a:moveTo>
                    <a:pt x="88" y="8"/>
                  </a:moveTo>
                  <a:cubicBezTo>
                    <a:pt x="88" y="51"/>
                    <a:pt x="88" y="51"/>
                    <a:pt x="88" y="51"/>
                  </a:cubicBezTo>
                  <a:cubicBezTo>
                    <a:pt x="88" y="75"/>
                    <a:pt x="71" y="86"/>
                    <a:pt x="47" y="86"/>
                  </a:cubicBezTo>
                  <a:cubicBezTo>
                    <a:pt x="24" y="86"/>
                    <a:pt x="3" y="78"/>
                    <a:pt x="3" y="51"/>
                  </a:cubicBezTo>
                  <a:cubicBezTo>
                    <a:pt x="3" y="13"/>
                    <a:pt x="3" y="13"/>
                    <a:pt x="3" y="13"/>
                  </a:cubicBezTo>
                  <a:cubicBezTo>
                    <a:pt x="3" y="9"/>
                    <a:pt x="3" y="5"/>
                    <a:pt x="0" y="0"/>
                  </a:cubicBezTo>
                  <a:cubicBezTo>
                    <a:pt x="21" y="0"/>
                    <a:pt x="21" y="0"/>
                    <a:pt x="21" y="0"/>
                  </a:cubicBezTo>
                  <a:cubicBezTo>
                    <a:pt x="19" y="5"/>
                    <a:pt x="19" y="8"/>
                    <a:pt x="19" y="13"/>
                  </a:cubicBezTo>
                  <a:cubicBezTo>
                    <a:pt x="19" y="51"/>
                    <a:pt x="19" y="51"/>
                    <a:pt x="19" y="51"/>
                  </a:cubicBezTo>
                  <a:cubicBezTo>
                    <a:pt x="19" y="73"/>
                    <a:pt x="33" y="79"/>
                    <a:pt x="50" y="79"/>
                  </a:cubicBezTo>
                  <a:cubicBezTo>
                    <a:pt x="69" y="79"/>
                    <a:pt x="82" y="70"/>
                    <a:pt x="82" y="51"/>
                  </a:cubicBezTo>
                  <a:cubicBezTo>
                    <a:pt x="82" y="8"/>
                    <a:pt x="82" y="8"/>
                    <a:pt x="82" y="8"/>
                  </a:cubicBezTo>
                  <a:cubicBezTo>
                    <a:pt x="82" y="4"/>
                    <a:pt x="81" y="1"/>
                    <a:pt x="81" y="0"/>
                  </a:cubicBezTo>
                  <a:cubicBezTo>
                    <a:pt x="89" y="0"/>
                    <a:pt x="89" y="0"/>
                    <a:pt x="89" y="0"/>
                  </a:cubicBezTo>
                  <a:cubicBezTo>
                    <a:pt x="89" y="1"/>
                    <a:pt x="88" y="4"/>
                    <a:pt x="88" y="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9" name="Freeform 16">
              <a:extLst>
                <a:ext uri="{FF2B5EF4-FFF2-40B4-BE49-F238E27FC236}">
                  <a16:creationId xmlns:a16="http://schemas.microsoft.com/office/drawing/2014/main" id="{F86FF4A4-DCF1-4277-838A-4DBD76FB456B}"/>
                </a:ext>
              </a:extLst>
            </p:cNvPr>
            <p:cNvSpPr>
              <a:spLocks/>
            </p:cNvSpPr>
            <p:nvPr/>
          </p:nvSpPr>
          <p:spPr bwMode="auto">
            <a:xfrm>
              <a:off x="1175029" y="6029980"/>
              <a:ext cx="179363" cy="186574"/>
            </a:xfrm>
            <a:custGeom>
              <a:avLst/>
              <a:gdLst>
                <a:gd name="T0" fmla="*/ 18 w 84"/>
                <a:gd name="T1" fmla="*/ 7 h 87"/>
                <a:gd name="T2" fmla="*/ 18 w 84"/>
                <a:gd name="T3" fmla="*/ 73 h 87"/>
                <a:gd name="T4" fmla="*/ 21 w 84"/>
                <a:gd name="T5" fmla="*/ 87 h 87"/>
                <a:gd name="T6" fmla="*/ 0 w 84"/>
                <a:gd name="T7" fmla="*/ 87 h 87"/>
                <a:gd name="T8" fmla="*/ 3 w 84"/>
                <a:gd name="T9" fmla="*/ 73 h 87"/>
                <a:gd name="T10" fmla="*/ 3 w 84"/>
                <a:gd name="T11" fmla="*/ 16 h 87"/>
                <a:gd name="T12" fmla="*/ 0 w 84"/>
                <a:gd name="T13" fmla="*/ 3 h 87"/>
                <a:gd name="T14" fmla="*/ 17 w 84"/>
                <a:gd name="T15" fmla="*/ 3 h 87"/>
                <a:gd name="T16" fmla="*/ 21 w 84"/>
                <a:gd name="T17" fmla="*/ 3 h 87"/>
                <a:gd name="T18" fmla="*/ 67 w 84"/>
                <a:gd name="T19" fmla="*/ 27 h 87"/>
                <a:gd name="T20" fmla="*/ 40 w 84"/>
                <a:gd name="T21" fmla="*/ 51 h 87"/>
                <a:gd name="T22" fmla="*/ 84 w 84"/>
                <a:gd name="T23" fmla="*/ 87 h 87"/>
                <a:gd name="T24" fmla="*/ 60 w 84"/>
                <a:gd name="T25" fmla="*/ 87 h 87"/>
                <a:gd name="T26" fmla="*/ 24 w 84"/>
                <a:gd name="T27" fmla="*/ 49 h 87"/>
                <a:gd name="T28" fmla="*/ 24 w 84"/>
                <a:gd name="T29" fmla="*/ 47 h 87"/>
                <a:gd name="T30" fmla="*/ 30 w 84"/>
                <a:gd name="T31" fmla="*/ 47 h 87"/>
                <a:gd name="T32" fmla="*/ 51 w 84"/>
                <a:gd name="T33" fmla="*/ 27 h 87"/>
                <a:gd name="T34" fmla="*/ 24 w 84"/>
                <a:gd name="T35" fmla="*/ 7 h 87"/>
                <a:gd name="T36" fmla="*/ 18 w 84"/>
                <a:gd name="T37"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4" h="87">
                  <a:moveTo>
                    <a:pt x="18" y="7"/>
                  </a:moveTo>
                  <a:cubicBezTo>
                    <a:pt x="18" y="73"/>
                    <a:pt x="18" y="73"/>
                    <a:pt x="18" y="73"/>
                  </a:cubicBezTo>
                  <a:cubicBezTo>
                    <a:pt x="18" y="78"/>
                    <a:pt x="18" y="81"/>
                    <a:pt x="21" y="87"/>
                  </a:cubicBezTo>
                  <a:cubicBezTo>
                    <a:pt x="0" y="87"/>
                    <a:pt x="0" y="87"/>
                    <a:pt x="0" y="87"/>
                  </a:cubicBezTo>
                  <a:cubicBezTo>
                    <a:pt x="3" y="81"/>
                    <a:pt x="3" y="78"/>
                    <a:pt x="3" y="73"/>
                  </a:cubicBezTo>
                  <a:cubicBezTo>
                    <a:pt x="3" y="16"/>
                    <a:pt x="3" y="16"/>
                    <a:pt x="3" y="16"/>
                  </a:cubicBezTo>
                  <a:cubicBezTo>
                    <a:pt x="3" y="12"/>
                    <a:pt x="3" y="8"/>
                    <a:pt x="0" y="3"/>
                  </a:cubicBezTo>
                  <a:cubicBezTo>
                    <a:pt x="17" y="3"/>
                    <a:pt x="17" y="3"/>
                    <a:pt x="17" y="3"/>
                  </a:cubicBezTo>
                  <a:cubicBezTo>
                    <a:pt x="21" y="3"/>
                    <a:pt x="21" y="3"/>
                    <a:pt x="21" y="3"/>
                  </a:cubicBezTo>
                  <a:cubicBezTo>
                    <a:pt x="32" y="3"/>
                    <a:pt x="67" y="0"/>
                    <a:pt x="67" y="27"/>
                  </a:cubicBezTo>
                  <a:cubicBezTo>
                    <a:pt x="67" y="38"/>
                    <a:pt x="57" y="51"/>
                    <a:pt x="40" y="51"/>
                  </a:cubicBezTo>
                  <a:cubicBezTo>
                    <a:pt x="53" y="64"/>
                    <a:pt x="61" y="70"/>
                    <a:pt x="84" y="87"/>
                  </a:cubicBezTo>
                  <a:cubicBezTo>
                    <a:pt x="60" y="87"/>
                    <a:pt x="60" y="87"/>
                    <a:pt x="60" y="87"/>
                  </a:cubicBezTo>
                  <a:cubicBezTo>
                    <a:pt x="44" y="71"/>
                    <a:pt x="37" y="64"/>
                    <a:pt x="24" y="49"/>
                  </a:cubicBezTo>
                  <a:cubicBezTo>
                    <a:pt x="24" y="47"/>
                    <a:pt x="24" y="47"/>
                    <a:pt x="24" y="47"/>
                  </a:cubicBezTo>
                  <a:cubicBezTo>
                    <a:pt x="30" y="47"/>
                    <a:pt x="30" y="47"/>
                    <a:pt x="30" y="47"/>
                  </a:cubicBezTo>
                  <a:cubicBezTo>
                    <a:pt x="44" y="47"/>
                    <a:pt x="51" y="37"/>
                    <a:pt x="51" y="27"/>
                  </a:cubicBezTo>
                  <a:cubicBezTo>
                    <a:pt x="51" y="12"/>
                    <a:pt x="41" y="7"/>
                    <a:pt x="24" y="7"/>
                  </a:cubicBezTo>
                  <a:lnTo>
                    <a:pt x="18"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10" name="Freeform 17">
              <a:extLst>
                <a:ext uri="{FF2B5EF4-FFF2-40B4-BE49-F238E27FC236}">
                  <a16:creationId xmlns:a16="http://schemas.microsoft.com/office/drawing/2014/main" id="{CB96773A-C9AD-400D-9297-17FE7F14798F}"/>
                </a:ext>
              </a:extLst>
            </p:cNvPr>
            <p:cNvSpPr>
              <a:spLocks/>
            </p:cNvSpPr>
            <p:nvPr/>
          </p:nvSpPr>
          <p:spPr bwMode="auto">
            <a:xfrm>
              <a:off x="1616677" y="6031783"/>
              <a:ext cx="240653" cy="186574"/>
            </a:xfrm>
            <a:custGeom>
              <a:avLst/>
              <a:gdLst>
                <a:gd name="T0" fmla="*/ 111 w 113"/>
                <a:gd name="T1" fmla="*/ 56 h 87"/>
                <a:gd name="T2" fmla="*/ 111 w 113"/>
                <a:gd name="T3" fmla="*/ 81 h 87"/>
                <a:gd name="T4" fmla="*/ 74 w 113"/>
                <a:gd name="T5" fmla="*/ 87 h 87"/>
                <a:gd name="T6" fmla="*/ 75 w 113"/>
                <a:gd name="T7" fmla="*/ 0 h 87"/>
                <a:gd name="T8" fmla="*/ 109 w 113"/>
                <a:gd name="T9" fmla="*/ 8 h 87"/>
                <a:gd name="T10" fmla="*/ 109 w 113"/>
                <a:gd name="T11" fmla="*/ 20 h 87"/>
                <a:gd name="T12" fmla="*/ 75 w 113"/>
                <a:gd name="T13" fmla="*/ 6 h 87"/>
                <a:gd name="T14" fmla="*/ 77 w 113"/>
                <a:gd name="T15" fmla="*/ 81 h 87"/>
                <a:gd name="T16" fmla="*/ 95 w 113"/>
                <a:gd name="T17" fmla="*/ 78 h 87"/>
                <a:gd name="T18" fmla="*/ 95 w 113"/>
                <a:gd name="T19" fmla="*/ 56 h 87"/>
                <a:gd name="T20" fmla="*/ 93 w 113"/>
                <a:gd name="T21" fmla="*/ 46 h 87"/>
                <a:gd name="T22" fmla="*/ 113 w 113"/>
                <a:gd name="T23" fmla="*/ 46 h 87"/>
                <a:gd name="T24" fmla="*/ 111 w 113"/>
                <a:gd name="T25" fmla="*/ 56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3" h="87">
                  <a:moveTo>
                    <a:pt x="111" y="56"/>
                  </a:moveTo>
                  <a:cubicBezTo>
                    <a:pt x="111" y="81"/>
                    <a:pt x="111" y="81"/>
                    <a:pt x="111" y="81"/>
                  </a:cubicBezTo>
                  <a:cubicBezTo>
                    <a:pt x="101" y="85"/>
                    <a:pt x="87" y="87"/>
                    <a:pt x="74" y="87"/>
                  </a:cubicBezTo>
                  <a:cubicBezTo>
                    <a:pt x="0" y="87"/>
                    <a:pt x="4" y="1"/>
                    <a:pt x="75" y="0"/>
                  </a:cubicBezTo>
                  <a:cubicBezTo>
                    <a:pt x="86" y="0"/>
                    <a:pt x="98" y="3"/>
                    <a:pt x="109" y="8"/>
                  </a:cubicBezTo>
                  <a:cubicBezTo>
                    <a:pt x="109" y="20"/>
                    <a:pt x="109" y="20"/>
                    <a:pt x="109" y="20"/>
                  </a:cubicBezTo>
                  <a:cubicBezTo>
                    <a:pt x="105" y="16"/>
                    <a:pt x="92" y="6"/>
                    <a:pt x="75" y="6"/>
                  </a:cubicBezTo>
                  <a:cubicBezTo>
                    <a:pt x="22" y="6"/>
                    <a:pt x="26" y="81"/>
                    <a:pt x="77" y="81"/>
                  </a:cubicBezTo>
                  <a:cubicBezTo>
                    <a:pt x="84" y="81"/>
                    <a:pt x="89" y="81"/>
                    <a:pt x="95" y="78"/>
                  </a:cubicBezTo>
                  <a:cubicBezTo>
                    <a:pt x="95" y="56"/>
                    <a:pt x="95" y="56"/>
                    <a:pt x="95" y="56"/>
                  </a:cubicBezTo>
                  <a:cubicBezTo>
                    <a:pt x="95" y="52"/>
                    <a:pt x="93" y="48"/>
                    <a:pt x="93" y="46"/>
                  </a:cubicBezTo>
                  <a:cubicBezTo>
                    <a:pt x="113" y="46"/>
                    <a:pt x="113" y="46"/>
                    <a:pt x="113" y="46"/>
                  </a:cubicBezTo>
                  <a:cubicBezTo>
                    <a:pt x="113" y="48"/>
                    <a:pt x="111" y="52"/>
                    <a:pt x="111" y="5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11" name="Freeform 18">
              <a:extLst>
                <a:ext uri="{FF2B5EF4-FFF2-40B4-BE49-F238E27FC236}">
                  <a16:creationId xmlns:a16="http://schemas.microsoft.com/office/drawing/2014/main" id="{BF7F423C-5DEF-40AE-A6AA-EC34B109A9D7}"/>
                </a:ext>
              </a:extLst>
            </p:cNvPr>
            <p:cNvSpPr>
              <a:spLocks/>
            </p:cNvSpPr>
            <p:nvPr/>
          </p:nvSpPr>
          <p:spPr bwMode="auto">
            <a:xfrm>
              <a:off x="2633370" y="6036289"/>
              <a:ext cx="143310" cy="180265"/>
            </a:xfrm>
            <a:custGeom>
              <a:avLst/>
              <a:gdLst>
                <a:gd name="T0" fmla="*/ 26 w 67"/>
                <a:gd name="T1" fmla="*/ 46 h 84"/>
                <a:gd name="T2" fmla="*/ 26 w 67"/>
                <a:gd name="T3" fmla="*/ 43 h 84"/>
                <a:gd name="T4" fmla="*/ 51 w 67"/>
                <a:gd name="T5" fmla="*/ 24 h 84"/>
                <a:gd name="T6" fmla="*/ 24 w 67"/>
                <a:gd name="T7" fmla="*/ 4 h 84"/>
                <a:gd name="T8" fmla="*/ 18 w 67"/>
                <a:gd name="T9" fmla="*/ 4 h 84"/>
                <a:gd name="T10" fmla="*/ 18 w 67"/>
                <a:gd name="T11" fmla="*/ 70 h 84"/>
                <a:gd name="T12" fmla="*/ 21 w 67"/>
                <a:gd name="T13" fmla="*/ 84 h 84"/>
                <a:gd name="T14" fmla="*/ 0 w 67"/>
                <a:gd name="T15" fmla="*/ 84 h 84"/>
                <a:gd name="T16" fmla="*/ 3 w 67"/>
                <a:gd name="T17" fmla="*/ 70 h 84"/>
                <a:gd name="T18" fmla="*/ 3 w 67"/>
                <a:gd name="T19" fmla="*/ 13 h 84"/>
                <a:gd name="T20" fmla="*/ 0 w 67"/>
                <a:gd name="T21" fmla="*/ 0 h 84"/>
                <a:gd name="T22" fmla="*/ 21 w 67"/>
                <a:gd name="T23" fmla="*/ 0 h 84"/>
                <a:gd name="T24" fmla="*/ 67 w 67"/>
                <a:gd name="T25" fmla="*/ 24 h 84"/>
                <a:gd name="T26" fmla="*/ 26 w 67"/>
                <a:gd name="T27" fmla="*/ 4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84">
                  <a:moveTo>
                    <a:pt x="26" y="46"/>
                  </a:moveTo>
                  <a:cubicBezTo>
                    <a:pt x="26" y="43"/>
                    <a:pt x="26" y="43"/>
                    <a:pt x="26" y="43"/>
                  </a:cubicBezTo>
                  <a:cubicBezTo>
                    <a:pt x="41" y="46"/>
                    <a:pt x="51" y="36"/>
                    <a:pt x="51" y="24"/>
                  </a:cubicBezTo>
                  <a:cubicBezTo>
                    <a:pt x="51" y="10"/>
                    <a:pt x="43" y="4"/>
                    <a:pt x="24" y="4"/>
                  </a:cubicBezTo>
                  <a:cubicBezTo>
                    <a:pt x="22" y="4"/>
                    <a:pt x="20" y="4"/>
                    <a:pt x="18" y="4"/>
                  </a:cubicBezTo>
                  <a:cubicBezTo>
                    <a:pt x="18" y="70"/>
                    <a:pt x="18" y="70"/>
                    <a:pt x="18" y="70"/>
                  </a:cubicBezTo>
                  <a:cubicBezTo>
                    <a:pt x="18" y="75"/>
                    <a:pt x="18" y="78"/>
                    <a:pt x="21" y="84"/>
                  </a:cubicBezTo>
                  <a:cubicBezTo>
                    <a:pt x="0" y="84"/>
                    <a:pt x="0" y="84"/>
                    <a:pt x="0" y="84"/>
                  </a:cubicBezTo>
                  <a:cubicBezTo>
                    <a:pt x="3" y="78"/>
                    <a:pt x="3" y="75"/>
                    <a:pt x="3" y="70"/>
                  </a:cubicBezTo>
                  <a:cubicBezTo>
                    <a:pt x="3" y="13"/>
                    <a:pt x="3" y="13"/>
                    <a:pt x="3" y="13"/>
                  </a:cubicBezTo>
                  <a:cubicBezTo>
                    <a:pt x="3" y="9"/>
                    <a:pt x="3" y="5"/>
                    <a:pt x="0" y="0"/>
                  </a:cubicBezTo>
                  <a:cubicBezTo>
                    <a:pt x="21" y="0"/>
                    <a:pt x="21" y="0"/>
                    <a:pt x="21" y="0"/>
                  </a:cubicBezTo>
                  <a:cubicBezTo>
                    <a:pt x="42" y="0"/>
                    <a:pt x="67" y="0"/>
                    <a:pt x="67" y="24"/>
                  </a:cubicBezTo>
                  <a:cubicBezTo>
                    <a:pt x="67" y="42"/>
                    <a:pt x="46" y="51"/>
                    <a:pt x="26" y="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12" name="Freeform 19">
              <a:extLst>
                <a:ext uri="{FF2B5EF4-FFF2-40B4-BE49-F238E27FC236}">
                  <a16:creationId xmlns:a16="http://schemas.microsoft.com/office/drawing/2014/main" id="{AFE3A1C8-F1A7-4FB5-95C5-C80464CADCEA}"/>
                </a:ext>
              </a:extLst>
            </p:cNvPr>
            <p:cNvSpPr>
              <a:spLocks noEditPoints="1"/>
            </p:cNvSpPr>
            <p:nvPr/>
          </p:nvSpPr>
          <p:spPr bwMode="auto">
            <a:xfrm>
              <a:off x="1377826" y="6031783"/>
              <a:ext cx="234344" cy="186574"/>
            </a:xfrm>
            <a:custGeom>
              <a:avLst/>
              <a:gdLst>
                <a:gd name="T0" fmla="*/ 56 w 110"/>
                <a:gd name="T1" fmla="*/ 0 h 87"/>
                <a:gd name="T2" fmla="*/ 0 w 110"/>
                <a:gd name="T3" fmla="*/ 43 h 87"/>
                <a:gd name="T4" fmla="*/ 53 w 110"/>
                <a:gd name="T5" fmla="*/ 87 h 87"/>
                <a:gd name="T6" fmla="*/ 109 w 110"/>
                <a:gd name="T7" fmla="*/ 43 h 87"/>
                <a:gd name="T8" fmla="*/ 56 w 110"/>
                <a:gd name="T9" fmla="*/ 0 h 87"/>
                <a:gd name="T10" fmla="*/ 57 w 110"/>
                <a:gd name="T11" fmla="*/ 81 h 87"/>
                <a:gd name="T12" fmla="*/ 53 w 110"/>
                <a:gd name="T13" fmla="*/ 6 h 87"/>
                <a:gd name="T14" fmla="*/ 57 w 110"/>
                <a:gd name="T15" fmla="*/ 81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87">
                  <a:moveTo>
                    <a:pt x="56" y="0"/>
                  </a:moveTo>
                  <a:cubicBezTo>
                    <a:pt x="25" y="0"/>
                    <a:pt x="0" y="16"/>
                    <a:pt x="0" y="43"/>
                  </a:cubicBezTo>
                  <a:cubicBezTo>
                    <a:pt x="0" y="68"/>
                    <a:pt x="22" y="87"/>
                    <a:pt x="53" y="87"/>
                  </a:cubicBezTo>
                  <a:cubicBezTo>
                    <a:pt x="84" y="87"/>
                    <a:pt x="109" y="69"/>
                    <a:pt x="109" y="43"/>
                  </a:cubicBezTo>
                  <a:cubicBezTo>
                    <a:pt x="109" y="16"/>
                    <a:pt x="87" y="0"/>
                    <a:pt x="56" y="0"/>
                  </a:cubicBezTo>
                  <a:moveTo>
                    <a:pt x="57" y="81"/>
                  </a:moveTo>
                  <a:cubicBezTo>
                    <a:pt x="9" y="81"/>
                    <a:pt x="0" y="6"/>
                    <a:pt x="53" y="6"/>
                  </a:cubicBezTo>
                  <a:cubicBezTo>
                    <a:pt x="101" y="6"/>
                    <a:pt x="110" y="81"/>
                    <a:pt x="57" y="8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13" name="Freeform 20">
              <a:extLst>
                <a:ext uri="{FF2B5EF4-FFF2-40B4-BE49-F238E27FC236}">
                  <a16:creationId xmlns:a16="http://schemas.microsoft.com/office/drawing/2014/main" id="{0C8A0C5C-C5B2-42C5-A293-BFEB0B22809C}"/>
                </a:ext>
              </a:extLst>
            </p:cNvPr>
            <p:cNvSpPr>
              <a:spLocks noEditPoints="1"/>
            </p:cNvSpPr>
            <p:nvPr/>
          </p:nvSpPr>
          <p:spPr bwMode="auto">
            <a:xfrm>
              <a:off x="2081760" y="6031783"/>
              <a:ext cx="234344" cy="186574"/>
            </a:xfrm>
            <a:custGeom>
              <a:avLst/>
              <a:gdLst>
                <a:gd name="T0" fmla="*/ 56 w 110"/>
                <a:gd name="T1" fmla="*/ 0 h 87"/>
                <a:gd name="T2" fmla="*/ 0 w 110"/>
                <a:gd name="T3" fmla="*/ 43 h 87"/>
                <a:gd name="T4" fmla="*/ 53 w 110"/>
                <a:gd name="T5" fmla="*/ 87 h 87"/>
                <a:gd name="T6" fmla="*/ 109 w 110"/>
                <a:gd name="T7" fmla="*/ 43 h 87"/>
                <a:gd name="T8" fmla="*/ 56 w 110"/>
                <a:gd name="T9" fmla="*/ 0 h 87"/>
                <a:gd name="T10" fmla="*/ 56 w 110"/>
                <a:gd name="T11" fmla="*/ 82 h 87"/>
                <a:gd name="T12" fmla="*/ 53 w 110"/>
                <a:gd name="T13" fmla="*/ 5 h 87"/>
                <a:gd name="T14" fmla="*/ 56 w 110"/>
                <a:gd name="T15" fmla="*/ 82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87">
                  <a:moveTo>
                    <a:pt x="56" y="0"/>
                  </a:moveTo>
                  <a:cubicBezTo>
                    <a:pt x="25" y="0"/>
                    <a:pt x="0" y="16"/>
                    <a:pt x="0" y="43"/>
                  </a:cubicBezTo>
                  <a:cubicBezTo>
                    <a:pt x="0" y="68"/>
                    <a:pt x="22" y="87"/>
                    <a:pt x="53" y="87"/>
                  </a:cubicBezTo>
                  <a:cubicBezTo>
                    <a:pt x="84" y="87"/>
                    <a:pt x="109" y="69"/>
                    <a:pt x="109" y="43"/>
                  </a:cubicBezTo>
                  <a:cubicBezTo>
                    <a:pt x="109" y="16"/>
                    <a:pt x="87" y="0"/>
                    <a:pt x="56" y="0"/>
                  </a:cubicBezTo>
                  <a:moveTo>
                    <a:pt x="56" y="82"/>
                  </a:moveTo>
                  <a:cubicBezTo>
                    <a:pt x="9" y="82"/>
                    <a:pt x="0" y="5"/>
                    <a:pt x="53" y="5"/>
                  </a:cubicBezTo>
                  <a:cubicBezTo>
                    <a:pt x="101" y="5"/>
                    <a:pt x="110" y="82"/>
                    <a:pt x="56" y="8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14" name="Freeform 21">
              <a:extLst>
                <a:ext uri="{FF2B5EF4-FFF2-40B4-BE49-F238E27FC236}">
                  <a16:creationId xmlns:a16="http://schemas.microsoft.com/office/drawing/2014/main" id="{53DDC7F5-19AC-4216-90E6-D790888AE0CA}"/>
                </a:ext>
              </a:extLst>
            </p:cNvPr>
            <p:cNvSpPr>
              <a:spLocks/>
            </p:cNvSpPr>
            <p:nvPr/>
          </p:nvSpPr>
          <p:spPr bwMode="auto">
            <a:xfrm>
              <a:off x="1906903" y="6029980"/>
              <a:ext cx="148718" cy="186574"/>
            </a:xfrm>
            <a:custGeom>
              <a:avLst/>
              <a:gdLst>
                <a:gd name="T0" fmla="*/ 0 w 70"/>
                <a:gd name="T1" fmla="*/ 3 h 87"/>
                <a:gd name="T2" fmla="*/ 7 w 70"/>
                <a:gd name="T3" fmla="*/ 3 h 87"/>
                <a:gd name="T4" fmla="*/ 54 w 70"/>
                <a:gd name="T5" fmla="*/ 27 h 87"/>
                <a:gd name="T6" fmla="*/ 26 w 70"/>
                <a:gd name="T7" fmla="*/ 51 h 87"/>
                <a:gd name="T8" fmla="*/ 70 w 70"/>
                <a:gd name="T9" fmla="*/ 87 h 87"/>
                <a:gd name="T10" fmla="*/ 47 w 70"/>
                <a:gd name="T11" fmla="*/ 87 h 87"/>
                <a:gd name="T12" fmla="*/ 10 w 70"/>
                <a:gd name="T13" fmla="*/ 49 h 87"/>
                <a:gd name="T14" fmla="*/ 10 w 70"/>
                <a:gd name="T15" fmla="*/ 47 h 87"/>
                <a:gd name="T16" fmla="*/ 17 w 70"/>
                <a:gd name="T17" fmla="*/ 47 h 87"/>
                <a:gd name="T18" fmla="*/ 38 w 70"/>
                <a:gd name="T19" fmla="*/ 27 h 87"/>
                <a:gd name="T20" fmla="*/ 11 w 70"/>
                <a:gd name="T21" fmla="*/ 7 h 87"/>
                <a:gd name="T22" fmla="*/ 0 w 70"/>
                <a:gd name="T23" fmla="*/ 7 h 87"/>
                <a:gd name="T24" fmla="*/ 0 w 70"/>
                <a:gd name="T25" fmla="*/ 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 h="87">
                  <a:moveTo>
                    <a:pt x="0" y="3"/>
                  </a:moveTo>
                  <a:cubicBezTo>
                    <a:pt x="7" y="3"/>
                    <a:pt x="7" y="3"/>
                    <a:pt x="7" y="3"/>
                  </a:cubicBezTo>
                  <a:cubicBezTo>
                    <a:pt x="19" y="3"/>
                    <a:pt x="54" y="0"/>
                    <a:pt x="54" y="27"/>
                  </a:cubicBezTo>
                  <a:cubicBezTo>
                    <a:pt x="54" y="38"/>
                    <a:pt x="44" y="51"/>
                    <a:pt x="26" y="51"/>
                  </a:cubicBezTo>
                  <a:cubicBezTo>
                    <a:pt x="40" y="64"/>
                    <a:pt x="48" y="70"/>
                    <a:pt x="70" y="87"/>
                  </a:cubicBezTo>
                  <a:cubicBezTo>
                    <a:pt x="47" y="87"/>
                    <a:pt x="47" y="87"/>
                    <a:pt x="47" y="87"/>
                  </a:cubicBezTo>
                  <a:cubicBezTo>
                    <a:pt x="31" y="71"/>
                    <a:pt x="24" y="64"/>
                    <a:pt x="10" y="49"/>
                  </a:cubicBezTo>
                  <a:cubicBezTo>
                    <a:pt x="10" y="47"/>
                    <a:pt x="10" y="47"/>
                    <a:pt x="10" y="47"/>
                  </a:cubicBezTo>
                  <a:cubicBezTo>
                    <a:pt x="17" y="47"/>
                    <a:pt x="17" y="47"/>
                    <a:pt x="17" y="47"/>
                  </a:cubicBezTo>
                  <a:cubicBezTo>
                    <a:pt x="30" y="47"/>
                    <a:pt x="38" y="37"/>
                    <a:pt x="38" y="27"/>
                  </a:cubicBezTo>
                  <a:cubicBezTo>
                    <a:pt x="38" y="12"/>
                    <a:pt x="28" y="7"/>
                    <a:pt x="11" y="7"/>
                  </a:cubicBezTo>
                  <a:cubicBezTo>
                    <a:pt x="0" y="7"/>
                    <a:pt x="0" y="7"/>
                    <a:pt x="0" y="7"/>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15" name="Freeform 22">
              <a:extLst>
                <a:ext uri="{FF2B5EF4-FFF2-40B4-BE49-F238E27FC236}">
                  <a16:creationId xmlns:a16="http://schemas.microsoft.com/office/drawing/2014/main" id="{F3A1B441-4E98-42B1-BEEB-EF67BF254246}"/>
                </a:ext>
              </a:extLst>
            </p:cNvPr>
            <p:cNvSpPr>
              <a:spLocks/>
            </p:cNvSpPr>
            <p:nvPr/>
          </p:nvSpPr>
          <p:spPr bwMode="auto">
            <a:xfrm>
              <a:off x="2611738" y="6264324"/>
              <a:ext cx="124383" cy="94639"/>
            </a:xfrm>
            <a:custGeom>
              <a:avLst/>
              <a:gdLst>
                <a:gd name="T0" fmla="*/ 56 w 58"/>
                <a:gd name="T1" fmla="*/ 28 h 44"/>
                <a:gd name="T2" fmla="*/ 56 w 58"/>
                <a:gd name="T3" fmla="*/ 41 h 44"/>
                <a:gd name="T4" fmla="*/ 37 w 58"/>
                <a:gd name="T5" fmla="*/ 44 h 44"/>
                <a:gd name="T6" fmla="*/ 38 w 58"/>
                <a:gd name="T7" fmla="*/ 0 h 44"/>
                <a:gd name="T8" fmla="*/ 55 w 58"/>
                <a:gd name="T9" fmla="*/ 4 h 44"/>
                <a:gd name="T10" fmla="*/ 55 w 58"/>
                <a:gd name="T11" fmla="*/ 10 h 44"/>
                <a:gd name="T12" fmla="*/ 38 w 58"/>
                <a:gd name="T13" fmla="*/ 3 h 44"/>
                <a:gd name="T14" fmla="*/ 39 w 58"/>
                <a:gd name="T15" fmla="*/ 41 h 44"/>
                <a:gd name="T16" fmla="*/ 48 w 58"/>
                <a:gd name="T17" fmla="*/ 40 h 44"/>
                <a:gd name="T18" fmla="*/ 48 w 58"/>
                <a:gd name="T19" fmla="*/ 28 h 44"/>
                <a:gd name="T20" fmla="*/ 47 w 58"/>
                <a:gd name="T21" fmla="*/ 23 h 44"/>
                <a:gd name="T22" fmla="*/ 58 w 58"/>
                <a:gd name="T23" fmla="*/ 23 h 44"/>
                <a:gd name="T24" fmla="*/ 56 w 58"/>
                <a:gd name="T25" fmla="*/ 2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 h="44">
                  <a:moveTo>
                    <a:pt x="56" y="28"/>
                  </a:moveTo>
                  <a:cubicBezTo>
                    <a:pt x="56" y="41"/>
                    <a:pt x="56" y="41"/>
                    <a:pt x="56" y="41"/>
                  </a:cubicBezTo>
                  <a:cubicBezTo>
                    <a:pt x="51" y="43"/>
                    <a:pt x="44" y="44"/>
                    <a:pt x="37" y="44"/>
                  </a:cubicBezTo>
                  <a:cubicBezTo>
                    <a:pt x="0" y="44"/>
                    <a:pt x="2" y="0"/>
                    <a:pt x="38" y="0"/>
                  </a:cubicBezTo>
                  <a:cubicBezTo>
                    <a:pt x="44" y="0"/>
                    <a:pt x="50" y="1"/>
                    <a:pt x="55" y="4"/>
                  </a:cubicBezTo>
                  <a:cubicBezTo>
                    <a:pt x="55" y="10"/>
                    <a:pt x="55" y="10"/>
                    <a:pt x="55" y="10"/>
                  </a:cubicBezTo>
                  <a:cubicBezTo>
                    <a:pt x="53" y="8"/>
                    <a:pt x="47" y="3"/>
                    <a:pt x="38" y="3"/>
                  </a:cubicBezTo>
                  <a:cubicBezTo>
                    <a:pt x="11" y="3"/>
                    <a:pt x="13" y="41"/>
                    <a:pt x="39" y="41"/>
                  </a:cubicBezTo>
                  <a:cubicBezTo>
                    <a:pt x="43" y="41"/>
                    <a:pt x="45" y="41"/>
                    <a:pt x="48" y="40"/>
                  </a:cubicBezTo>
                  <a:cubicBezTo>
                    <a:pt x="48" y="28"/>
                    <a:pt x="48" y="28"/>
                    <a:pt x="48" y="28"/>
                  </a:cubicBezTo>
                  <a:cubicBezTo>
                    <a:pt x="48" y="26"/>
                    <a:pt x="48" y="24"/>
                    <a:pt x="47" y="23"/>
                  </a:cubicBezTo>
                  <a:cubicBezTo>
                    <a:pt x="58" y="23"/>
                    <a:pt x="58" y="23"/>
                    <a:pt x="58" y="23"/>
                  </a:cubicBezTo>
                  <a:cubicBezTo>
                    <a:pt x="57" y="24"/>
                    <a:pt x="56" y="26"/>
                    <a:pt x="56"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16" name="Freeform 23">
              <a:extLst>
                <a:ext uri="{FF2B5EF4-FFF2-40B4-BE49-F238E27FC236}">
                  <a16:creationId xmlns:a16="http://schemas.microsoft.com/office/drawing/2014/main" id="{DD180257-EDE0-4500-8283-C62BD54C9629}"/>
                </a:ext>
              </a:extLst>
            </p:cNvPr>
            <p:cNvSpPr>
              <a:spLocks noEditPoints="1"/>
            </p:cNvSpPr>
            <p:nvPr/>
          </p:nvSpPr>
          <p:spPr bwMode="auto">
            <a:xfrm>
              <a:off x="1757284" y="6264324"/>
              <a:ext cx="119876" cy="94639"/>
            </a:xfrm>
            <a:custGeom>
              <a:avLst/>
              <a:gdLst>
                <a:gd name="T0" fmla="*/ 29 w 56"/>
                <a:gd name="T1" fmla="*/ 0 h 44"/>
                <a:gd name="T2" fmla="*/ 0 w 56"/>
                <a:gd name="T3" fmla="*/ 22 h 44"/>
                <a:gd name="T4" fmla="*/ 27 w 56"/>
                <a:gd name="T5" fmla="*/ 44 h 44"/>
                <a:gd name="T6" fmla="*/ 56 w 56"/>
                <a:gd name="T7" fmla="*/ 22 h 44"/>
                <a:gd name="T8" fmla="*/ 29 w 56"/>
                <a:gd name="T9" fmla="*/ 0 h 44"/>
                <a:gd name="T10" fmla="*/ 29 w 56"/>
                <a:gd name="T11" fmla="*/ 42 h 44"/>
                <a:gd name="T12" fmla="*/ 27 w 56"/>
                <a:gd name="T13" fmla="*/ 2 h 44"/>
                <a:gd name="T14" fmla="*/ 29 w 56"/>
                <a:gd name="T15" fmla="*/ 42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44">
                  <a:moveTo>
                    <a:pt x="29" y="0"/>
                  </a:moveTo>
                  <a:cubicBezTo>
                    <a:pt x="13" y="0"/>
                    <a:pt x="0" y="8"/>
                    <a:pt x="0" y="22"/>
                  </a:cubicBezTo>
                  <a:cubicBezTo>
                    <a:pt x="0" y="35"/>
                    <a:pt x="12" y="44"/>
                    <a:pt x="27" y="44"/>
                  </a:cubicBezTo>
                  <a:cubicBezTo>
                    <a:pt x="43" y="44"/>
                    <a:pt x="56" y="35"/>
                    <a:pt x="56" y="22"/>
                  </a:cubicBezTo>
                  <a:cubicBezTo>
                    <a:pt x="56" y="8"/>
                    <a:pt x="45" y="0"/>
                    <a:pt x="29" y="0"/>
                  </a:cubicBezTo>
                  <a:moveTo>
                    <a:pt x="29" y="42"/>
                  </a:moveTo>
                  <a:cubicBezTo>
                    <a:pt x="5" y="42"/>
                    <a:pt x="0" y="2"/>
                    <a:pt x="27" y="2"/>
                  </a:cubicBezTo>
                  <a:cubicBezTo>
                    <a:pt x="52" y="2"/>
                    <a:pt x="56" y="42"/>
                    <a:pt x="29" y="4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17" name="Freeform 24">
              <a:extLst>
                <a:ext uri="{FF2B5EF4-FFF2-40B4-BE49-F238E27FC236}">
                  <a16:creationId xmlns:a16="http://schemas.microsoft.com/office/drawing/2014/main" id="{1E30A695-5A17-423E-8FFA-472E698A992E}"/>
                </a:ext>
              </a:extLst>
            </p:cNvPr>
            <p:cNvSpPr>
              <a:spLocks/>
            </p:cNvSpPr>
            <p:nvPr/>
          </p:nvSpPr>
          <p:spPr bwMode="auto">
            <a:xfrm>
              <a:off x="2134938" y="6264324"/>
              <a:ext cx="95540" cy="94639"/>
            </a:xfrm>
            <a:custGeom>
              <a:avLst/>
              <a:gdLst>
                <a:gd name="T0" fmla="*/ 44 w 45"/>
                <a:gd name="T1" fmla="*/ 4 h 44"/>
                <a:gd name="T2" fmla="*/ 44 w 45"/>
                <a:gd name="T3" fmla="*/ 27 h 44"/>
                <a:gd name="T4" fmla="*/ 23 w 45"/>
                <a:gd name="T5" fmla="*/ 44 h 44"/>
                <a:gd name="T6" fmla="*/ 1 w 45"/>
                <a:gd name="T7" fmla="*/ 27 h 44"/>
                <a:gd name="T8" fmla="*/ 1 w 45"/>
                <a:gd name="T9" fmla="*/ 6 h 44"/>
                <a:gd name="T10" fmla="*/ 0 w 45"/>
                <a:gd name="T11" fmla="*/ 0 h 44"/>
                <a:gd name="T12" fmla="*/ 10 w 45"/>
                <a:gd name="T13" fmla="*/ 0 h 44"/>
                <a:gd name="T14" fmla="*/ 9 w 45"/>
                <a:gd name="T15" fmla="*/ 6 h 44"/>
                <a:gd name="T16" fmla="*/ 9 w 45"/>
                <a:gd name="T17" fmla="*/ 27 h 44"/>
                <a:gd name="T18" fmla="*/ 25 w 45"/>
                <a:gd name="T19" fmla="*/ 41 h 44"/>
                <a:gd name="T20" fmla="*/ 41 w 45"/>
                <a:gd name="T21" fmla="*/ 27 h 44"/>
                <a:gd name="T22" fmla="*/ 41 w 45"/>
                <a:gd name="T23" fmla="*/ 4 h 44"/>
                <a:gd name="T24" fmla="*/ 41 w 45"/>
                <a:gd name="T25" fmla="*/ 0 h 44"/>
                <a:gd name="T26" fmla="*/ 45 w 45"/>
                <a:gd name="T27" fmla="*/ 0 h 44"/>
                <a:gd name="T28" fmla="*/ 44 w 45"/>
                <a:gd name="T29" fmla="*/ 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 h="44">
                  <a:moveTo>
                    <a:pt x="44" y="4"/>
                  </a:moveTo>
                  <a:cubicBezTo>
                    <a:pt x="44" y="27"/>
                    <a:pt x="44" y="27"/>
                    <a:pt x="44" y="27"/>
                  </a:cubicBezTo>
                  <a:cubicBezTo>
                    <a:pt x="44" y="39"/>
                    <a:pt x="35" y="44"/>
                    <a:pt x="23" y="44"/>
                  </a:cubicBezTo>
                  <a:cubicBezTo>
                    <a:pt x="12" y="44"/>
                    <a:pt x="1" y="40"/>
                    <a:pt x="1" y="27"/>
                  </a:cubicBezTo>
                  <a:cubicBezTo>
                    <a:pt x="1" y="6"/>
                    <a:pt x="1" y="6"/>
                    <a:pt x="1" y="6"/>
                  </a:cubicBezTo>
                  <a:cubicBezTo>
                    <a:pt x="1" y="4"/>
                    <a:pt x="1" y="3"/>
                    <a:pt x="0" y="0"/>
                  </a:cubicBezTo>
                  <a:cubicBezTo>
                    <a:pt x="10" y="0"/>
                    <a:pt x="10" y="0"/>
                    <a:pt x="10" y="0"/>
                  </a:cubicBezTo>
                  <a:cubicBezTo>
                    <a:pt x="9" y="2"/>
                    <a:pt x="9" y="4"/>
                    <a:pt x="9" y="6"/>
                  </a:cubicBezTo>
                  <a:cubicBezTo>
                    <a:pt x="9" y="27"/>
                    <a:pt x="9" y="27"/>
                    <a:pt x="9" y="27"/>
                  </a:cubicBezTo>
                  <a:cubicBezTo>
                    <a:pt x="9" y="38"/>
                    <a:pt x="16" y="41"/>
                    <a:pt x="25" y="41"/>
                  </a:cubicBezTo>
                  <a:cubicBezTo>
                    <a:pt x="35" y="41"/>
                    <a:pt x="41" y="37"/>
                    <a:pt x="41" y="27"/>
                  </a:cubicBezTo>
                  <a:cubicBezTo>
                    <a:pt x="41" y="4"/>
                    <a:pt x="41" y="4"/>
                    <a:pt x="41" y="4"/>
                  </a:cubicBezTo>
                  <a:cubicBezTo>
                    <a:pt x="41" y="2"/>
                    <a:pt x="41" y="0"/>
                    <a:pt x="41" y="0"/>
                  </a:cubicBezTo>
                  <a:cubicBezTo>
                    <a:pt x="45" y="0"/>
                    <a:pt x="45" y="0"/>
                    <a:pt x="45" y="0"/>
                  </a:cubicBezTo>
                  <a:cubicBezTo>
                    <a:pt x="45" y="0"/>
                    <a:pt x="44" y="2"/>
                    <a:pt x="44" y="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grpSp>
      <p:sp>
        <p:nvSpPr>
          <p:cNvPr id="14" name="Espace réservé du texte 13">
            <a:extLst>
              <a:ext uri="{FF2B5EF4-FFF2-40B4-BE49-F238E27FC236}">
                <a16:creationId xmlns:a16="http://schemas.microsoft.com/office/drawing/2014/main" id="{C8679576-43D9-4D01-B01B-BF72A997A6A7}"/>
              </a:ext>
            </a:extLst>
          </p:cNvPr>
          <p:cNvSpPr>
            <a:spLocks noGrp="1"/>
          </p:cNvSpPr>
          <p:nvPr>
            <p:ph type="body" sz="quarter" idx="25" hasCustomPrompt="1"/>
          </p:nvPr>
        </p:nvSpPr>
        <p:spPr>
          <a:xfrm>
            <a:off x="3937518" y="7126996"/>
            <a:ext cx="2620080" cy="2302499"/>
          </a:xfrm>
        </p:spPr>
        <p:txBody>
          <a:bodyPr rIns="90000" anchor="ctr">
            <a:normAutofit/>
          </a:bodyPr>
          <a:lstStyle>
            <a:lvl1pPr marL="0" indent="0">
              <a:spcBef>
                <a:spcPts val="0"/>
              </a:spcBef>
              <a:spcAft>
                <a:spcPts val="300"/>
              </a:spcAft>
              <a:buNone/>
              <a:defRPr sz="1300" b="1">
                <a:solidFill>
                  <a:schemeClr val="bg1"/>
                </a:solidFill>
              </a:defRPr>
            </a:lvl1pPr>
            <a:lvl2pPr marL="0" indent="0">
              <a:spcAft>
                <a:spcPts val="300"/>
              </a:spcAft>
              <a:buNone/>
              <a:defRPr sz="1300" b="1">
                <a:solidFill>
                  <a:schemeClr val="bg1"/>
                </a:solidFill>
              </a:defRPr>
            </a:lvl2pPr>
            <a:lvl3pPr marL="0" indent="0">
              <a:spcAft>
                <a:spcPts val="300"/>
              </a:spcAft>
              <a:buNone/>
              <a:defRPr sz="900" b="0">
                <a:solidFill>
                  <a:schemeClr val="bg1"/>
                </a:solidFill>
              </a:defRPr>
            </a:lvl3pPr>
            <a:lvl4pPr marL="1371600" indent="0">
              <a:buNone/>
              <a:defRPr sz="1300"/>
            </a:lvl4pPr>
            <a:lvl5pPr marL="1828800" indent="0">
              <a:buNone/>
              <a:defRPr sz="1300"/>
            </a:lvl5pPr>
          </a:lstStyle>
          <a:p>
            <a:pPr lvl="0"/>
            <a:r>
              <a:rPr lang="fr-FR" dirty="0"/>
              <a:t>Prénom Nom - Poste</a:t>
            </a:r>
          </a:p>
          <a:p>
            <a:pPr lvl="1"/>
            <a:r>
              <a:rPr lang="fr-FR" b="1" dirty="0"/>
              <a:t>N° téléphone</a:t>
            </a:r>
          </a:p>
          <a:p>
            <a:pPr lvl="2"/>
            <a:r>
              <a:rPr lang="fr-FR" b="1" dirty="0"/>
              <a:t>Prenom.nom@eurogroupconsulting.fr</a:t>
            </a:r>
          </a:p>
          <a:p>
            <a:pPr lvl="2"/>
            <a:endParaRPr lang="fr-FR" b="1" dirty="0"/>
          </a:p>
        </p:txBody>
      </p:sp>
      <p:sp>
        <p:nvSpPr>
          <p:cNvPr id="31" name="Espace réservé pour une image  4">
            <a:extLst>
              <a:ext uri="{FF2B5EF4-FFF2-40B4-BE49-F238E27FC236}">
                <a16:creationId xmlns:a16="http://schemas.microsoft.com/office/drawing/2014/main" id="{F0891F22-5752-4A59-A850-0502ECBFD2A2}"/>
              </a:ext>
            </a:extLst>
          </p:cNvPr>
          <p:cNvSpPr>
            <a:spLocks noGrp="1" noChangeAspect="1"/>
          </p:cNvSpPr>
          <p:nvPr>
            <p:ph type="pic" sz="quarter" idx="26" hasCustomPrompt="1"/>
          </p:nvPr>
        </p:nvSpPr>
        <p:spPr>
          <a:xfrm>
            <a:off x="3428119" y="9417134"/>
            <a:ext cx="1433995" cy="483216"/>
          </a:xfrm>
        </p:spPr>
        <p:txBody>
          <a:bodyPr lIns="0" rIns="0" anchor="ctr">
            <a:noAutofit/>
          </a:bodyPr>
          <a:lstStyle>
            <a:lvl1pPr marL="0" indent="0">
              <a:buNone/>
              <a:defRPr sz="1200">
                <a:solidFill>
                  <a:schemeClr val="bg1"/>
                </a:solidFill>
              </a:defRPr>
            </a:lvl1pPr>
          </a:lstStyle>
          <a:p>
            <a:r>
              <a:rPr lang="fr-FR" dirty="0"/>
              <a:t>Logo</a:t>
            </a:r>
          </a:p>
        </p:txBody>
      </p:sp>
    </p:spTree>
    <p:extLst>
      <p:ext uri="{BB962C8B-B14F-4D97-AF65-F5344CB8AC3E}">
        <p14:creationId xmlns:p14="http://schemas.microsoft.com/office/powerpoint/2010/main" val="3658828572"/>
      </p:ext>
    </p:extLst>
  </p:cSld>
  <p:clrMapOvr>
    <a:masterClrMapping/>
  </p:clrMapOvr>
  <p:extLst>
    <p:ext uri="{DCECCB84-F9BA-43D5-87BE-67443E8EF086}">
      <p15:sldGuideLst xmlns:p15="http://schemas.microsoft.com/office/powerpoint/2012/main">
        <p15:guide id="1" orient="horz" pos="3120">
          <p15:clr>
            <a:srgbClr val="FBAE40"/>
          </p15:clr>
        </p15:guide>
        <p15:guide id="2" pos="2160">
          <p15:clr>
            <a:srgbClr val="FBAE40"/>
          </p15:clr>
        </p15:guide>
        <p15:guide id="3" pos="187">
          <p15:clr>
            <a:srgbClr val="FBAE40"/>
          </p15:clr>
        </p15:guide>
        <p15:guide id="4" pos="4133">
          <p15:clr>
            <a:srgbClr val="FBAE40"/>
          </p15:clr>
        </p15:guide>
        <p15:guide id="5" pos="255">
          <p15:clr>
            <a:srgbClr val="FBAE40"/>
          </p15:clr>
        </p15:guide>
        <p15:guide id="6" pos="4065">
          <p15:clr>
            <a:srgbClr val="FBAE40"/>
          </p15:clr>
        </p15:guide>
        <p15:guide id="7" pos="2319">
          <p15:clr>
            <a:srgbClr val="FBAE40"/>
          </p15:clr>
        </p15:guide>
        <p15:guide id="8" pos="2387">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ro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9200379-C917-42A6-9A2A-B06057C051E8}"/>
              </a:ext>
            </a:extLst>
          </p:cNvPr>
          <p:cNvSpPr/>
          <p:nvPr userDrawn="1"/>
        </p:nvSpPr>
        <p:spPr>
          <a:xfrm>
            <a:off x="0" y="-1"/>
            <a:ext cx="6858000" cy="2013488"/>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EF2D5A82-8D77-45E6-AA23-B540A290A711}"/>
              </a:ext>
            </a:extLst>
          </p:cNvPr>
          <p:cNvSpPr>
            <a:spLocks noGrp="1"/>
          </p:cNvSpPr>
          <p:nvPr userDrawn="1">
            <p:ph type="ctrTitle"/>
          </p:nvPr>
        </p:nvSpPr>
        <p:spPr>
          <a:xfrm>
            <a:off x="296862" y="254184"/>
            <a:ext cx="3756977" cy="842349"/>
          </a:xfrm>
        </p:spPr>
        <p:txBody>
          <a:bodyPr anchor="ctr">
            <a:normAutofit/>
          </a:bodyPr>
          <a:lstStyle>
            <a:lvl1pPr algn="l">
              <a:defRPr sz="2400" b="1" cap="all" baseline="0">
                <a:solidFill>
                  <a:schemeClr val="bg1"/>
                </a:solidFill>
              </a:defRPr>
            </a:lvl1pPr>
          </a:lstStyle>
          <a:p>
            <a:r>
              <a:rPr lang="fr-FR" dirty="0"/>
              <a:t>Modifiez le style du titre</a:t>
            </a:r>
          </a:p>
        </p:txBody>
      </p:sp>
      <p:sp>
        <p:nvSpPr>
          <p:cNvPr id="3" name="Sous-titre 2">
            <a:extLst>
              <a:ext uri="{FF2B5EF4-FFF2-40B4-BE49-F238E27FC236}">
                <a16:creationId xmlns:a16="http://schemas.microsoft.com/office/drawing/2014/main" id="{541AC552-A484-463C-8DBE-D45D5F583960}"/>
              </a:ext>
            </a:extLst>
          </p:cNvPr>
          <p:cNvSpPr>
            <a:spLocks noGrp="1"/>
          </p:cNvSpPr>
          <p:nvPr userDrawn="1">
            <p:ph type="subTitle" idx="1"/>
          </p:nvPr>
        </p:nvSpPr>
        <p:spPr>
          <a:xfrm>
            <a:off x="296863" y="1223299"/>
            <a:ext cx="3523298" cy="790188"/>
          </a:xfrm>
        </p:spPr>
        <p:txBody>
          <a:bodyPr anchor="ctr">
            <a:normAutofit/>
          </a:bodyPr>
          <a:lstStyle>
            <a:lvl1pPr marL="0" indent="0" algn="l">
              <a:buNone/>
              <a:defRPr sz="1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Modifiez le style des sous-titres du masque</a:t>
            </a:r>
          </a:p>
        </p:txBody>
      </p:sp>
      <p:sp>
        <p:nvSpPr>
          <p:cNvPr id="51" name="Espace réservé pour une image  50">
            <a:extLst>
              <a:ext uri="{FF2B5EF4-FFF2-40B4-BE49-F238E27FC236}">
                <a16:creationId xmlns:a16="http://schemas.microsoft.com/office/drawing/2014/main" id="{12CA633A-E6EC-46B7-868F-34C62882F6F9}"/>
              </a:ext>
            </a:extLst>
          </p:cNvPr>
          <p:cNvSpPr>
            <a:spLocks noGrp="1"/>
          </p:cNvSpPr>
          <p:nvPr>
            <p:ph type="pic" sz="quarter" idx="15"/>
          </p:nvPr>
        </p:nvSpPr>
        <p:spPr>
          <a:xfrm>
            <a:off x="3711451" y="0"/>
            <a:ext cx="3146549" cy="4635454"/>
          </a:xfrm>
          <a:custGeom>
            <a:avLst/>
            <a:gdLst>
              <a:gd name="connsiteX0" fmla="*/ 1558110 w 3146549"/>
              <a:gd name="connsiteY0" fmla="*/ 0 h 4635454"/>
              <a:gd name="connsiteX1" fmla="*/ 1559012 w 3146549"/>
              <a:gd name="connsiteY1" fmla="*/ 2420 h 4635454"/>
              <a:gd name="connsiteX2" fmla="*/ 3146549 w 3146549"/>
              <a:gd name="connsiteY2" fmla="*/ 2420 h 4635454"/>
              <a:gd name="connsiteX3" fmla="*/ 3146549 w 3146549"/>
              <a:gd name="connsiteY3" fmla="*/ 4513459 h 4635454"/>
              <a:gd name="connsiteX4" fmla="*/ 3145510 w 3146549"/>
              <a:gd name="connsiteY4" fmla="*/ 4510514 h 4635454"/>
              <a:gd name="connsiteX5" fmla="*/ 3146410 w 3146549"/>
              <a:gd name="connsiteY5" fmla="*/ 4513227 h 4635454"/>
              <a:gd name="connsiteX6" fmla="*/ 136291 w 3146549"/>
              <a:gd name="connsiteY6" fmla="*/ 3036460 h 4635454"/>
              <a:gd name="connsiteX7" fmla="*/ 1558110 w 3146549"/>
              <a:gd name="connsiteY7" fmla="*/ 0 h 4635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46549" h="4635454">
                <a:moveTo>
                  <a:pt x="1558110" y="0"/>
                </a:moveTo>
                <a:lnTo>
                  <a:pt x="1559012" y="2420"/>
                </a:lnTo>
                <a:lnTo>
                  <a:pt x="3146549" y="2420"/>
                </a:lnTo>
                <a:lnTo>
                  <a:pt x="3146549" y="4513459"/>
                </a:lnTo>
                <a:lnTo>
                  <a:pt x="3145510" y="4510514"/>
                </a:lnTo>
                <a:lnTo>
                  <a:pt x="3146410" y="4513227"/>
                </a:lnTo>
                <a:cubicBezTo>
                  <a:pt x="1908233" y="4923835"/>
                  <a:pt x="569333" y="4266970"/>
                  <a:pt x="136291" y="3036460"/>
                </a:cubicBezTo>
                <a:cubicBezTo>
                  <a:pt x="-296752" y="1805950"/>
                  <a:pt x="335673" y="455334"/>
                  <a:pt x="1558110" y="0"/>
                </a:cubicBezTo>
                <a:close/>
              </a:path>
            </a:pathLst>
          </a:custGeom>
          <a:ln>
            <a:noFill/>
          </a:ln>
          <a:effectLst>
            <a:outerShdw blurRad="50800" dist="38100" dir="10800000" algn="r" rotWithShape="0">
              <a:prstClr val="black">
                <a:alpha val="40000"/>
              </a:prstClr>
            </a:outerShdw>
          </a:effectLst>
        </p:spPr>
        <p:txBody>
          <a:bodyPr wrap="square" tIns="1332000" anchor="ctr">
            <a:noAutofit/>
          </a:bodyPr>
          <a:lstStyle>
            <a:lvl1pPr marL="0" indent="0" algn="ctr">
              <a:buNone/>
              <a:defRPr sz="1600">
                <a:solidFill>
                  <a:schemeClr val="tx1"/>
                </a:solidFill>
              </a:defRPr>
            </a:lvl1pPr>
          </a:lstStyle>
          <a:p>
            <a:endParaRPr lang="fr-FR" dirty="0"/>
          </a:p>
        </p:txBody>
      </p:sp>
      <p:sp>
        <p:nvSpPr>
          <p:cNvPr id="53" name="Arc 52">
            <a:extLst>
              <a:ext uri="{FF2B5EF4-FFF2-40B4-BE49-F238E27FC236}">
                <a16:creationId xmlns:a16="http://schemas.microsoft.com/office/drawing/2014/main" id="{BE1AA39D-9E7E-4545-8F66-D76A2478D228}"/>
              </a:ext>
            </a:extLst>
          </p:cNvPr>
          <p:cNvSpPr/>
          <p:nvPr userDrawn="1"/>
        </p:nvSpPr>
        <p:spPr>
          <a:xfrm>
            <a:off x="3527284" y="-190236"/>
            <a:ext cx="4992157" cy="4992157"/>
          </a:xfrm>
          <a:prstGeom prst="arc">
            <a:avLst>
              <a:gd name="adj1" fmla="val 4841684"/>
              <a:gd name="adj2" fmla="val 10776032"/>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74" name="Espace réservé pour une image  73">
            <a:extLst>
              <a:ext uri="{FF2B5EF4-FFF2-40B4-BE49-F238E27FC236}">
                <a16:creationId xmlns:a16="http://schemas.microsoft.com/office/drawing/2014/main" id="{3AC1ED6F-89F7-49BD-8E23-35EA4D9FF1FF}"/>
              </a:ext>
            </a:extLst>
          </p:cNvPr>
          <p:cNvSpPr>
            <a:spLocks noGrp="1"/>
          </p:cNvSpPr>
          <p:nvPr>
            <p:ph type="pic" sz="quarter" idx="17"/>
          </p:nvPr>
        </p:nvSpPr>
        <p:spPr>
          <a:xfrm>
            <a:off x="-3130" y="6438688"/>
            <a:ext cx="2880878" cy="3467312"/>
          </a:xfrm>
          <a:custGeom>
            <a:avLst/>
            <a:gdLst>
              <a:gd name="connsiteX0" fmla="*/ 872066 w 2880878"/>
              <a:gd name="connsiteY0" fmla="*/ 1351 h 3467312"/>
              <a:gd name="connsiteX1" fmla="*/ 2558359 w 2880878"/>
              <a:gd name="connsiteY1" fmla="*/ 865760 h 3467312"/>
              <a:gd name="connsiteX2" fmla="*/ 2275611 w 2880878"/>
              <a:gd name="connsiteY2" fmla="*/ 3340981 h 3467312"/>
              <a:gd name="connsiteX3" fmla="*/ 2133635 w 2880878"/>
              <a:gd name="connsiteY3" fmla="*/ 3462641 h 3467312"/>
              <a:gd name="connsiteX4" fmla="*/ 2136730 w 2880878"/>
              <a:gd name="connsiteY4" fmla="*/ 3467312 h 3467312"/>
              <a:gd name="connsiteX5" fmla="*/ 3130 w 2880878"/>
              <a:gd name="connsiteY5" fmla="*/ 3467312 h 3467312"/>
              <a:gd name="connsiteX6" fmla="*/ 3130 w 2880878"/>
              <a:gd name="connsiteY6" fmla="*/ 252686 h 3467312"/>
              <a:gd name="connsiteX7" fmla="*/ 0 w 2880878"/>
              <a:gd name="connsiteY7" fmla="*/ 247099 h 3467312"/>
              <a:gd name="connsiteX8" fmla="*/ 872066 w 2880878"/>
              <a:gd name="connsiteY8" fmla="*/ 1351 h 34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80878" h="3467312">
                <a:moveTo>
                  <a:pt x="872066" y="1351"/>
                </a:moveTo>
                <a:cubicBezTo>
                  <a:pt x="1526185" y="-23123"/>
                  <a:pt x="2173638" y="285655"/>
                  <a:pt x="2558359" y="865760"/>
                </a:cubicBezTo>
                <a:cubicBezTo>
                  <a:pt x="3082979" y="1656813"/>
                  <a:pt x="2952739" y="2701630"/>
                  <a:pt x="2275611" y="3340981"/>
                </a:cubicBezTo>
                <a:lnTo>
                  <a:pt x="2133635" y="3462641"/>
                </a:lnTo>
                <a:lnTo>
                  <a:pt x="2136730" y="3467312"/>
                </a:lnTo>
                <a:lnTo>
                  <a:pt x="3130" y="3467312"/>
                </a:lnTo>
                <a:lnTo>
                  <a:pt x="3130" y="252686"/>
                </a:lnTo>
                <a:lnTo>
                  <a:pt x="0" y="247099"/>
                </a:lnTo>
                <a:cubicBezTo>
                  <a:pt x="276034" y="92453"/>
                  <a:pt x="574739" y="12475"/>
                  <a:pt x="872066" y="1351"/>
                </a:cubicBezTo>
                <a:close/>
              </a:path>
            </a:pathLst>
          </a:custGeom>
          <a:ln>
            <a:noFill/>
          </a:ln>
          <a:effectLst>
            <a:outerShdw blurRad="50800" dist="38100" algn="l" rotWithShape="0">
              <a:prstClr val="black">
                <a:alpha val="40000"/>
              </a:prstClr>
            </a:outerShdw>
          </a:effectLst>
        </p:spPr>
        <p:txBody>
          <a:bodyPr wrap="square" bIns="1440000" anchor="ctr">
            <a:noAutofit/>
          </a:bodyPr>
          <a:lstStyle>
            <a:lvl1pPr marL="0" indent="0" algn="ctr">
              <a:buNone/>
              <a:defRPr sz="1600">
                <a:solidFill>
                  <a:schemeClr val="tx1"/>
                </a:solidFill>
              </a:defRPr>
            </a:lvl1pPr>
          </a:lstStyle>
          <a:p>
            <a:endParaRPr lang="fr-FR" dirty="0"/>
          </a:p>
        </p:txBody>
      </p:sp>
      <p:sp>
        <p:nvSpPr>
          <p:cNvPr id="75" name="Arc 74">
            <a:extLst>
              <a:ext uri="{FF2B5EF4-FFF2-40B4-BE49-F238E27FC236}">
                <a16:creationId xmlns:a16="http://schemas.microsoft.com/office/drawing/2014/main" id="{97F3B40C-EB70-4694-9F31-EFD3C1B1C785}"/>
              </a:ext>
            </a:extLst>
          </p:cNvPr>
          <p:cNvSpPr/>
          <p:nvPr userDrawn="1"/>
        </p:nvSpPr>
        <p:spPr>
          <a:xfrm>
            <a:off x="-1135851" y="6232597"/>
            <a:ext cx="4217817" cy="4217817"/>
          </a:xfrm>
          <a:prstGeom prst="arc">
            <a:avLst>
              <a:gd name="adj1" fmla="val 15278029"/>
              <a:gd name="adj2" fmla="val 1793800"/>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8" name="Espace réservé du texte 77">
            <a:extLst>
              <a:ext uri="{FF2B5EF4-FFF2-40B4-BE49-F238E27FC236}">
                <a16:creationId xmlns:a16="http://schemas.microsoft.com/office/drawing/2014/main" id="{F6C8A281-F19D-4FFA-84D9-54F8E50ADFF2}"/>
              </a:ext>
            </a:extLst>
          </p:cNvPr>
          <p:cNvSpPr>
            <a:spLocks noGrp="1"/>
          </p:cNvSpPr>
          <p:nvPr>
            <p:ph type="body" sz="quarter" idx="18"/>
          </p:nvPr>
        </p:nvSpPr>
        <p:spPr>
          <a:xfrm>
            <a:off x="296863" y="2194687"/>
            <a:ext cx="2880000" cy="4037909"/>
          </a:xfrm>
        </p:spPr>
        <p:txBody>
          <a:bodyPr>
            <a:normAutofit/>
          </a:bodyPr>
          <a:lstStyle>
            <a:lvl1pPr marL="0" indent="0">
              <a:spcBef>
                <a:spcPts val="0"/>
              </a:spcBef>
              <a:spcAft>
                <a:spcPts val="1800"/>
              </a:spcAft>
              <a:buNone/>
              <a:defRPr sz="1800" b="1" cap="all" baseline="0">
                <a:solidFill>
                  <a:schemeClr val="accent1"/>
                </a:solidFill>
                <a:latin typeface="+mj-lt"/>
              </a:defRPr>
            </a:lvl1pPr>
            <a:lvl2pPr marL="0" indent="0">
              <a:spcBef>
                <a:spcPts val="0"/>
              </a:spcBef>
              <a:spcAft>
                <a:spcPts val="1800"/>
              </a:spcAft>
              <a:buClr>
                <a:schemeClr val="accent1"/>
              </a:buClr>
              <a:buSzPct val="120000"/>
              <a:buFont typeface="+mj-lt"/>
              <a:buNone/>
              <a:defRPr sz="1300">
                <a:solidFill>
                  <a:schemeClr val="tx2"/>
                </a:solidFill>
              </a:defRPr>
            </a:lvl2pPr>
            <a:lvl3pPr marL="0" indent="0">
              <a:spcBef>
                <a:spcPts val="0"/>
              </a:spcBef>
              <a:spcAft>
                <a:spcPts val="1800"/>
              </a:spcAft>
              <a:buNone/>
              <a:defRPr sz="1300">
                <a:solidFill>
                  <a:schemeClr val="tx2">
                    <a:lumMod val="60000"/>
                    <a:lumOff val="40000"/>
                  </a:schemeClr>
                </a:solidFill>
              </a:defRPr>
            </a:lvl3pPr>
            <a:lvl4pPr marL="1371600" indent="0">
              <a:buNone/>
              <a:defRPr/>
            </a:lvl4pPr>
            <a:lvl5pPr marL="1828800" indent="0">
              <a:buNone/>
              <a:defRPr/>
            </a:lvl5pPr>
          </a:lstStyle>
          <a:p>
            <a:pPr lvl="0"/>
            <a:r>
              <a:rPr lang="fr-FR" dirty="0"/>
              <a:t>Modifier les styles du texte du masque</a:t>
            </a:r>
          </a:p>
          <a:p>
            <a:pPr lvl="1"/>
            <a:r>
              <a:rPr lang="fr-FR" dirty="0"/>
              <a:t>Deuxième niveau</a:t>
            </a:r>
          </a:p>
          <a:p>
            <a:pPr lvl="2"/>
            <a:r>
              <a:rPr lang="fr-FR" dirty="0"/>
              <a:t>Troisième niveau</a:t>
            </a:r>
          </a:p>
        </p:txBody>
      </p:sp>
      <p:sp>
        <p:nvSpPr>
          <p:cNvPr id="79" name="Espace réservé du texte 77">
            <a:extLst>
              <a:ext uri="{FF2B5EF4-FFF2-40B4-BE49-F238E27FC236}">
                <a16:creationId xmlns:a16="http://schemas.microsoft.com/office/drawing/2014/main" id="{FB9917CD-777D-45A0-A31A-F3B66811617C}"/>
              </a:ext>
            </a:extLst>
          </p:cNvPr>
          <p:cNvSpPr>
            <a:spLocks noGrp="1"/>
          </p:cNvSpPr>
          <p:nvPr>
            <p:ph type="body" sz="quarter" idx="19"/>
          </p:nvPr>
        </p:nvSpPr>
        <p:spPr>
          <a:xfrm>
            <a:off x="3681137" y="5056106"/>
            <a:ext cx="2880000" cy="4361028"/>
          </a:xfrm>
        </p:spPr>
        <p:txBody>
          <a:bodyPr>
            <a:normAutofit/>
          </a:bodyPr>
          <a:lstStyle>
            <a:lvl1pPr marL="0" indent="0">
              <a:spcBef>
                <a:spcPts val="0"/>
              </a:spcBef>
              <a:spcAft>
                <a:spcPts val="1800"/>
              </a:spcAft>
              <a:buNone/>
              <a:defRPr sz="1800" b="1" cap="all" baseline="0">
                <a:solidFill>
                  <a:schemeClr val="accent1"/>
                </a:solidFill>
                <a:latin typeface="+mj-lt"/>
              </a:defRPr>
            </a:lvl1pPr>
            <a:lvl2pPr marL="0" indent="0">
              <a:spcBef>
                <a:spcPts val="0"/>
              </a:spcBef>
              <a:spcAft>
                <a:spcPts val="1800"/>
              </a:spcAft>
              <a:buClr>
                <a:schemeClr val="accent1"/>
              </a:buClr>
              <a:buSzPct val="120000"/>
              <a:buFont typeface="+mj-lt"/>
              <a:buNone/>
              <a:defRPr sz="1300">
                <a:solidFill>
                  <a:schemeClr val="tx2"/>
                </a:solidFill>
              </a:defRPr>
            </a:lvl2pPr>
            <a:lvl3pPr marL="0" indent="0">
              <a:spcBef>
                <a:spcPts val="0"/>
              </a:spcBef>
              <a:spcAft>
                <a:spcPts val="1800"/>
              </a:spcAft>
              <a:buNone/>
              <a:defRPr sz="1300">
                <a:solidFill>
                  <a:schemeClr val="tx2">
                    <a:lumMod val="60000"/>
                    <a:lumOff val="40000"/>
                  </a:schemeClr>
                </a:solidFill>
              </a:defRPr>
            </a:lvl3pPr>
            <a:lvl4pPr marL="1371600" indent="0">
              <a:buNone/>
              <a:defRPr/>
            </a:lvl4pPr>
            <a:lvl5pPr marL="1828800" indent="0">
              <a:buNone/>
              <a:defRPr/>
            </a:lvl5pPr>
          </a:lstStyle>
          <a:p>
            <a:pPr lvl="0"/>
            <a:r>
              <a:rPr lang="fr-FR" dirty="0"/>
              <a:t>Modifier les styles du texte du masque</a:t>
            </a:r>
          </a:p>
          <a:p>
            <a:pPr lvl="1"/>
            <a:r>
              <a:rPr lang="fr-FR" dirty="0"/>
              <a:t>Deuxième niveau</a:t>
            </a:r>
          </a:p>
          <a:p>
            <a:pPr lvl="2"/>
            <a:r>
              <a:rPr lang="fr-FR" dirty="0"/>
              <a:t>Troisième niveau</a:t>
            </a:r>
          </a:p>
        </p:txBody>
      </p:sp>
      <p:cxnSp>
        <p:nvCxnSpPr>
          <p:cNvPr id="44" name="Connecteur droit 43">
            <a:extLst>
              <a:ext uri="{FF2B5EF4-FFF2-40B4-BE49-F238E27FC236}">
                <a16:creationId xmlns:a16="http://schemas.microsoft.com/office/drawing/2014/main" id="{57B229E1-E293-4FFF-8773-22132E85A93C}"/>
              </a:ext>
            </a:extLst>
          </p:cNvPr>
          <p:cNvCxnSpPr>
            <a:cxnSpLocks/>
          </p:cNvCxnSpPr>
          <p:nvPr userDrawn="1"/>
        </p:nvCxnSpPr>
        <p:spPr>
          <a:xfrm flipH="1">
            <a:off x="404814" y="1223300"/>
            <a:ext cx="668206"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45" name="Espace réservé pour une image  4">
            <a:extLst>
              <a:ext uri="{FF2B5EF4-FFF2-40B4-BE49-F238E27FC236}">
                <a16:creationId xmlns:a16="http://schemas.microsoft.com/office/drawing/2014/main" id="{2CE2E66F-BFC5-4B7A-8915-A1EC82DD8D45}"/>
              </a:ext>
            </a:extLst>
          </p:cNvPr>
          <p:cNvSpPr>
            <a:spLocks noGrp="1" noChangeAspect="1"/>
          </p:cNvSpPr>
          <p:nvPr>
            <p:ph type="pic" sz="quarter" idx="26" hasCustomPrompt="1"/>
          </p:nvPr>
        </p:nvSpPr>
        <p:spPr>
          <a:xfrm>
            <a:off x="3428119" y="9417134"/>
            <a:ext cx="1433995" cy="483216"/>
          </a:xfrm>
        </p:spPr>
        <p:txBody>
          <a:bodyPr lIns="0" rIns="0" anchor="ctr">
            <a:noAutofit/>
          </a:bodyPr>
          <a:lstStyle>
            <a:lvl1pPr marL="0" indent="0">
              <a:buNone/>
              <a:defRPr sz="1200">
                <a:solidFill>
                  <a:schemeClr val="tx1"/>
                </a:solidFill>
              </a:defRPr>
            </a:lvl1pPr>
          </a:lstStyle>
          <a:p>
            <a:r>
              <a:rPr lang="fr-FR" dirty="0"/>
              <a:t>Logo</a:t>
            </a:r>
          </a:p>
        </p:txBody>
      </p:sp>
      <p:pic>
        <p:nvPicPr>
          <p:cNvPr id="46" name="Image 4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83653" y="9549740"/>
            <a:ext cx="1332000" cy="211067"/>
          </a:xfrm>
          <a:prstGeom prst="rect">
            <a:avLst/>
          </a:prstGeom>
        </p:spPr>
      </p:pic>
    </p:spTree>
    <p:extLst>
      <p:ext uri="{BB962C8B-B14F-4D97-AF65-F5344CB8AC3E}">
        <p14:creationId xmlns:p14="http://schemas.microsoft.com/office/powerpoint/2010/main" val="2513732807"/>
      </p:ext>
    </p:extLst>
  </p:cSld>
  <p:clrMapOvr>
    <a:masterClrMapping/>
  </p:clrMapOvr>
  <p:extLst>
    <p:ext uri="{DCECCB84-F9BA-43D5-87BE-67443E8EF086}">
      <p15:sldGuideLst xmlns:p15="http://schemas.microsoft.com/office/powerpoint/2012/main">
        <p15:guide id="1" orient="horz" pos="3120">
          <p15:clr>
            <a:srgbClr val="FBAE40"/>
          </p15:clr>
        </p15:guide>
        <p15:guide id="2" pos="2160">
          <p15:clr>
            <a:srgbClr val="FBAE40"/>
          </p15:clr>
        </p15:guide>
        <p15:guide id="3" pos="187">
          <p15:clr>
            <a:srgbClr val="FBAE40"/>
          </p15:clr>
        </p15:guide>
        <p15:guide id="4" pos="4133">
          <p15:clr>
            <a:srgbClr val="FBAE40"/>
          </p15:clr>
        </p15:guide>
        <p15:guide id="5" pos="255">
          <p15:clr>
            <a:srgbClr val="FBAE40"/>
          </p15:clr>
        </p15:guide>
        <p15:guide id="6" pos="4065">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ack">
    <p:spTree>
      <p:nvGrpSpPr>
        <p:cNvPr id="1" name=""/>
        <p:cNvGrpSpPr/>
        <p:nvPr/>
      </p:nvGrpSpPr>
      <p:grpSpPr>
        <a:xfrm>
          <a:off x="0" y="0"/>
          <a:ext cx="0" cy="0"/>
          <a:chOff x="0" y="0"/>
          <a:chExt cx="0" cy="0"/>
        </a:xfrm>
      </p:grpSpPr>
      <p:sp>
        <p:nvSpPr>
          <p:cNvPr id="44" name="ZoneTexte 43">
            <a:extLst>
              <a:ext uri="{FF2B5EF4-FFF2-40B4-BE49-F238E27FC236}">
                <a16:creationId xmlns:a16="http://schemas.microsoft.com/office/drawing/2014/main" id="{71412087-3AB0-4461-A800-1B0A6D1540DD}"/>
              </a:ext>
            </a:extLst>
          </p:cNvPr>
          <p:cNvSpPr txBox="1"/>
          <p:nvPr userDrawn="1"/>
        </p:nvSpPr>
        <p:spPr>
          <a:xfrm>
            <a:off x="344793" y="389037"/>
            <a:ext cx="4114800" cy="954107"/>
          </a:xfrm>
          <a:prstGeom prst="rect">
            <a:avLst/>
          </a:prstGeom>
          <a:noFill/>
        </p:spPr>
        <p:txBody>
          <a:bodyPr wrap="square" rtlCol="0">
            <a:spAutoFit/>
          </a:bodyPr>
          <a:lstStyle/>
          <a:p>
            <a:r>
              <a:rPr lang="fr-FR" sz="2800" b="1" cap="all" dirty="0">
                <a:solidFill>
                  <a:schemeClr val="bg1"/>
                </a:solidFill>
                <a:latin typeface="Trebuchet MS" panose="020B0603020202020204" pitchFamily="34" charset="0"/>
              </a:rPr>
              <a:t>36 heures dans la vie d’une startup</a:t>
            </a:r>
          </a:p>
        </p:txBody>
      </p:sp>
      <p:sp>
        <p:nvSpPr>
          <p:cNvPr id="59" name="Rectangle 58">
            <a:extLst>
              <a:ext uri="{FF2B5EF4-FFF2-40B4-BE49-F238E27FC236}">
                <a16:creationId xmlns:a16="http://schemas.microsoft.com/office/drawing/2014/main" id="{D41ECFF7-746C-405E-9439-2AF82ECFEA8F}"/>
              </a:ext>
            </a:extLst>
          </p:cNvPr>
          <p:cNvSpPr/>
          <p:nvPr userDrawn="1"/>
        </p:nvSpPr>
        <p:spPr>
          <a:xfrm>
            <a:off x="0" y="6650491"/>
            <a:ext cx="6858000" cy="3255509"/>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1" name="Arc 60">
            <a:extLst>
              <a:ext uri="{FF2B5EF4-FFF2-40B4-BE49-F238E27FC236}">
                <a16:creationId xmlns:a16="http://schemas.microsoft.com/office/drawing/2014/main" id="{DE512640-0F56-4ADA-84E2-7B4AEE9CFF43}"/>
              </a:ext>
            </a:extLst>
          </p:cNvPr>
          <p:cNvSpPr/>
          <p:nvPr userDrawn="1"/>
        </p:nvSpPr>
        <p:spPr>
          <a:xfrm>
            <a:off x="-1564114" y="5139162"/>
            <a:ext cx="5331312" cy="5331312"/>
          </a:xfrm>
          <a:prstGeom prst="arc">
            <a:avLst>
              <a:gd name="adj1" fmla="val 15322999"/>
              <a:gd name="adj2" fmla="val 19708520"/>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2" name="Arc 61">
            <a:extLst>
              <a:ext uri="{FF2B5EF4-FFF2-40B4-BE49-F238E27FC236}">
                <a16:creationId xmlns:a16="http://schemas.microsoft.com/office/drawing/2014/main" id="{C3E0DF91-625B-4D54-9A4A-F2117B0B10E8}"/>
              </a:ext>
            </a:extLst>
          </p:cNvPr>
          <p:cNvSpPr/>
          <p:nvPr userDrawn="1"/>
        </p:nvSpPr>
        <p:spPr>
          <a:xfrm>
            <a:off x="-1564114" y="5139162"/>
            <a:ext cx="5331312" cy="5331312"/>
          </a:xfrm>
          <a:prstGeom prst="arc">
            <a:avLst>
              <a:gd name="adj1" fmla="val 20500132"/>
              <a:gd name="adj2" fmla="val 2256244"/>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5" name="ZoneTexte 64">
            <a:extLst>
              <a:ext uri="{FF2B5EF4-FFF2-40B4-BE49-F238E27FC236}">
                <a16:creationId xmlns:a16="http://schemas.microsoft.com/office/drawing/2014/main" id="{51DCE195-1CBB-40BE-8879-0055886F89CB}"/>
              </a:ext>
            </a:extLst>
          </p:cNvPr>
          <p:cNvSpPr txBox="1"/>
          <p:nvPr/>
        </p:nvSpPr>
        <p:spPr>
          <a:xfrm>
            <a:off x="3932849" y="6845131"/>
            <a:ext cx="2772752" cy="369332"/>
          </a:xfrm>
          <a:prstGeom prst="rect">
            <a:avLst/>
          </a:prstGeom>
          <a:noFill/>
        </p:spPr>
        <p:txBody>
          <a:bodyPr wrap="square" rtlCol="0">
            <a:spAutoFit/>
          </a:bodyPr>
          <a:lstStyle/>
          <a:p>
            <a:r>
              <a:rPr lang="fr-FR" b="1" cap="all" dirty="0">
                <a:solidFill>
                  <a:schemeClr val="bg1"/>
                </a:solidFill>
                <a:latin typeface="Trebuchet MS" panose="020B0603020202020204" pitchFamily="34" charset="0"/>
              </a:rPr>
              <a:t>Pour en savoir plus</a:t>
            </a:r>
          </a:p>
        </p:txBody>
      </p:sp>
      <p:sp>
        <p:nvSpPr>
          <p:cNvPr id="94" name="Espace réservé du texte 77">
            <a:extLst>
              <a:ext uri="{FF2B5EF4-FFF2-40B4-BE49-F238E27FC236}">
                <a16:creationId xmlns:a16="http://schemas.microsoft.com/office/drawing/2014/main" id="{C6D2CD1C-7D90-4B2C-AAAD-B5C2854414AD}"/>
              </a:ext>
            </a:extLst>
          </p:cNvPr>
          <p:cNvSpPr>
            <a:spLocks noGrp="1"/>
          </p:cNvSpPr>
          <p:nvPr userDrawn="1">
            <p:ph type="body" sz="quarter" idx="20"/>
          </p:nvPr>
        </p:nvSpPr>
        <p:spPr>
          <a:xfrm>
            <a:off x="296863" y="446519"/>
            <a:ext cx="2880000" cy="4506481"/>
          </a:xfrm>
        </p:spPr>
        <p:txBody>
          <a:bodyPr>
            <a:normAutofit/>
          </a:bodyPr>
          <a:lstStyle>
            <a:lvl1pPr marL="0" indent="0">
              <a:spcBef>
                <a:spcPts val="0"/>
              </a:spcBef>
              <a:spcAft>
                <a:spcPts val="1800"/>
              </a:spcAft>
              <a:buNone/>
              <a:defRPr sz="1800" b="1" cap="all" baseline="0">
                <a:solidFill>
                  <a:schemeClr val="accent1"/>
                </a:solidFill>
                <a:latin typeface="+mj-lt"/>
              </a:defRPr>
            </a:lvl1pPr>
            <a:lvl2pPr marL="0" indent="0">
              <a:spcBef>
                <a:spcPts val="0"/>
              </a:spcBef>
              <a:spcAft>
                <a:spcPts val="1800"/>
              </a:spcAft>
              <a:buClr>
                <a:schemeClr val="accent1"/>
              </a:buClr>
              <a:buSzPct val="120000"/>
              <a:buFont typeface="+mj-lt"/>
              <a:buNone/>
              <a:defRPr sz="1300">
                <a:solidFill>
                  <a:schemeClr val="tx2"/>
                </a:solidFill>
              </a:defRPr>
            </a:lvl2pPr>
            <a:lvl3pPr marL="0" indent="0">
              <a:spcBef>
                <a:spcPts val="0"/>
              </a:spcBef>
              <a:spcAft>
                <a:spcPts val="1800"/>
              </a:spcAft>
              <a:buNone/>
              <a:defRPr sz="1300">
                <a:solidFill>
                  <a:schemeClr val="tx2">
                    <a:lumMod val="60000"/>
                    <a:lumOff val="40000"/>
                  </a:schemeClr>
                </a:solidFill>
              </a:defRPr>
            </a:lvl3pPr>
            <a:lvl4pPr marL="1371600" indent="0">
              <a:buNone/>
              <a:defRPr/>
            </a:lvl4pPr>
            <a:lvl5pPr marL="1828800" indent="0">
              <a:buNone/>
              <a:defRPr/>
            </a:lvl5pPr>
          </a:lstStyle>
          <a:p>
            <a:pPr lvl="0"/>
            <a:r>
              <a:rPr lang="fr-FR" dirty="0"/>
              <a:t>Modifier les styles du texte du masque</a:t>
            </a:r>
          </a:p>
          <a:p>
            <a:pPr lvl="1"/>
            <a:r>
              <a:rPr lang="fr-FR" dirty="0"/>
              <a:t>Deuxième niveau</a:t>
            </a:r>
          </a:p>
          <a:p>
            <a:pPr lvl="2"/>
            <a:r>
              <a:rPr lang="fr-FR" dirty="0"/>
              <a:t>Troisième niveau</a:t>
            </a:r>
          </a:p>
        </p:txBody>
      </p:sp>
      <p:sp>
        <p:nvSpPr>
          <p:cNvPr id="95" name="Espace réservé du texte 77">
            <a:extLst>
              <a:ext uri="{FF2B5EF4-FFF2-40B4-BE49-F238E27FC236}">
                <a16:creationId xmlns:a16="http://schemas.microsoft.com/office/drawing/2014/main" id="{BF71F432-0C76-4011-8DD3-36CAE954C01B}"/>
              </a:ext>
            </a:extLst>
          </p:cNvPr>
          <p:cNvSpPr>
            <a:spLocks noGrp="1"/>
          </p:cNvSpPr>
          <p:nvPr userDrawn="1">
            <p:ph type="body" sz="quarter" idx="21"/>
          </p:nvPr>
        </p:nvSpPr>
        <p:spPr>
          <a:xfrm>
            <a:off x="3677597" y="446519"/>
            <a:ext cx="2880000" cy="6028156"/>
          </a:xfrm>
        </p:spPr>
        <p:txBody>
          <a:bodyPr>
            <a:normAutofit/>
          </a:bodyPr>
          <a:lstStyle>
            <a:lvl1pPr marL="0" indent="0">
              <a:spcBef>
                <a:spcPts val="0"/>
              </a:spcBef>
              <a:spcAft>
                <a:spcPts val="1800"/>
              </a:spcAft>
              <a:buNone/>
              <a:defRPr sz="1800" b="1" cap="all" baseline="0">
                <a:solidFill>
                  <a:schemeClr val="accent1"/>
                </a:solidFill>
                <a:latin typeface="+mj-lt"/>
              </a:defRPr>
            </a:lvl1pPr>
            <a:lvl2pPr marL="0" indent="0">
              <a:spcBef>
                <a:spcPts val="0"/>
              </a:spcBef>
              <a:spcAft>
                <a:spcPts val="1800"/>
              </a:spcAft>
              <a:buClr>
                <a:schemeClr val="accent1"/>
              </a:buClr>
              <a:buSzPct val="120000"/>
              <a:buFont typeface="+mj-lt"/>
              <a:buNone/>
              <a:defRPr sz="1300">
                <a:solidFill>
                  <a:schemeClr val="tx2"/>
                </a:solidFill>
              </a:defRPr>
            </a:lvl2pPr>
            <a:lvl3pPr marL="0" indent="0">
              <a:spcBef>
                <a:spcPts val="0"/>
              </a:spcBef>
              <a:spcAft>
                <a:spcPts val="1800"/>
              </a:spcAft>
              <a:buNone/>
              <a:defRPr sz="1300">
                <a:solidFill>
                  <a:schemeClr val="tx2">
                    <a:lumMod val="60000"/>
                    <a:lumOff val="40000"/>
                  </a:schemeClr>
                </a:solidFill>
              </a:defRPr>
            </a:lvl3pPr>
            <a:lvl4pPr marL="1371600" indent="0">
              <a:buNone/>
              <a:defRPr/>
            </a:lvl4pPr>
            <a:lvl5pPr marL="1828800" indent="0">
              <a:buNone/>
              <a:defRPr/>
            </a:lvl5pPr>
          </a:lstStyle>
          <a:p>
            <a:pPr lvl="0"/>
            <a:r>
              <a:rPr lang="fr-FR" dirty="0"/>
              <a:t>Modifier les styles du texte du masque</a:t>
            </a:r>
          </a:p>
          <a:p>
            <a:pPr lvl="1"/>
            <a:r>
              <a:rPr lang="fr-FR" dirty="0"/>
              <a:t>Deuxième niveau</a:t>
            </a:r>
          </a:p>
          <a:p>
            <a:pPr lvl="2"/>
            <a:r>
              <a:rPr lang="fr-FR" dirty="0"/>
              <a:t>Troisième niveau</a:t>
            </a:r>
          </a:p>
        </p:txBody>
      </p:sp>
      <p:sp>
        <p:nvSpPr>
          <p:cNvPr id="97" name="Espace réservé pour une image  96">
            <a:extLst>
              <a:ext uri="{FF2B5EF4-FFF2-40B4-BE49-F238E27FC236}">
                <a16:creationId xmlns:a16="http://schemas.microsoft.com/office/drawing/2014/main" id="{68626897-67E2-40AA-BA0B-A70ED57D1B64}"/>
              </a:ext>
            </a:extLst>
          </p:cNvPr>
          <p:cNvSpPr>
            <a:spLocks noGrp="1"/>
          </p:cNvSpPr>
          <p:nvPr userDrawn="1">
            <p:ph type="pic" sz="quarter" idx="22"/>
          </p:nvPr>
        </p:nvSpPr>
        <p:spPr>
          <a:xfrm>
            <a:off x="-2510" y="5321538"/>
            <a:ext cx="3585927" cy="4584463"/>
          </a:xfrm>
          <a:custGeom>
            <a:avLst/>
            <a:gdLst>
              <a:gd name="connsiteX0" fmla="*/ 1152655 w 3585927"/>
              <a:gd name="connsiteY0" fmla="*/ 525 h 4584463"/>
              <a:gd name="connsiteX1" fmla="*/ 3268455 w 3585927"/>
              <a:gd name="connsiteY1" fmla="*/ 1268609 h 4584463"/>
              <a:gd name="connsiteX2" fmla="*/ 2625981 w 3585927"/>
              <a:gd name="connsiteY2" fmla="*/ 4443196 h 4584463"/>
              <a:gd name="connsiteX3" fmla="*/ 2428883 w 3585927"/>
              <a:gd name="connsiteY3" fmla="*/ 4581021 h 4584463"/>
              <a:gd name="connsiteX4" fmla="*/ 2430816 w 3585927"/>
              <a:gd name="connsiteY4" fmla="*/ 4584463 h 4584463"/>
              <a:gd name="connsiteX5" fmla="*/ 2511 w 3585927"/>
              <a:gd name="connsiteY5" fmla="*/ 4584463 h 4584463"/>
              <a:gd name="connsiteX6" fmla="*/ 2511 w 3585927"/>
              <a:gd name="connsiteY6" fmla="*/ 264212 h 4584463"/>
              <a:gd name="connsiteX7" fmla="*/ 0 w 3585927"/>
              <a:gd name="connsiteY7" fmla="*/ 259152 h 4584463"/>
              <a:gd name="connsiteX8" fmla="*/ 1152655 w 3585927"/>
              <a:gd name="connsiteY8" fmla="*/ 525 h 4584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85927" h="4584463">
                <a:moveTo>
                  <a:pt x="1152655" y="525"/>
                </a:moveTo>
                <a:cubicBezTo>
                  <a:pt x="2005554" y="18092"/>
                  <a:pt x="2823843" y="475694"/>
                  <a:pt x="3268455" y="1268609"/>
                </a:cubicBezTo>
                <a:cubicBezTo>
                  <a:pt x="3874746" y="2349858"/>
                  <a:pt x="3586626" y="3698736"/>
                  <a:pt x="2625981" y="4443196"/>
                </a:cubicBezTo>
                <a:lnTo>
                  <a:pt x="2428883" y="4581021"/>
                </a:lnTo>
                <a:lnTo>
                  <a:pt x="2430816" y="4584463"/>
                </a:lnTo>
                <a:lnTo>
                  <a:pt x="2511" y="4584463"/>
                </a:lnTo>
                <a:lnTo>
                  <a:pt x="2511" y="264212"/>
                </a:lnTo>
                <a:lnTo>
                  <a:pt x="0" y="259152"/>
                </a:lnTo>
                <a:cubicBezTo>
                  <a:pt x="370141" y="75470"/>
                  <a:pt x="764973" y="-7461"/>
                  <a:pt x="1152655" y="525"/>
                </a:cubicBezTo>
                <a:close/>
              </a:path>
            </a:pathLst>
          </a:custGeom>
          <a:ln>
            <a:noFill/>
          </a:ln>
          <a:effectLst>
            <a:outerShdw blurRad="50800" dist="38100" algn="l" rotWithShape="0">
              <a:prstClr val="black">
                <a:alpha val="40000"/>
              </a:prstClr>
            </a:outerShdw>
          </a:effectLst>
        </p:spPr>
        <p:txBody>
          <a:bodyPr wrap="square" tIns="504000" bIns="46800">
            <a:noAutofit/>
          </a:bodyPr>
          <a:lstStyle>
            <a:lvl1pPr marL="0" indent="0" algn="ctr">
              <a:buNone/>
              <a:defRPr sz="1600"/>
            </a:lvl1pPr>
          </a:lstStyle>
          <a:p>
            <a:endParaRPr lang="fr-FR"/>
          </a:p>
        </p:txBody>
      </p:sp>
      <p:grpSp>
        <p:nvGrpSpPr>
          <p:cNvPr id="98" name="Groupe 56">
            <a:extLst>
              <a:ext uri="{FF2B5EF4-FFF2-40B4-BE49-F238E27FC236}">
                <a16:creationId xmlns:a16="http://schemas.microsoft.com/office/drawing/2014/main" id="{E0456361-62AB-4EF9-A66F-A2336D5C7226}"/>
              </a:ext>
            </a:extLst>
          </p:cNvPr>
          <p:cNvGrpSpPr>
            <a:grpSpLocks noChangeAspect="1"/>
          </p:cNvGrpSpPr>
          <p:nvPr userDrawn="1"/>
        </p:nvGrpSpPr>
        <p:grpSpPr>
          <a:xfrm>
            <a:off x="5142147" y="9593112"/>
            <a:ext cx="1311041" cy="211032"/>
            <a:chOff x="721663" y="6029980"/>
            <a:chExt cx="2055017" cy="330786"/>
          </a:xfrm>
          <a:solidFill>
            <a:schemeClr val="bg1"/>
          </a:solidFill>
        </p:grpSpPr>
        <p:sp>
          <p:nvSpPr>
            <p:cNvPr id="99" name="Freeform 6">
              <a:extLst>
                <a:ext uri="{FF2B5EF4-FFF2-40B4-BE49-F238E27FC236}">
                  <a16:creationId xmlns:a16="http://schemas.microsoft.com/office/drawing/2014/main" id="{12E1EEA8-0D63-4D24-B1EE-4AEB52A797E4}"/>
                </a:ext>
              </a:extLst>
            </p:cNvPr>
            <p:cNvSpPr>
              <a:spLocks/>
            </p:cNvSpPr>
            <p:nvPr/>
          </p:nvSpPr>
          <p:spPr bwMode="auto">
            <a:xfrm>
              <a:off x="1612171" y="6264324"/>
              <a:ext cx="123481" cy="94639"/>
            </a:xfrm>
            <a:custGeom>
              <a:avLst/>
              <a:gdLst>
                <a:gd name="T0" fmla="*/ 0 w 103"/>
                <a:gd name="T1" fmla="*/ 44 h 44"/>
                <a:gd name="T2" fmla="*/ 39 w 58"/>
                <a:gd name="T3" fmla="*/ 0 h 44"/>
                <a:gd name="T4" fmla="*/ 56 w 58"/>
                <a:gd name="T5" fmla="*/ 3 h 44"/>
                <a:gd name="T6" fmla="*/ 57 w 58"/>
                <a:gd name="T7" fmla="*/ 9 h 44"/>
                <a:gd name="T8" fmla="*/ 39 w 58"/>
                <a:gd name="T9" fmla="*/ 3 h 44"/>
                <a:gd name="T10" fmla="*/ 0 w 103"/>
                <a:gd name="T11" fmla="*/ 41 h 44"/>
                <a:gd name="T12" fmla="*/ 57 w 58"/>
                <a:gd name="T13" fmla="*/ 35 h 44"/>
                <a:gd name="T14" fmla="*/ 58 w 58"/>
                <a:gd name="T15" fmla="*/ 38 h 44"/>
                <a:gd name="T16" fmla="*/ 0 w 103"/>
                <a:gd name="T1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44">
                  <a:moveTo>
                    <a:pt x="40" y="44"/>
                  </a:moveTo>
                  <a:cubicBezTo>
                    <a:pt x="0" y="44"/>
                    <a:pt x="3" y="0"/>
                    <a:pt x="39" y="0"/>
                  </a:cubicBezTo>
                  <a:cubicBezTo>
                    <a:pt x="45" y="0"/>
                    <a:pt x="50" y="1"/>
                    <a:pt x="56" y="3"/>
                  </a:cubicBezTo>
                  <a:cubicBezTo>
                    <a:pt x="57" y="9"/>
                    <a:pt x="57" y="9"/>
                    <a:pt x="57" y="9"/>
                  </a:cubicBezTo>
                  <a:cubicBezTo>
                    <a:pt x="54" y="8"/>
                    <a:pt x="48" y="3"/>
                    <a:pt x="39" y="3"/>
                  </a:cubicBezTo>
                  <a:cubicBezTo>
                    <a:pt x="12" y="3"/>
                    <a:pt x="15" y="41"/>
                    <a:pt x="40" y="41"/>
                  </a:cubicBezTo>
                  <a:cubicBezTo>
                    <a:pt x="48" y="41"/>
                    <a:pt x="52" y="39"/>
                    <a:pt x="57" y="35"/>
                  </a:cubicBezTo>
                  <a:cubicBezTo>
                    <a:pt x="58" y="38"/>
                    <a:pt x="58" y="38"/>
                    <a:pt x="58" y="38"/>
                  </a:cubicBezTo>
                  <a:cubicBezTo>
                    <a:pt x="53" y="42"/>
                    <a:pt x="47" y="44"/>
                    <a:pt x="40" y="4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0" name="Freeform 7">
              <a:extLst>
                <a:ext uri="{FF2B5EF4-FFF2-40B4-BE49-F238E27FC236}">
                  <a16:creationId xmlns:a16="http://schemas.microsoft.com/office/drawing/2014/main" id="{6E05FADB-4BD6-493B-8E45-52FC66BCFB41}"/>
                </a:ext>
              </a:extLst>
            </p:cNvPr>
            <p:cNvSpPr>
              <a:spLocks/>
            </p:cNvSpPr>
            <p:nvPr/>
          </p:nvSpPr>
          <p:spPr bwMode="auto">
            <a:xfrm>
              <a:off x="1908706" y="6261620"/>
              <a:ext cx="85626" cy="99146"/>
            </a:xfrm>
            <a:custGeom>
              <a:avLst/>
              <a:gdLst>
                <a:gd name="T0" fmla="*/ 0 w 40"/>
                <a:gd name="T1" fmla="*/ 0 h 46"/>
                <a:gd name="T2" fmla="*/ 37 w 40"/>
                <a:gd name="T3" fmla="*/ 35 h 46"/>
                <a:gd name="T4" fmla="*/ 37 w 40"/>
                <a:gd name="T5" fmla="*/ 5 h 46"/>
                <a:gd name="T6" fmla="*/ 36 w 40"/>
                <a:gd name="T7" fmla="*/ 1 h 46"/>
                <a:gd name="T8" fmla="*/ 40 w 40"/>
                <a:gd name="T9" fmla="*/ 1 h 46"/>
                <a:gd name="T10" fmla="*/ 40 w 40"/>
                <a:gd name="T11" fmla="*/ 5 h 46"/>
                <a:gd name="T12" fmla="*/ 40 w 40"/>
                <a:gd name="T13" fmla="*/ 46 h 46"/>
                <a:gd name="T14" fmla="*/ 38 w 40"/>
                <a:gd name="T15" fmla="*/ 46 h 46"/>
                <a:gd name="T16" fmla="*/ 0 w 40"/>
                <a:gd name="T17" fmla="*/ 10 h 46"/>
                <a:gd name="T18" fmla="*/ 0 w 40"/>
                <a:gd name="T19"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46">
                  <a:moveTo>
                    <a:pt x="0" y="0"/>
                  </a:moveTo>
                  <a:cubicBezTo>
                    <a:pt x="37" y="35"/>
                    <a:pt x="37" y="35"/>
                    <a:pt x="37" y="35"/>
                  </a:cubicBezTo>
                  <a:cubicBezTo>
                    <a:pt x="37" y="5"/>
                    <a:pt x="37" y="5"/>
                    <a:pt x="37" y="5"/>
                  </a:cubicBezTo>
                  <a:cubicBezTo>
                    <a:pt x="37" y="3"/>
                    <a:pt x="36" y="1"/>
                    <a:pt x="36" y="1"/>
                  </a:cubicBezTo>
                  <a:cubicBezTo>
                    <a:pt x="40" y="1"/>
                    <a:pt x="40" y="1"/>
                    <a:pt x="40" y="1"/>
                  </a:cubicBezTo>
                  <a:cubicBezTo>
                    <a:pt x="40" y="1"/>
                    <a:pt x="40" y="3"/>
                    <a:pt x="40" y="5"/>
                  </a:cubicBezTo>
                  <a:cubicBezTo>
                    <a:pt x="40" y="46"/>
                    <a:pt x="40" y="46"/>
                    <a:pt x="40" y="46"/>
                  </a:cubicBezTo>
                  <a:cubicBezTo>
                    <a:pt x="38" y="46"/>
                    <a:pt x="38" y="46"/>
                    <a:pt x="38" y="46"/>
                  </a:cubicBezTo>
                  <a:cubicBezTo>
                    <a:pt x="0" y="10"/>
                    <a:pt x="0" y="10"/>
                    <a:pt x="0" y="1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1" name="Freeform 8">
              <a:extLst>
                <a:ext uri="{FF2B5EF4-FFF2-40B4-BE49-F238E27FC236}">
                  <a16:creationId xmlns:a16="http://schemas.microsoft.com/office/drawing/2014/main" id="{03911745-7142-4C7D-9CB0-3D5C402F9DE8}"/>
                </a:ext>
              </a:extLst>
            </p:cNvPr>
            <p:cNvSpPr>
              <a:spLocks/>
            </p:cNvSpPr>
            <p:nvPr/>
          </p:nvSpPr>
          <p:spPr bwMode="auto">
            <a:xfrm>
              <a:off x="2024075" y="6261620"/>
              <a:ext cx="81119" cy="99146"/>
            </a:xfrm>
            <a:custGeom>
              <a:avLst/>
              <a:gdLst>
                <a:gd name="T0" fmla="*/ 18 w 38"/>
                <a:gd name="T1" fmla="*/ 45 h 46"/>
                <a:gd name="T2" fmla="*/ 1 w 38"/>
                <a:gd name="T3" fmla="*/ 41 h 46"/>
                <a:gd name="T4" fmla="*/ 0 w 38"/>
                <a:gd name="T5" fmla="*/ 35 h 46"/>
                <a:gd name="T6" fmla="*/ 18 w 38"/>
                <a:gd name="T7" fmla="*/ 43 h 46"/>
                <a:gd name="T8" fmla="*/ 29 w 38"/>
                <a:gd name="T9" fmla="*/ 36 h 46"/>
                <a:gd name="T10" fmla="*/ 18 w 38"/>
                <a:gd name="T11" fmla="*/ 24 h 46"/>
                <a:gd name="T12" fmla="*/ 1 w 38"/>
                <a:gd name="T13" fmla="*/ 10 h 46"/>
                <a:gd name="T14" fmla="*/ 18 w 38"/>
                <a:gd name="T15" fmla="*/ 1 h 46"/>
                <a:gd name="T16" fmla="*/ 34 w 38"/>
                <a:gd name="T17" fmla="*/ 4 h 46"/>
                <a:gd name="T18" fmla="*/ 35 w 38"/>
                <a:gd name="T19" fmla="*/ 9 h 46"/>
                <a:gd name="T20" fmla="*/ 17 w 38"/>
                <a:gd name="T21" fmla="*/ 3 h 46"/>
                <a:gd name="T22" fmla="*/ 21 w 38"/>
                <a:gd name="T23" fmla="*/ 18 h 46"/>
                <a:gd name="T24" fmla="*/ 38 w 38"/>
                <a:gd name="T25" fmla="*/ 33 h 46"/>
                <a:gd name="T26" fmla="*/ 18 w 38"/>
                <a:gd name="T27" fmla="*/ 4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46">
                  <a:moveTo>
                    <a:pt x="18" y="45"/>
                  </a:moveTo>
                  <a:cubicBezTo>
                    <a:pt x="17" y="45"/>
                    <a:pt x="10" y="46"/>
                    <a:pt x="1" y="41"/>
                  </a:cubicBezTo>
                  <a:cubicBezTo>
                    <a:pt x="0" y="35"/>
                    <a:pt x="0" y="35"/>
                    <a:pt x="0" y="35"/>
                  </a:cubicBezTo>
                  <a:cubicBezTo>
                    <a:pt x="2" y="37"/>
                    <a:pt x="10" y="43"/>
                    <a:pt x="18" y="43"/>
                  </a:cubicBezTo>
                  <a:cubicBezTo>
                    <a:pt x="22" y="44"/>
                    <a:pt x="28" y="41"/>
                    <a:pt x="29" y="36"/>
                  </a:cubicBezTo>
                  <a:cubicBezTo>
                    <a:pt x="30" y="31"/>
                    <a:pt x="27" y="28"/>
                    <a:pt x="18" y="24"/>
                  </a:cubicBezTo>
                  <a:cubicBezTo>
                    <a:pt x="9" y="20"/>
                    <a:pt x="0" y="17"/>
                    <a:pt x="1" y="10"/>
                  </a:cubicBezTo>
                  <a:cubicBezTo>
                    <a:pt x="2" y="6"/>
                    <a:pt x="8" y="1"/>
                    <a:pt x="18" y="1"/>
                  </a:cubicBezTo>
                  <a:cubicBezTo>
                    <a:pt x="22" y="0"/>
                    <a:pt x="27" y="1"/>
                    <a:pt x="34" y="4"/>
                  </a:cubicBezTo>
                  <a:cubicBezTo>
                    <a:pt x="35" y="9"/>
                    <a:pt x="35" y="9"/>
                    <a:pt x="35" y="9"/>
                  </a:cubicBezTo>
                  <a:cubicBezTo>
                    <a:pt x="27" y="3"/>
                    <a:pt x="21" y="2"/>
                    <a:pt x="17" y="3"/>
                  </a:cubicBezTo>
                  <a:cubicBezTo>
                    <a:pt x="9" y="4"/>
                    <a:pt x="4" y="11"/>
                    <a:pt x="21" y="18"/>
                  </a:cubicBezTo>
                  <a:cubicBezTo>
                    <a:pt x="30" y="22"/>
                    <a:pt x="38" y="25"/>
                    <a:pt x="38" y="33"/>
                  </a:cubicBezTo>
                  <a:cubicBezTo>
                    <a:pt x="38" y="44"/>
                    <a:pt x="21" y="46"/>
                    <a:pt x="18" y="4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2" name="Freeform 9">
              <a:extLst>
                <a:ext uri="{FF2B5EF4-FFF2-40B4-BE49-F238E27FC236}">
                  <a16:creationId xmlns:a16="http://schemas.microsoft.com/office/drawing/2014/main" id="{E1ADD674-FCF7-4325-BC37-9DB43ACCFD1C}"/>
                </a:ext>
              </a:extLst>
            </p:cNvPr>
            <p:cNvSpPr>
              <a:spLocks/>
            </p:cNvSpPr>
            <p:nvPr/>
          </p:nvSpPr>
          <p:spPr bwMode="auto">
            <a:xfrm>
              <a:off x="2262926" y="6264324"/>
              <a:ext cx="67599" cy="94639"/>
            </a:xfrm>
            <a:custGeom>
              <a:avLst/>
              <a:gdLst>
                <a:gd name="T0" fmla="*/ 30 w 32"/>
                <a:gd name="T1" fmla="*/ 44 h 44"/>
                <a:gd name="T2" fmla="*/ 0 w 32"/>
                <a:gd name="T3" fmla="*/ 44 h 44"/>
                <a:gd name="T4" fmla="*/ 1 w 32"/>
                <a:gd name="T5" fmla="*/ 37 h 44"/>
                <a:gd name="T6" fmla="*/ 1 w 32"/>
                <a:gd name="T7" fmla="*/ 7 h 44"/>
                <a:gd name="T8" fmla="*/ 0 w 32"/>
                <a:gd name="T9" fmla="*/ 0 h 44"/>
                <a:gd name="T10" fmla="*/ 10 w 32"/>
                <a:gd name="T11" fmla="*/ 0 h 44"/>
                <a:gd name="T12" fmla="*/ 9 w 32"/>
                <a:gd name="T13" fmla="*/ 6 h 44"/>
                <a:gd name="T14" fmla="*/ 9 w 32"/>
                <a:gd name="T15" fmla="*/ 41 h 44"/>
                <a:gd name="T16" fmla="*/ 23 w 32"/>
                <a:gd name="T17" fmla="*/ 41 h 44"/>
                <a:gd name="T18" fmla="*/ 32 w 32"/>
                <a:gd name="T19" fmla="*/ 39 h 44"/>
                <a:gd name="T20" fmla="*/ 30 w 32"/>
                <a:gd name="T21"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44">
                  <a:moveTo>
                    <a:pt x="30" y="44"/>
                  </a:moveTo>
                  <a:cubicBezTo>
                    <a:pt x="0" y="44"/>
                    <a:pt x="0" y="44"/>
                    <a:pt x="0" y="44"/>
                  </a:cubicBezTo>
                  <a:cubicBezTo>
                    <a:pt x="1" y="41"/>
                    <a:pt x="1" y="40"/>
                    <a:pt x="1" y="37"/>
                  </a:cubicBezTo>
                  <a:cubicBezTo>
                    <a:pt x="1" y="7"/>
                    <a:pt x="1" y="7"/>
                    <a:pt x="1" y="7"/>
                  </a:cubicBezTo>
                  <a:cubicBezTo>
                    <a:pt x="1" y="5"/>
                    <a:pt x="1" y="3"/>
                    <a:pt x="0" y="0"/>
                  </a:cubicBezTo>
                  <a:cubicBezTo>
                    <a:pt x="10" y="0"/>
                    <a:pt x="10" y="0"/>
                    <a:pt x="10" y="0"/>
                  </a:cubicBezTo>
                  <a:cubicBezTo>
                    <a:pt x="9" y="3"/>
                    <a:pt x="9" y="4"/>
                    <a:pt x="9" y="6"/>
                  </a:cubicBezTo>
                  <a:cubicBezTo>
                    <a:pt x="9" y="41"/>
                    <a:pt x="9" y="41"/>
                    <a:pt x="9" y="41"/>
                  </a:cubicBezTo>
                  <a:cubicBezTo>
                    <a:pt x="23" y="41"/>
                    <a:pt x="23" y="41"/>
                    <a:pt x="23" y="41"/>
                  </a:cubicBezTo>
                  <a:cubicBezTo>
                    <a:pt x="25" y="41"/>
                    <a:pt x="27" y="41"/>
                    <a:pt x="32" y="39"/>
                  </a:cubicBezTo>
                  <a:lnTo>
                    <a:pt x="3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3" name="Freeform 10">
              <a:extLst>
                <a:ext uri="{FF2B5EF4-FFF2-40B4-BE49-F238E27FC236}">
                  <a16:creationId xmlns:a16="http://schemas.microsoft.com/office/drawing/2014/main" id="{4AF8BACF-7910-4EA0-B1A1-2DC715D58508}"/>
                </a:ext>
              </a:extLst>
            </p:cNvPr>
            <p:cNvSpPr>
              <a:spLocks/>
            </p:cNvSpPr>
            <p:nvPr/>
          </p:nvSpPr>
          <p:spPr bwMode="auto">
            <a:xfrm>
              <a:off x="2328723" y="6264324"/>
              <a:ext cx="98244" cy="94639"/>
            </a:xfrm>
            <a:custGeom>
              <a:avLst/>
              <a:gdLst>
                <a:gd name="T0" fmla="*/ 38 w 46"/>
                <a:gd name="T1" fmla="*/ 2 h 44"/>
                <a:gd name="T2" fmla="*/ 27 w 46"/>
                <a:gd name="T3" fmla="*/ 2 h 44"/>
                <a:gd name="T4" fmla="*/ 27 w 46"/>
                <a:gd name="T5" fmla="*/ 37 h 44"/>
                <a:gd name="T6" fmla="*/ 28 w 46"/>
                <a:gd name="T7" fmla="*/ 44 h 44"/>
                <a:gd name="T8" fmla="*/ 18 w 46"/>
                <a:gd name="T9" fmla="*/ 44 h 44"/>
                <a:gd name="T10" fmla="*/ 19 w 46"/>
                <a:gd name="T11" fmla="*/ 37 h 44"/>
                <a:gd name="T12" fmla="*/ 19 w 46"/>
                <a:gd name="T13" fmla="*/ 2 h 44"/>
                <a:gd name="T14" fmla="*/ 8 w 46"/>
                <a:gd name="T15" fmla="*/ 2 h 44"/>
                <a:gd name="T16" fmla="*/ 0 w 46"/>
                <a:gd name="T17" fmla="*/ 4 h 44"/>
                <a:gd name="T18" fmla="*/ 2 w 46"/>
                <a:gd name="T19" fmla="*/ 0 h 44"/>
                <a:gd name="T20" fmla="*/ 44 w 46"/>
                <a:gd name="T21" fmla="*/ 0 h 44"/>
                <a:gd name="T22" fmla="*/ 46 w 46"/>
                <a:gd name="T23" fmla="*/ 4 h 44"/>
                <a:gd name="T24" fmla="*/ 38 w 46"/>
                <a:gd name="T25" fmla="*/ 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44">
                  <a:moveTo>
                    <a:pt x="38" y="2"/>
                  </a:moveTo>
                  <a:cubicBezTo>
                    <a:pt x="27" y="2"/>
                    <a:pt x="27" y="2"/>
                    <a:pt x="27" y="2"/>
                  </a:cubicBezTo>
                  <a:cubicBezTo>
                    <a:pt x="27" y="37"/>
                    <a:pt x="27" y="37"/>
                    <a:pt x="27" y="37"/>
                  </a:cubicBezTo>
                  <a:cubicBezTo>
                    <a:pt x="27" y="40"/>
                    <a:pt x="27" y="41"/>
                    <a:pt x="28" y="44"/>
                  </a:cubicBezTo>
                  <a:cubicBezTo>
                    <a:pt x="18" y="44"/>
                    <a:pt x="18" y="44"/>
                    <a:pt x="18" y="44"/>
                  </a:cubicBezTo>
                  <a:cubicBezTo>
                    <a:pt x="19" y="41"/>
                    <a:pt x="19" y="39"/>
                    <a:pt x="19" y="37"/>
                  </a:cubicBezTo>
                  <a:cubicBezTo>
                    <a:pt x="19" y="2"/>
                    <a:pt x="19" y="2"/>
                    <a:pt x="19" y="2"/>
                  </a:cubicBezTo>
                  <a:cubicBezTo>
                    <a:pt x="8" y="2"/>
                    <a:pt x="8" y="2"/>
                    <a:pt x="8" y="2"/>
                  </a:cubicBezTo>
                  <a:cubicBezTo>
                    <a:pt x="6" y="2"/>
                    <a:pt x="5" y="2"/>
                    <a:pt x="0" y="4"/>
                  </a:cubicBezTo>
                  <a:cubicBezTo>
                    <a:pt x="2" y="0"/>
                    <a:pt x="2" y="0"/>
                    <a:pt x="2" y="0"/>
                  </a:cubicBezTo>
                  <a:cubicBezTo>
                    <a:pt x="44" y="0"/>
                    <a:pt x="44" y="0"/>
                    <a:pt x="44" y="0"/>
                  </a:cubicBezTo>
                  <a:cubicBezTo>
                    <a:pt x="46" y="4"/>
                    <a:pt x="46" y="4"/>
                    <a:pt x="46" y="4"/>
                  </a:cubicBezTo>
                  <a:cubicBezTo>
                    <a:pt x="41" y="2"/>
                    <a:pt x="40" y="2"/>
                    <a:pt x="38" y="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4" name="Freeform 11">
              <a:extLst>
                <a:ext uri="{FF2B5EF4-FFF2-40B4-BE49-F238E27FC236}">
                  <a16:creationId xmlns:a16="http://schemas.microsoft.com/office/drawing/2014/main" id="{D93A50D2-BF8A-4A30-9DCA-D19AC42B5D31}"/>
                </a:ext>
              </a:extLst>
            </p:cNvPr>
            <p:cNvSpPr>
              <a:spLocks/>
            </p:cNvSpPr>
            <p:nvPr/>
          </p:nvSpPr>
          <p:spPr bwMode="auto">
            <a:xfrm>
              <a:off x="2450401" y="6264324"/>
              <a:ext cx="20730" cy="94639"/>
            </a:xfrm>
            <a:custGeom>
              <a:avLst/>
              <a:gdLst>
                <a:gd name="T0" fmla="*/ 0 w 10"/>
                <a:gd name="T1" fmla="*/ 44 h 44"/>
                <a:gd name="T2" fmla="*/ 1 w 10"/>
                <a:gd name="T3" fmla="*/ 37 h 44"/>
                <a:gd name="T4" fmla="*/ 1 w 10"/>
                <a:gd name="T5" fmla="*/ 6 h 44"/>
                <a:gd name="T6" fmla="*/ 0 w 10"/>
                <a:gd name="T7" fmla="*/ 0 h 44"/>
                <a:gd name="T8" fmla="*/ 10 w 10"/>
                <a:gd name="T9" fmla="*/ 0 h 44"/>
                <a:gd name="T10" fmla="*/ 9 w 10"/>
                <a:gd name="T11" fmla="*/ 6 h 44"/>
                <a:gd name="T12" fmla="*/ 9 w 10"/>
                <a:gd name="T13" fmla="*/ 37 h 44"/>
                <a:gd name="T14" fmla="*/ 10 w 10"/>
                <a:gd name="T15" fmla="*/ 44 h 44"/>
                <a:gd name="T16" fmla="*/ 0 w 10"/>
                <a:gd name="T1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44">
                  <a:moveTo>
                    <a:pt x="0" y="44"/>
                  </a:moveTo>
                  <a:cubicBezTo>
                    <a:pt x="1" y="41"/>
                    <a:pt x="1" y="39"/>
                    <a:pt x="1" y="37"/>
                  </a:cubicBezTo>
                  <a:cubicBezTo>
                    <a:pt x="1" y="6"/>
                    <a:pt x="1" y="6"/>
                    <a:pt x="1" y="6"/>
                  </a:cubicBezTo>
                  <a:cubicBezTo>
                    <a:pt x="1" y="4"/>
                    <a:pt x="1" y="3"/>
                    <a:pt x="0" y="0"/>
                  </a:cubicBezTo>
                  <a:cubicBezTo>
                    <a:pt x="10" y="0"/>
                    <a:pt x="10" y="0"/>
                    <a:pt x="10" y="0"/>
                  </a:cubicBezTo>
                  <a:cubicBezTo>
                    <a:pt x="9" y="3"/>
                    <a:pt x="9" y="4"/>
                    <a:pt x="9" y="6"/>
                  </a:cubicBezTo>
                  <a:cubicBezTo>
                    <a:pt x="9" y="37"/>
                    <a:pt x="9" y="37"/>
                    <a:pt x="9" y="37"/>
                  </a:cubicBezTo>
                  <a:cubicBezTo>
                    <a:pt x="9" y="39"/>
                    <a:pt x="9" y="41"/>
                    <a:pt x="10" y="44"/>
                  </a:cubicBez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5" name="Freeform 12">
              <a:extLst>
                <a:ext uri="{FF2B5EF4-FFF2-40B4-BE49-F238E27FC236}">
                  <a16:creationId xmlns:a16="http://schemas.microsoft.com/office/drawing/2014/main" id="{BA054AC8-7007-4016-B2E5-2E4725879395}"/>
                </a:ext>
              </a:extLst>
            </p:cNvPr>
            <p:cNvSpPr>
              <a:spLocks/>
            </p:cNvSpPr>
            <p:nvPr/>
          </p:nvSpPr>
          <p:spPr bwMode="auto">
            <a:xfrm>
              <a:off x="2514395" y="6261620"/>
              <a:ext cx="91034" cy="99146"/>
            </a:xfrm>
            <a:custGeom>
              <a:avLst/>
              <a:gdLst>
                <a:gd name="T0" fmla="*/ 43 w 43"/>
                <a:gd name="T1" fmla="*/ 5 h 46"/>
                <a:gd name="T2" fmla="*/ 43 w 43"/>
                <a:gd name="T3" fmla="*/ 46 h 46"/>
                <a:gd name="T4" fmla="*/ 41 w 43"/>
                <a:gd name="T5" fmla="*/ 46 h 46"/>
                <a:gd name="T6" fmla="*/ 4 w 43"/>
                <a:gd name="T7" fmla="*/ 11 h 46"/>
                <a:gd name="T8" fmla="*/ 4 w 43"/>
                <a:gd name="T9" fmla="*/ 40 h 46"/>
                <a:gd name="T10" fmla="*/ 5 w 43"/>
                <a:gd name="T11" fmla="*/ 45 h 46"/>
                <a:gd name="T12" fmla="*/ 0 w 43"/>
                <a:gd name="T13" fmla="*/ 45 h 46"/>
                <a:gd name="T14" fmla="*/ 1 w 43"/>
                <a:gd name="T15" fmla="*/ 40 h 46"/>
                <a:gd name="T16" fmla="*/ 1 w 43"/>
                <a:gd name="T17" fmla="*/ 0 h 46"/>
                <a:gd name="T18" fmla="*/ 2 w 43"/>
                <a:gd name="T19" fmla="*/ 0 h 46"/>
                <a:gd name="T20" fmla="*/ 40 w 43"/>
                <a:gd name="T21" fmla="*/ 35 h 46"/>
                <a:gd name="T22" fmla="*/ 40 w 43"/>
                <a:gd name="T23" fmla="*/ 5 h 46"/>
                <a:gd name="T24" fmla="*/ 39 w 43"/>
                <a:gd name="T25" fmla="*/ 1 h 46"/>
                <a:gd name="T26" fmla="*/ 43 w 43"/>
                <a:gd name="T27" fmla="*/ 1 h 46"/>
                <a:gd name="T28" fmla="*/ 43 w 43"/>
                <a:gd name="T29" fmla="*/ 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 h="46">
                  <a:moveTo>
                    <a:pt x="43" y="5"/>
                  </a:moveTo>
                  <a:cubicBezTo>
                    <a:pt x="43" y="46"/>
                    <a:pt x="43" y="46"/>
                    <a:pt x="43" y="46"/>
                  </a:cubicBezTo>
                  <a:cubicBezTo>
                    <a:pt x="41" y="46"/>
                    <a:pt x="41" y="46"/>
                    <a:pt x="41" y="46"/>
                  </a:cubicBezTo>
                  <a:cubicBezTo>
                    <a:pt x="4" y="11"/>
                    <a:pt x="4" y="11"/>
                    <a:pt x="4" y="11"/>
                  </a:cubicBezTo>
                  <a:cubicBezTo>
                    <a:pt x="4" y="40"/>
                    <a:pt x="4" y="40"/>
                    <a:pt x="4" y="40"/>
                  </a:cubicBezTo>
                  <a:cubicBezTo>
                    <a:pt x="4" y="43"/>
                    <a:pt x="4" y="44"/>
                    <a:pt x="5" y="45"/>
                  </a:cubicBezTo>
                  <a:cubicBezTo>
                    <a:pt x="0" y="45"/>
                    <a:pt x="0" y="45"/>
                    <a:pt x="0" y="45"/>
                  </a:cubicBezTo>
                  <a:cubicBezTo>
                    <a:pt x="0" y="44"/>
                    <a:pt x="1" y="43"/>
                    <a:pt x="1" y="40"/>
                  </a:cubicBezTo>
                  <a:cubicBezTo>
                    <a:pt x="1" y="0"/>
                    <a:pt x="1" y="0"/>
                    <a:pt x="1" y="0"/>
                  </a:cubicBezTo>
                  <a:cubicBezTo>
                    <a:pt x="2" y="0"/>
                    <a:pt x="2" y="0"/>
                    <a:pt x="2" y="0"/>
                  </a:cubicBezTo>
                  <a:cubicBezTo>
                    <a:pt x="40" y="35"/>
                    <a:pt x="40" y="35"/>
                    <a:pt x="40" y="35"/>
                  </a:cubicBezTo>
                  <a:cubicBezTo>
                    <a:pt x="40" y="5"/>
                    <a:pt x="40" y="5"/>
                    <a:pt x="40" y="5"/>
                  </a:cubicBezTo>
                  <a:cubicBezTo>
                    <a:pt x="40" y="3"/>
                    <a:pt x="39" y="1"/>
                    <a:pt x="39" y="1"/>
                  </a:cubicBezTo>
                  <a:cubicBezTo>
                    <a:pt x="43" y="1"/>
                    <a:pt x="43" y="1"/>
                    <a:pt x="43" y="1"/>
                  </a:cubicBezTo>
                  <a:cubicBezTo>
                    <a:pt x="43" y="1"/>
                    <a:pt x="43" y="3"/>
                    <a:pt x="43" y="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6" name="Freeform 13">
              <a:extLst>
                <a:ext uri="{FF2B5EF4-FFF2-40B4-BE49-F238E27FC236}">
                  <a16:creationId xmlns:a16="http://schemas.microsoft.com/office/drawing/2014/main" id="{4B9BA46A-CB2C-4C05-A004-1C8B86DCDF64}"/>
                </a:ext>
              </a:extLst>
            </p:cNvPr>
            <p:cNvSpPr>
              <a:spLocks/>
            </p:cNvSpPr>
            <p:nvPr/>
          </p:nvSpPr>
          <p:spPr bwMode="auto">
            <a:xfrm>
              <a:off x="721663" y="6036289"/>
              <a:ext cx="134297" cy="180265"/>
            </a:xfrm>
            <a:custGeom>
              <a:avLst/>
              <a:gdLst>
                <a:gd name="T0" fmla="*/ 59 w 63"/>
                <a:gd name="T1" fmla="*/ 84 h 84"/>
                <a:gd name="T2" fmla="*/ 0 w 63"/>
                <a:gd name="T3" fmla="*/ 84 h 84"/>
                <a:gd name="T4" fmla="*/ 3 w 63"/>
                <a:gd name="T5" fmla="*/ 70 h 84"/>
                <a:gd name="T6" fmla="*/ 3 w 63"/>
                <a:gd name="T7" fmla="*/ 13 h 84"/>
                <a:gd name="T8" fmla="*/ 0 w 63"/>
                <a:gd name="T9" fmla="*/ 0 h 84"/>
                <a:gd name="T10" fmla="*/ 56 w 63"/>
                <a:gd name="T11" fmla="*/ 0 h 84"/>
                <a:gd name="T12" fmla="*/ 61 w 63"/>
                <a:gd name="T13" fmla="*/ 8 h 84"/>
                <a:gd name="T14" fmla="*/ 44 w 63"/>
                <a:gd name="T15" fmla="*/ 5 h 84"/>
                <a:gd name="T16" fmla="*/ 18 w 63"/>
                <a:gd name="T17" fmla="*/ 5 h 84"/>
                <a:gd name="T18" fmla="*/ 18 w 63"/>
                <a:gd name="T19" fmla="*/ 38 h 84"/>
                <a:gd name="T20" fmla="*/ 54 w 63"/>
                <a:gd name="T21" fmla="*/ 38 h 84"/>
                <a:gd name="T22" fmla="*/ 52 w 63"/>
                <a:gd name="T23" fmla="*/ 43 h 84"/>
                <a:gd name="T24" fmla="*/ 18 w 63"/>
                <a:gd name="T25" fmla="*/ 43 h 84"/>
                <a:gd name="T26" fmla="*/ 18 w 63"/>
                <a:gd name="T27" fmla="*/ 79 h 84"/>
                <a:gd name="T28" fmla="*/ 46 w 63"/>
                <a:gd name="T29" fmla="*/ 79 h 84"/>
                <a:gd name="T30" fmla="*/ 63 w 63"/>
                <a:gd name="T31" fmla="*/ 76 h 84"/>
                <a:gd name="T32" fmla="*/ 59 w 63"/>
                <a:gd name="T33"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 h="84">
                  <a:moveTo>
                    <a:pt x="59" y="84"/>
                  </a:moveTo>
                  <a:cubicBezTo>
                    <a:pt x="0" y="84"/>
                    <a:pt x="0" y="84"/>
                    <a:pt x="0" y="84"/>
                  </a:cubicBezTo>
                  <a:cubicBezTo>
                    <a:pt x="3" y="78"/>
                    <a:pt x="3" y="77"/>
                    <a:pt x="3" y="70"/>
                  </a:cubicBezTo>
                  <a:cubicBezTo>
                    <a:pt x="3" y="13"/>
                    <a:pt x="3" y="13"/>
                    <a:pt x="3" y="13"/>
                  </a:cubicBezTo>
                  <a:cubicBezTo>
                    <a:pt x="3" y="9"/>
                    <a:pt x="3" y="5"/>
                    <a:pt x="0" y="0"/>
                  </a:cubicBezTo>
                  <a:cubicBezTo>
                    <a:pt x="56" y="0"/>
                    <a:pt x="56" y="0"/>
                    <a:pt x="56" y="0"/>
                  </a:cubicBezTo>
                  <a:cubicBezTo>
                    <a:pt x="61" y="8"/>
                    <a:pt x="61" y="8"/>
                    <a:pt x="61" y="8"/>
                  </a:cubicBezTo>
                  <a:cubicBezTo>
                    <a:pt x="50" y="4"/>
                    <a:pt x="48" y="5"/>
                    <a:pt x="44" y="5"/>
                  </a:cubicBezTo>
                  <a:cubicBezTo>
                    <a:pt x="18" y="5"/>
                    <a:pt x="18" y="5"/>
                    <a:pt x="18" y="5"/>
                  </a:cubicBezTo>
                  <a:cubicBezTo>
                    <a:pt x="18" y="38"/>
                    <a:pt x="18" y="38"/>
                    <a:pt x="18" y="38"/>
                  </a:cubicBezTo>
                  <a:cubicBezTo>
                    <a:pt x="54" y="38"/>
                    <a:pt x="54" y="38"/>
                    <a:pt x="54" y="38"/>
                  </a:cubicBezTo>
                  <a:cubicBezTo>
                    <a:pt x="52" y="43"/>
                    <a:pt x="52" y="43"/>
                    <a:pt x="52" y="43"/>
                  </a:cubicBezTo>
                  <a:cubicBezTo>
                    <a:pt x="18" y="43"/>
                    <a:pt x="18" y="43"/>
                    <a:pt x="18" y="43"/>
                  </a:cubicBezTo>
                  <a:cubicBezTo>
                    <a:pt x="18" y="79"/>
                    <a:pt x="18" y="79"/>
                    <a:pt x="18" y="79"/>
                  </a:cubicBezTo>
                  <a:cubicBezTo>
                    <a:pt x="46" y="79"/>
                    <a:pt x="46" y="79"/>
                    <a:pt x="46" y="79"/>
                  </a:cubicBezTo>
                  <a:cubicBezTo>
                    <a:pt x="50" y="79"/>
                    <a:pt x="52" y="79"/>
                    <a:pt x="63" y="76"/>
                  </a:cubicBezTo>
                  <a:lnTo>
                    <a:pt x="59" y="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7" name="Freeform 14">
              <a:extLst>
                <a:ext uri="{FF2B5EF4-FFF2-40B4-BE49-F238E27FC236}">
                  <a16:creationId xmlns:a16="http://schemas.microsoft.com/office/drawing/2014/main" id="{2B3D4348-0282-4E7C-97B3-374DF06D9D47}"/>
                </a:ext>
              </a:extLst>
            </p:cNvPr>
            <p:cNvSpPr>
              <a:spLocks/>
            </p:cNvSpPr>
            <p:nvPr/>
          </p:nvSpPr>
          <p:spPr bwMode="auto">
            <a:xfrm>
              <a:off x="917250" y="6036289"/>
              <a:ext cx="190179" cy="184771"/>
            </a:xfrm>
            <a:custGeom>
              <a:avLst/>
              <a:gdLst>
                <a:gd name="T0" fmla="*/ 87 w 89"/>
                <a:gd name="T1" fmla="*/ 8 h 86"/>
                <a:gd name="T2" fmla="*/ 87 w 89"/>
                <a:gd name="T3" fmla="*/ 51 h 86"/>
                <a:gd name="T4" fmla="*/ 46 w 89"/>
                <a:gd name="T5" fmla="*/ 86 h 86"/>
                <a:gd name="T6" fmla="*/ 2 w 89"/>
                <a:gd name="T7" fmla="*/ 51 h 86"/>
                <a:gd name="T8" fmla="*/ 2 w 89"/>
                <a:gd name="T9" fmla="*/ 13 h 86"/>
                <a:gd name="T10" fmla="*/ 0 w 89"/>
                <a:gd name="T11" fmla="*/ 0 h 86"/>
                <a:gd name="T12" fmla="*/ 20 w 89"/>
                <a:gd name="T13" fmla="*/ 0 h 86"/>
                <a:gd name="T14" fmla="*/ 18 w 89"/>
                <a:gd name="T15" fmla="*/ 13 h 86"/>
                <a:gd name="T16" fmla="*/ 18 w 89"/>
                <a:gd name="T17" fmla="*/ 51 h 86"/>
                <a:gd name="T18" fmla="*/ 49 w 89"/>
                <a:gd name="T19" fmla="*/ 79 h 86"/>
                <a:gd name="T20" fmla="*/ 81 w 89"/>
                <a:gd name="T21" fmla="*/ 51 h 86"/>
                <a:gd name="T22" fmla="*/ 81 w 89"/>
                <a:gd name="T23" fmla="*/ 8 h 86"/>
                <a:gd name="T24" fmla="*/ 80 w 89"/>
                <a:gd name="T25" fmla="*/ 0 h 86"/>
                <a:gd name="T26" fmla="*/ 89 w 89"/>
                <a:gd name="T27" fmla="*/ 0 h 86"/>
                <a:gd name="T28" fmla="*/ 87 w 89"/>
                <a:gd name="T29" fmla="*/ 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9" h="86">
                  <a:moveTo>
                    <a:pt x="87" y="8"/>
                  </a:moveTo>
                  <a:cubicBezTo>
                    <a:pt x="87" y="51"/>
                    <a:pt x="87" y="51"/>
                    <a:pt x="87" y="51"/>
                  </a:cubicBezTo>
                  <a:cubicBezTo>
                    <a:pt x="87" y="75"/>
                    <a:pt x="70" y="86"/>
                    <a:pt x="46" y="86"/>
                  </a:cubicBezTo>
                  <a:cubicBezTo>
                    <a:pt x="23" y="86"/>
                    <a:pt x="2" y="78"/>
                    <a:pt x="2" y="51"/>
                  </a:cubicBezTo>
                  <a:cubicBezTo>
                    <a:pt x="2" y="13"/>
                    <a:pt x="2" y="13"/>
                    <a:pt x="2" y="13"/>
                  </a:cubicBezTo>
                  <a:cubicBezTo>
                    <a:pt x="2" y="9"/>
                    <a:pt x="3" y="5"/>
                    <a:pt x="0" y="0"/>
                  </a:cubicBezTo>
                  <a:cubicBezTo>
                    <a:pt x="20" y="0"/>
                    <a:pt x="20" y="0"/>
                    <a:pt x="20" y="0"/>
                  </a:cubicBezTo>
                  <a:cubicBezTo>
                    <a:pt x="18" y="5"/>
                    <a:pt x="18" y="8"/>
                    <a:pt x="18" y="13"/>
                  </a:cubicBezTo>
                  <a:cubicBezTo>
                    <a:pt x="18" y="51"/>
                    <a:pt x="18" y="51"/>
                    <a:pt x="18" y="51"/>
                  </a:cubicBezTo>
                  <a:cubicBezTo>
                    <a:pt x="18" y="73"/>
                    <a:pt x="32" y="79"/>
                    <a:pt x="49" y="79"/>
                  </a:cubicBezTo>
                  <a:cubicBezTo>
                    <a:pt x="69" y="79"/>
                    <a:pt x="81" y="70"/>
                    <a:pt x="81" y="51"/>
                  </a:cubicBezTo>
                  <a:cubicBezTo>
                    <a:pt x="81" y="8"/>
                    <a:pt x="81" y="8"/>
                    <a:pt x="81" y="8"/>
                  </a:cubicBezTo>
                  <a:cubicBezTo>
                    <a:pt x="81" y="4"/>
                    <a:pt x="80" y="1"/>
                    <a:pt x="80" y="0"/>
                  </a:cubicBezTo>
                  <a:cubicBezTo>
                    <a:pt x="89" y="0"/>
                    <a:pt x="89" y="0"/>
                    <a:pt x="89" y="0"/>
                  </a:cubicBezTo>
                  <a:cubicBezTo>
                    <a:pt x="88" y="1"/>
                    <a:pt x="87" y="4"/>
                    <a:pt x="87" y="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8" name="Freeform 15">
              <a:extLst>
                <a:ext uri="{FF2B5EF4-FFF2-40B4-BE49-F238E27FC236}">
                  <a16:creationId xmlns:a16="http://schemas.microsoft.com/office/drawing/2014/main" id="{C54504B4-5F22-4E5B-ACA2-6BE30D842B7D}"/>
                </a:ext>
              </a:extLst>
            </p:cNvPr>
            <p:cNvSpPr>
              <a:spLocks/>
            </p:cNvSpPr>
            <p:nvPr/>
          </p:nvSpPr>
          <p:spPr bwMode="auto">
            <a:xfrm>
              <a:off x="2373789" y="6036289"/>
              <a:ext cx="189278" cy="184771"/>
            </a:xfrm>
            <a:custGeom>
              <a:avLst/>
              <a:gdLst>
                <a:gd name="T0" fmla="*/ 88 w 89"/>
                <a:gd name="T1" fmla="*/ 8 h 86"/>
                <a:gd name="T2" fmla="*/ 88 w 89"/>
                <a:gd name="T3" fmla="*/ 51 h 86"/>
                <a:gd name="T4" fmla="*/ 47 w 89"/>
                <a:gd name="T5" fmla="*/ 86 h 86"/>
                <a:gd name="T6" fmla="*/ 3 w 89"/>
                <a:gd name="T7" fmla="*/ 51 h 86"/>
                <a:gd name="T8" fmla="*/ 3 w 89"/>
                <a:gd name="T9" fmla="*/ 13 h 86"/>
                <a:gd name="T10" fmla="*/ 0 w 89"/>
                <a:gd name="T11" fmla="*/ 0 h 86"/>
                <a:gd name="T12" fmla="*/ 21 w 89"/>
                <a:gd name="T13" fmla="*/ 0 h 86"/>
                <a:gd name="T14" fmla="*/ 19 w 89"/>
                <a:gd name="T15" fmla="*/ 13 h 86"/>
                <a:gd name="T16" fmla="*/ 19 w 89"/>
                <a:gd name="T17" fmla="*/ 51 h 86"/>
                <a:gd name="T18" fmla="*/ 50 w 89"/>
                <a:gd name="T19" fmla="*/ 79 h 86"/>
                <a:gd name="T20" fmla="*/ 82 w 89"/>
                <a:gd name="T21" fmla="*/ 51 h 86"/>
                <a:gd name="T22" fmla="*/ 82 w 89"/>
                <a:gd name="T23" fmla="*/ 8 h 86"/>
                <a:gd name="T24" fmla="*/ 81 w 89"/>
                <a:gd name="T25" fmla="*/ 0 h 86"/>
                <a:gd name="T26" fmla="*/ 89 w 89"/>
                <a:gd name="T27" fmla="*/ 0 h 86"/>
                <a:gd name="T28" fmla="*/ 88 w 89"/>
                <a:gd name="T29" fmla="*/ 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9" h="86">
                  <a:moveTo>
                    <a:pt x="88" y="8"/>
                  </a:moveTo>
                  <a:cubicBezTo>
                    <a:pt x="88" y="51"/>
                    <a:pt x="88" y="51"/>
                    <a:pt x="88" y="51"/>
                  </a:cubicBezTo>
                  <a:cubicBezTo>
                    <a:pt x="88" y="75"/>
                    <a:pt x="71" y="86"/>
                    <a:pt x="47" y="86"/>
                  </a:cubicBezTo>
                  <a:cubicBezTo>
                    <a:pt x="24" y="86"/>
                    <a:pt x="3" y="78"/>
                    <a:pt x="3" y="51"/>
                  </a:cubicBezTo>
                  <a:cubicBezTo>
                    <a:pt x="3" y="13"/>
                    <a:pt x="3" y="13"/>
                    <a:pt x="3" y="13"/>
                  </a:cubicBezTo>
                  <a:cubicBezTo>
                    <a:pt x="3" y="9"/>
                    <a:pt x="3" y="5"/>
                    <a:pt x="0" y="0"/>
                  </a:cubicBezTo>
                  <a:cubicBezTo>
                    <a:pt x="21" y="0"/>
                    <a:pt x="21" y="0"/>
                    <a:pt x="21" y="0"/>
                  </a:cubicBezTo>
                  <a:cubicBezTo>
                    <a:pt x="19" y="5"/>
                    <a:pt x="19" y="8"/>
                    <a:pt x="19" y="13"/>
                  </a:cubicBezTo>
                  <a:cubicBezTo>
                    <a:pt x="19" y="51"/>
                    <a:pt x="19" y="51"/>
                    <a:pt x="19" y="51"/>
                  </a:cubicBezTo>
                  <a:cubicBezTo>
                    <a:pt x="19" y="73"/>
                    <a:pt x="33" y="79"/>
                    <a:pt x="50" y="79"/>
                  </a:cubicBezTo>
                  <a:cubicBezTo>
                    <a:pt x="69" y="79"/>
                    <a:pt x="82" y="70"/>
                    <a:pt x="82" y="51"/>
                  </a:cubicBezTo>
                  <a:cubicBezTo>
                    <a:pt x="82" y="8"/>
                    <a:pt x="82" y="8"/>
                    <a:pt x="82" y="8"/>
                  </a:cubicBezTo>
                  <a:cubicBezTo>
                    <a:pt x="82" y="4"/>
                    <a:pt x="81" y="1"/>
                    <a:pt x="81" y="0"/>
                  </a:cubicBezTo>
                  <a:cubicBezTo>
                    <a:pt x="89" y="0"/>
                    <a:pt x="89" y="0"/>
                    <a:pt x="89" y="0"/>
                  </a:cubicBezTo>
                  <a:cubicBezTo>
                    <a:pt x="89" y="1"/>
                    <a:pt x="88" y="4"/>
                    <a:pt x="88" y="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9" name="Freeform 16">
              <a:extLst>
                <a:ext uri="{FF2B5EF4-FFF2-40B4-BE49-F238E27FC236}">
                  <a16:creationId xmlns:a16="http://schemas.microsoft.com/office/drawing/2014/main" id="{F86FF4A4-DCF1-4277-838A-4DBD76FB456B}"/>
                </a:ext>
              </a:extLst>
            </p:cNvPr>
            <p:cNvSpPr>
              <a:spLocks/>
            </p:cNvSpPr>
            <p:nvPr/>
          </p:nvSpPr>
          <p:spPr bwMode="auto">
            <a:xfrm>
              <a:off x="1175029" y="6029980"/>
              <a:ext cx="179363" cy="186574"/>
            </a:xfrm>
            <a:custGeom>
              <a:avLst/>
              <a:gdLst>
                <a:gd name="T0" fmla="*/ 18 w 84"/>
                <a:gd name="T1" fmla="*/ 7 h 87"/>
                <a:gd name="T2" fmla="*/ 18 w 84"/>
                <a:gd name="T3" fmla="*/ 73 h 87"/>
                <a:gd name="T4" fmla="*/ 21 w 84"/>
                <a:gd name="T5" fmla="*/ 87 h 87"/>
                <a:gd name="T6" fmla="*/ 0 w 84"/>
                <a:gd name="T7" fmla="*/ 87 h 87"/>
                <a:gd name="T8" fmla="*/ 3 w 84"/>
                <a:gd name="T9" fmla="*/ 73 h 87"/>
                <a:gd name="T10" fmla="*/ 3 w 84"/>
                <a:gd name="T11" fmla="*/ 16 h 87"/>
                <a:gd name="T12" fmla="*/ 0 w 84"/>
                <a:gd name="T13" fmla="*/ 3 h 87"/>
                <a:gd name="T14" fmla="*/ 17 w 84"/>
                <a:gd name="T15" fmla="*/ 3 h 87"/>
                <a:gd name="T16" fmla="*/ 21 w 84"/>
                <a:gd name="T17" fmla="*/ 3 h 87"/>
                <a:gd name="T18" fmla="*/ 67 w 84"/>
                <a:gd name="T19" fmla="*/ 27 h 87"/>
                <a:gd name="T20" fmla="*/ 40 w 84"/>
                <a:gd name="T21" fmla="*/ 51 h 87"/>
                <a:gd name="T22" fmla="*/ 84 w 84"/>
                <a:gd name="T23" fmla="*/ 87 h 87"/>
                <a:gd name="T24" fmla="*/ 60 w 84"/>
                <a:gd name="T25" fmla="*/ 87 h 87"/>
                <a:gd name="T26" fmla="*/ 24 w 84"/>
                <a:gd name="T27" fmla="*/ 49 h 87"/>
                <a:gd name="T28" fmla="*/ 24 w 84"/>
                <a:gd name="T29" fmla="*/ 47 h 87"/>
                <a:gd name="T30" fmla="*/ 30 w 84"/>
                <a:gd name="T31" fmla="*/ 47 h 87"/>
                <a:gd name="T32" fmla="*/ 51 w 84"/>
                <a:gd name="T33" fmla="*/ 27 h 87"/>
                <a:gd name="T34" fmla="*/ 24 w 84"/>
                <a:gd name="T35" fmla="*/ 7 h 87"/>
                <a:gd name="T36" fmla="*/ 18 w 84"/>
                <a:gd name="T37"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4" h="87">
                  <a:moveTo>
                    <a:pt x="18" y="7"/>
                  </a:moveTo>
                  <a:cubicBezTo>
                    <a:pt x="18" y="73"/>
                    <a:pt x="18" y="73"/>
                    <a:pt x="18" y="73"/>
                  </a:cubicBezTo>
                  <a:cubicBezTo>
                    <a:pt x="18" y="78"/>
                    <a:pt x="18" y="81"/>
                    <a:pt x="21" y="87"/>
                  </a:cubicBezTo>
                  <a:cubicBezTo>
                    <a:pt x="0" y="87"/>
                    <a:pt x="0" y="87"/>
                    <a:pt x="0" y="87"/>
                  </a:cubicBezTo>
                  <a:cubicBezTo>
                    <a:pt x="3" y="81"/>
                    <a:pt x="3" y="78"/>
                    <a:pt x="3" y="73"/>
                  </a:cubicBezTo>
                  <a:cubicBezTo>
                    <a:pt x="3" y="16"/>
                    <a:pt x="3" y="16"/>
                    <a:pt x="3" y="16"/>
                  </a:cubicBezTo>
                  <a:cubicBezTo>
                    <a:pt x="3" y="12"/>
                    <a:pt x="3" y="8"/>
                    <a:pt x="0" y="3"/>
                  </a:cubicBezTo>
                  <a:cubicBezTo>
                    <a:pt x="17" y="3"/>
                    <a:pt x="17" y="3"/>
                    <a:pt x="17" y="3"/>
                  </a:cubicBezTo>
                  <a:cubicBezTo>
                    <a:pt x="21" y="3"/>
                    <a:pt x="21" y="3"/>
                    <a:pt x="21" y="3"/>
                  </a:cubicBezTo>
                  <a:cubicBezTo>
                    <a:pt x="32" y="3"/>
                    <a:pt x="67" y="0"/>
                    <a:pt x="67" y="27"/>
                  </a:cubicBezTo>
                  <a:cubicBezTo>
                    <a:pt x="67" y="38"/>
                    <a:pt x="57" y="51"/>
                    <a:pt x="40" y="51"/>
                  </a:cubicBezTo>
                  <a:cubicBezTo>
                    <a:pt x="53" y="64"/>
                    <a:pt x="61" y="70"/>
                    <a:pt x="84" y="87"/>
                  </a:cubicBezTo>
                  <a:cubicBezTo>
                    <a:pt x="60" y="87"/>
                    <a:pt x="60" y="87"/>
                    <a:pt x="60" y="87"/>
                  </a:cubicBezTo>
                  <a:cubicBezTo>
                    <a:pt x="44" y="71"/>
                    <a:pt x="37" y="64"/>
                    <a:pt x="24" y="49"/>
                  </a:cubicBezTo>
                  <a:cubicBezTo>
                    <a:pt x="24" y="47"/>
                    <a:pt x="24" y="47"/>
                    <a:pt x="24" y="47"/>
                  </a:cubicBezTo>
                  <a:cubicBezTo>
                    <a:pt x="30" y="47"/>
                    <a:pt x="30" y="47"/>
                    <a:pt x="30" y="47"/>
                  </a:cubicBezTo>
                  <a:cubicBezTo>
                    <a:pt x="44" y="47"/>
                    <a:pt x="51" y="37"/>
                    <a:pt x="51" y="27"/>
                  </a:cubicBezTo>
                  <a:cubicBezTo>
                    <a:pt x="51" y="12"/>
                    <a:pt x="41" y="7"/>
                    <a:pt x="24" y="7"/>
                  </a:cubicBezTo>
                  <a:lnTo>
                    <a:pt x="18"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10" name="Freeform 17">
              <a:extLst>
                <a:ext uri="{FF2B5EF4-FFF2-40B4-BE49-F238E27FC236}">
                  <a16:creationId xmlns:a16="http://schemas.microsoft.com/office/drawing/2014/main" id="{CB96773A-C9AD-400D-9297-17FE7F14798F}"/>
                </a:ext>
              </a:extLst>
            </p:cNvPr>
            <p:cNvSpPr>
              <a:spLocks/>
            </p:cNvSpPr>
            <p:nvPr/>
          </p:nvSpPr>
          <p:spPr bwMode="auto">
            <a:xfrm>
              <a:off x="1616677" y="6031783"/>
              <a:ext cx="240653" cy="186574"/>
            </a:xfrm>
            <a:custGeom>
              <a:avLst/>
              <a:gdLst>
                <a:gd name="T0" fmla="*/ 111 w 113"/>
                <a:gd name="T1" fmla="*/ 56 h 87"/>
                <a:gd name="T2" fmla="*/ 111 w 113"/>
                <a:gd name="T3" fmla="*/ 81 h 87"/>
                <a:gd name="T4" fmla="*/ 74 w 113"/>
                <a:gd name="T5" fmla="*/ 87 h 87"/>
                <a:gd name="T6" fmla="*/ 75 w 113"/>
                <a:gd name="T7" fmla="*/ 0 h 87"/>
                <a:gd name="T8" fmla="*/ 109 w 113"/>
                <a:gd name="T9" fmla="*/ 8 h 87"/>
                <a:gd name="T10" fmla="*/ 109 w 113"/>
                <a:gd name="T11" fmla="*/ 20 h 87"/>
                <a:gd name="T12" fmla="*/ 75 w 113"/>
                <a:gd name="T13" fmla="*/ 6 h 87"/>
                <a:gd name="T14" fmla="*/ 77 w 113"/>
                <a:gd name="T15" fmla="*/ 81 h 87"/>
                <a:gd name="T16" fmla="*/ 95 w 113"/>
                <a:gd name="T17" fmla="*/ 78 h 87"/>
                <a:gd name="T18" fmla="*/ 95 w 113"/>
                <a:gd name="T19" fmla="*/ 56 h 87"/>
                <a:gd name="T20" fmla="*/ 93 w 113"/>
                <a:gd name="T21" fmla="*/ 46 h 87"/>
                <a:gd name="T22" fmla="*/ 113 w 113"/>
                <a:gd name="T23" fmla="*/ 46 h 87"/>
                <a:gd name="T24" fmla="*/ 111 w 113"/>
                <a:gd name="T25" fmla="*/ 56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3" h="87">
                  <a:moveTo>
                    <a:pt x="111" y="56"/>
                  </a:moveTo>
                  <a:cubicBezTo>
                    <a:pt x="111" y="81"/>
                    <a:pt x="111" y="81"/>
                    <a:pt x="111" y="81"/>
                  </a:cubicBezTo>
                  <a:cubicBezTo>
                    <a:pt x="101" y="85"/>
                    <a:pt x="87" y="87"/>
                    <a:pt x="74" y="87"/>
                  </a:cubicBezTo>
                  <a:cubicBezTo>
                    <a:pt x="0" y="87"/>
                    <a:pt x="4" y="1"/>
                    <a:pt x="75" y="0"/>
                  </a:cubicBezTo>
                  <a:cubicBezTo>
                    <a:pt x="86" y="0"/>
                    <a:pt x="98" y="3"/>
                    <a:pt x="109" y="8"/>
                  </a:cubicBezTo>
                  <a:cubicBezTo>
                    <a:pt x="109" y="20"/>
                    <a:pt x="109" y="20"/>
                    <a:pt x="109" y="20"/>
                  </a:cubicBezTo>
                  <a:cubicBezTo>
                    <a:pt x="105" y="16"/>
                    <a:pt x="92" y="6"/>
                    <a:pt x="75" y="6"/>
                  </a:cubicBezTo>
                  <a:cubicBezTo>
                    <a:pt x="22" y="6"/>
                    <a:pt x="26" y="81"/>
                    <a:pt x="77" y="81"/>
                  </a:cubicBezTo>
                  <a:cubicBezTo>
                    <a:pt x="84" y="81"/>
                    <a:pt x="89" y="81"/>
                    <a:pt x="95" y="78"/>
                  </a:cubicBezTo>
                  <a:cubicBezTo>
                    <a:pt x="95" y="56"/>
                    <a:pt x="95" y="56"/>
                    <a:pt x="95" y="56"/>
                  </a:cubicBezTo>
                  <a:cubicBezTo>
                    <a:pt x="95" y="52"/>
                    <a:pt x="93" y="48"/>
                    <a:pt x="93" y="46"/>
                  </a:cubicBezTo>
                  <a:cubicBezTo>
                    <a:pt x="113" y="46"/>
                    <a:pt x="113" y="46"/>
                    <a:pt x="113" y="46"/>
                  </a:cubicBezTo>
                  <a:cubicBezTo>
                    <a:pt x="113" y="48"/>
                    <a:pt x="111" y="52"/>
                    <a:pt x="111" y="5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11" name="Freeform 18">
              <a:extLst>
                <a:ext uri="{FF2B5EF4-FFF2-40B4-BE49-F238E27FC236}">
                  <a16:creationId xmlns:a16="http://schemas.microsoft.com/office/drawing/2014/main" id="{BF7F423C-5DEF-40AE-A6AA-EC34B109A9D7}"/>
                </a:ext>
              </a:extLst>
            </p:cNvPr>
            <p:cNvSpPr>
              <a:spLocks/>
            </p:cNvSpPr>
            <p:nvPr/>
          </p:nvSpPr>
          <p:spPr bwMode="auto">
            <a:xfrm>
              <a:off x="2633370" y="6036289"/>
              <a:ext cx="143310" cy="180265"/>
            </a:xfrm>
            <a:custGeom>
              <a:avLst/>
              <a:gdLst>
                <a:gd name="T0" fmla="*/ 26 w 67"/>
                <a:gd name="T1" fmla="*/ 46 h 84"/>
                <a:gd name="T2" fmla="*/ 26 w 67"/>
                <a:gd name="T3" fmla="*/ 43 h 84"/>
                <a:gd name="T4" fmla="*/ 51 w 67"/>
                <a:gd name="T5" fmla="*/ 24 h 84"/>
                <a:gd name="T6" fmla="*/ 24 w 67"/>
                <a:gd name="T7" fmla="*/ 4 h 84"/>
                <a:gd name="T8" fmla="*/ 18 w 67"/>
                <a:gd name="T9" fmla="*/ 4 h 84"/>
                <a:gd name="T10" fmla="*/ 18 w 67"/>
                <a:gd name="T11" fmla="*/ 70 h 84"/>
                <a:gd name="T12" fmla="*/ 21 w 67"/>
                <a:gd name="T13" fmla="*/ 84 h 84"/>
                <a:gd name="T14" fmla="*/ 0 w 67"/>
                <a:gd name="T15" fmla="*/ 84 h 84"/>
                <a:gd name="T16" fmla="*/ 3 w 67"/>
                <a:gd name="T17" fmla="*/ 70 h 84"/>
                <a:gd name="T18" fmla="*/ 3 w 67"/>
                <a:gd name="T19" fmla="*/ 13 h 84"/>
                <a:gd name="T20" fmla="*/ 0 w 67"/>
                <a:gd name="T21" fmla="*/ 0 h 84"/>
                <a:gd name="T22" fmla="*/ 21 w 67"/>
                <a:gd name="T23" fmla="*/ 0 h 84"/>
                <a:gd name="T24" fmla="*/ 67 w 67"/>
                <a:gd name="T25" fmla="*/ 24 h 84"/>
                <a:gd name="T26" fmla="*/ 26 w 67"/>
                <a:gd name="T27" fmla="*/ 4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84">
                  <a:moveTo>
                    <a:pt x="26" y="46"/>
                  </a:moveTo>
                  <a:cubicBezTo>
                    <a:pt x="26" y="43"/>
                    <a:pt x="26" y="43"/>
                    <a:pt x="26" y="43"/>
                  </a:cubicBezTo>
                  <a:cubicBezTo>
                    <a:pt x="41" y="46"/>
                    <a:pt x="51" y="36"/>
                    <a:pt x="51" y="24"/>
                  </a:cubicBezTo>
                  <a:cubicBezTo>
                    <a:pt x="51" y="10"/>
                    <a:pt x="43" y="4"/>
                    <a:pt x="24" y="4"/>
                  </a:cubicBezTo>
                  <a:cubicBezTo>
                    <a:pt x="22" y="4"/>
                    <a:pt x="20" y="4"/>
                    <a:pt x="18" y="4"/>
                  </a:cubicBezTo>
                  <a:cubicBezTo>
                    <a:pt x="18" y="70"/>
                    <a:pt x="18" y="70"/>
                    <a:pt x="18" y="70"/>
                  </a:cubicBezTo>
                  <a:cubicBezTo>
                    <a:pt x="18" y="75"/>
                    <a:pt x="18" y="78"/>
                    <a:pt x="21" y="84"/>
                  </a:cubicBezTo>
                  <a:cubicBezTo>
                    <a:pt x="0" y="84"/>
                    <a:pt x="0" y="84"/>
                    <a:pt x="0" y="84"/>
                  </a:cubicBezTo>
                  <a:cubicBezTo>
                    <a:pt x="3" y="78"/>
                    <a:pt x="3" y="75"/>
                    <a:pt x="3" y="70"/>
                  </a:cubicBezTo>
                  <a:cubicBezTo>
                    <a:pt x="3" y="13"/>
                    <a:pt x="3" y="13"/>
                    <a:pt x="3" y="13"/>
                  </a:cubicBezTo>
                  <a:cubicBezTo>
                    <a:pt x="3" y="9"/>
                    <a:pt x="3" y="5"/>
                    <a:pt x="0" y="0"/>
                  </a:cubicBezTo>
                  <a:cubicBezTo>
                    <a:pt x="21" y="0"/>
                    <a:pt x="21" y="0"/>
                    <a:pt x="21" y="0"/>
                  </a:cubicBezTo>
                  <a:cubicBezTo>
                    <a:pt x="42" y="0"/>
                    <a:pt x="67" y="0"/>
                    <a:pt x="67" y="24"/>
                  </a:cubicBezTo>
                  <a:cubicBezTo>
                    <a:pt x="67" y="42"/>
                    <a:pt x="46" y="51"/>
                    <a:pt x="26" y="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12" name="Freeform 19">
              <a:extLst>
                <a:ext uri="{FF2B5EF4-FFF2-40B4-BE49-F238E27FC236}">
                  <a16:creationId xmlns:a16="http://schemas.microsoft.com/office/drawing/2014/main" id="{AFE3A1C8-F1A7-4FB5-95C5-C80464CADCEA}"/>
                </a:ext>
              </a:extLst>
            </p:cNvPr>
            <p:cNvSpPr>
              <a:spLocks noEditPoints="1"/>
            </p:cNvSpPr>
            <p:nvPr/>
          </p:nvSpPr>
          <p:spPr bwMode="auto">
            <a:xfrm>
              <a:off x="1377826" y="6031783"/>
              <a:ext cx="234344" cy="186574"/>
            </a:xfrm>
            <a:custGeom>
              <a:avLst/>
              <a:gdLst>
                <a:gd name="T0" fmla="*/ 56 w 110"/>
                <a:gd name="T1" fmla="*/ 0 h 87"/>
                <a:gd name="T2" fmla="*/ 0 w 110"/>
                <a:gd name="T3" fmla="*/ 43 h 87"/>
                <a:gd name="T4" fmla="*/ 53 w 110"/>
                <a:gd name="T5" fmla="*/ 87 h 87"/>
                <a:gd name="T6" fmla="*/ 109 w 110"/>
                <a:gd name="T7" fmla="*/ 43 h 87"/>
                <a:gd name="T8" fmla="*/ 56 w 110"/>
                <a:gd name="T9" fmla="*/ 0 h 87"/>
                <a:gd name="T10" fmla="*/ 57 w 110"/>
                <a:gd name="T11" fmla="*/ 81 h 87"/>
                <a:gd name="T12" fmla="*/ 53 w 110"/>
                <a:gd name="T13" fmla="*/ 6 h 87"/>
                <a:gd name="T14" fmla="*/ 57 w 110"/>
                <a:gd name="T15" fmla="*/ 81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87">
                  <a:moveTo>
                    <a:pt x="56" y="0"/>
                  </a:moveTo>
                  <a:cubicBezTo>
                    <a:pt x="25" y="0"/>
                    <a:pt x="0" y="16"/>
                    <a:pt x="0" y="43"/>
                  </a:cubicBezTo>
                  <a:cubicBezTo>
                    <a:pt x="0" y="68"/>
                    <a:pt x="22" y="87"/>
                    <a:pt x="53" y="87"/>
                  </a:cubicBezTo>
                  <a:cubicBezTo>
                    <a:pt x="84" y="87"/>
                    <a:pt x="109" y="69"/>
                    <a:pt x="109" y="43"/>
                  </a:cubicBezTo>
                  <a:cubicBezTo>
                    <a:pt x="109" y="16"/>
                    <a:pt x="87" y="0"/>
                    <a:pt x="56" y="0"/>
                  </a:cubicBezTo>
                  <a:moveTo>
                    <a:pt x="57" y="81"/>
                  </a:moveTo>
                  <a:cubicBezTo>
                    <a:pt x="9" y="81"/>
                    <a:pt x="0" y="6"/>
                    <a:pt x="53" y="6"/>
                  </a:cubicBezTo>
                  <a:cubicBezTo>
                    <a:pt x="101" y="6"/>
                    <a:pt x="110" y="81"/>
                    <a:pt x="57" y="8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13" name="Freeform 20">
              <a:extLst>
                <a:ext uri="{FF2B5EF4-FFF2-40B4-BE49-F238E27FC236}">
                  <a16:creationId xmlns:a16="http://schemas.microsoft.com/office/drawing/2014/main" id="{0C8A0C5C-C5B2-42C5-A293-BFEB0B22809C}"/>
                </a:ext>
              </a:extLst>
            </p:cNvPr>
            <p:cNvSpPr>
              <a:spLocks noEditPoints="1"/>
            </p:cNvSpPr>
            <p:nvPr/>
          </p:nvSpPr>
          <p:spPr bwMode="auto">
            <a:xfrm>
              <a:off x="2081760" y="6031783"/>
              <a:ext cx="234344" cy="186574"/>
            </a:xfrm>
            <a:custGeom>
              <a:avLst/>
              <a:gdLst>
                <a:gd name="T0" fmla="*/ 56 w 110"/>
                <a:gd name="T1" fmla="*/ 0 h 87"/>
                <a:gd name="T2" fmla="*/ 0 w 110"/>
                <a:gd name="T3" fmla="*/ 43 h 87"/>
                <a:gd name="T4" fmla="*/ 53 w 110"/>
                <a:gd name="T5" fmla="*/ 87 h 87"/>
                <a:gd name="T6" fmla="*/ 109 w 110"/>
                <a:gd name="T7" fmla="*/ 43 h 87"/>
                <a:gd name="T8" fmla="*/ 56 w 110"/>
                <a:gd name="T9" fmla="*/ 0 h 87"/>
                <a:gd name="T10" fmla="*/ 56 w 110"/>
                <a:gd name="T11" fmla="*/ 82 h 87"/>
                <a:gd name="T12" fmla="*/ 53 w 110"/>
                <a:gd name="T13" fmla="*/ 5 h 87"/>
                <a:gd name="T14" fmla="*/ 56 w 110"/>
                <a:gd name="T15" fmla="*/ 82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87">
                  <a:moveTo>
                    <a:pt x="56" y="0"/>
                  </a:moveTo>
                  <a:cubicBezTo>
                    <a:pt x="25" y="0"/>
                    <a:pt x="0" y="16"/>
                    <a:pt x="0" y="43"/>
                  </a:cubicBezTo>
                  <a:cubicBezTo>
                    <a:pt x="0" y="68"/>
                    <a:pt x="22" y="87"/>
                    <a:pt x="53" y="87"/>
                  </a:cubicBezTo>
                  <a:cubicBezTo>
                    <a:pt x="84" y="87"/>
                    <a:pt x="109" y="69"/>
                    <a:pt x="109" y="43"/>
                  </a:cubicBezTo>
                  <a:cubicBezTo>
                    <a:pt x="109" y="16"/>
                    <a:pt x="87" y="0"/>
                    <a:pt x="56" y="0"/>
                  </a:cubicBezTo>
                  <a:moveTo>
                    <a:pt x="56" y="82"/>
                  </a:moveTo>
                  <a:cubicBezTo>
                    <a:pt x="9" y="82"/>
                    <a:pt x="0" y="5"/>
                    <a:pt x="53" y="5"/>
                  </a:cubicBezTo>
                  <a:cubicBezTo>
                    <a:pt x="101" y="5"/>
                    <a:pt x="110" y="82"/>
                    <a:pt x="56" y="8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14" name="Freeform 21">
              <a:extLst>
                <a:ext uri="{FF2B5EF4-FFF2-40B4-BE49-F238E27FC236}">
                  <a16:creationId xmlns:a16="http://schemas.microsoft.com/office/drawing/2014/main" id="{53DDC7F5-19AC-4216-90E6-D790888AE0CA}"/>
                </a:ext>
              </a:extLst>
            </p:cNvPr>
            <p:cNvSpPr>
              <a:spLocks/>
            </p:cNvSpPr>
            <p:nvPr/>
          </p:nvSpPr>
          <p:spPr bwMode="auto">
            <a:xfrm>
              <a:off x="1906903" y="6029980"/>
              <a:ext cx="148718" cy="186574"/>
            </a:xfrm>
            <a:custGeom>
              <a:avLst/>
              <a:gdLst>
                <a:gd name="T0" fmla="*/ 0 w 70"/>
                <a:gd name="T1" fmla="*/ 3 h 87"/>
                <a:gd name="T2" fmla="*/ 7 w 70"/>
                <a:gd name="T3" fmla="*/ 3 h 87"/>
                <a:gd name="T4" fmla="*/ 54 w 70"/>
                <a:gd name="T5" fmla="*/ 27 h 87"/>
                <a:gd name="T6" fmla="*/ 26 w 70"/>
                <a:gd name="T7" fmla="*/ 51 h 87"/>
                <a:gd name="T8" fmla="*/ 70 w 70"/>
                <a:gd name="T9" fmla="*/ 87 h 87"/>
                <a:gd name="T10" fmla="*/ 47 w 70"/>
                <a:gd name="T11" fmla="*/ 87 h 87"/>
                <a:gd name="T12" fmla="*/ 10 w 70"/>
                <a:gd name="T13" fmla="*/ 49 h 87"/>
                <a:gd name="T14" fmla="*/ 10 w 70"/>
                <a:gd name="T15" fmla="*/ 47 h 87"/>
                <a:gd name="T16" fmla="*/ 17 w 70"/>
                <a:gd name="T17" fmla="*/ 47 h 87"/>
                <a:gd name="T18" fmla="*/ 38 w 70"/>
                <a:gd name="T19" fmla="*/ 27 h 87"/>
                <a:gd name="T20" fmla="*/ 11 w 70"/>
                <a:gd name="T21" fmla="*/ 7 h 87"/>
                <a:gd name="T22" fmla="*/ 0 w 70"/>
                <a:gd name="T23" fmla="*/ 7 h 87"/>
                <a:gd name="T24" fmla="*/ 0 w 70"/>
                <a:gd name="T25" fmla="*/ 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 h="87">
                  <a:moveTo>
                    <a:pt x="0" y="3"/>
                  </a:moveTo>
                  <a:cubicBezTo>
                    <a:pt x="7" y="3"/>
                    <a:pt x="7" y="3"/>
                    <a:pt x="7" y="3"/>
                  </a:cubicBezTo>
                  <a:cubicBezTo>
                    <a:pt x="19" y="3"/>
                    <a:pt x="54" y="0"/>
                    <a:pt x="54" y="27"/>
                  </a:cubicBezTo>
                  <a:cubicBezTo>
                    <a:pt x="54" y="38"/>
                    <a:pt x="44" y="51"/>
                    <a:pt x="26" y="51"/>
                  </a:cubicBezTo>
                  <a:cubicBezTo>
                    <a:pt x="40" y="64"/>
                    <a:pt x="48" y="70"/>
                    <a:pt x="70" y="87"/>
                  </a:cubicBezTo>
                  <a:cubicBezTo>
                    <a:pt x="47" y="87"/>
                    <a:pt x="47" y="87"/>
                    <a:pt x="47" y="87"/>
                  </a:cubicBezTo>
                  <a:cubicBezTo>
                    <a:pt x="31" y="71"/>
                    <a:pt x="24" y="64"/>
                    <a:pt x="10" y="49"/>
                  </a:cubicBezTo>
                  <a:cubicBezTo>
                    <a:pt x="10" y="47"/>
                    <a:pt x="10" y="47"/>
                    <a:pt x="10" y="47"/>
                  </a:cubicBezTo>
                  <a:cubicBezTo>
                    <a:pt x="17" y="47"/>
                    <a:pt x="17" y="47"/>
                    <a:pt x="17" y="47"/>
                  </a:cubicBezTo>
                  <a:cubicBezTo>
                    <a:pt x="30" y="47"/>
                    <a:pt x="38" y="37"/>
                    <a:pt x="38" y="27"/>
                  </a:cubicBezTo>
                  <a:cubicBezTo>
                    <a:pt x="38" y="12"/>
                    <a:pt x="28" y="7"/>
                    <a:pt x="11" y="7"/>
                  </a:cubicBezTo>
                  <a:cubicBezTo>
                    <a:pt x="0" y="7"/>
                    <a:pt x="0" y="7"/>
                    <a:pt x="0" y="7"/>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15" name="Freeform 22">
              <a:extLst>
                <a:ext uri="{FF2B5EF4-FFF2-40B4-BE49-F238E27FC236}">
                  <a16:creationId xmlns:a16="http://schemas.microsoft.com/office/drawing/2014/main" id="{F3A1B441-4E98-42B1-BEEB-EF67BF254246}"/>
                </a:ext>
              </a:extLst>
            </p:cNvPr>
            <p:cNvSpPr>
              <a:spLocks/>
            </p:cNvSpPr>
            <p:nvPr/>
          </p:nvSpPr>
          <p:spPr bwMode="auto">
            <a:xfrm>
              <a:off x="2611738" y="6264324"/>
              <a:ext cx="124383" cy="94639"/>
            </a:xfrm>
            <a:custGeom>
              <a:avLst/>
              <a:gdLst>
                <a:gd name="T0" fmla="*/ 56 w 58"/>
                <a:gd name="T1" fmla="*/ 28 h 44"/>
                <a:gd name="T2" fmla="*/ 56 w 58"/>
                <a:gd name="T3" fmla="*/ 41 h 44"/>
                <a:gd name="T4" fmla="*/ 37 w 58"/>
                <a:gd name="T5" fmla="*/ 44 h 44"/>
                <a:gd name="T6" fmla="*/ 38 w 58"/>
                <a:gd name="T7" fmla="*/ 0 h 44"/>
                <a:gd name="T8" fmla="*/ 55 w 58"/>
                <a:gd name="T9" fmla="*/ 4 h 44"/>
                <a:gd name="T10" fmla="*/ 55 w 58"/>
                <a:gd name="T11" fmla="*/ 10 h 44"/>
                <a:gd name="T12" fmla="*/ 38 w 58"/>
                <a:gd name="T13" fmla="*/ 3 h 44"/>
                <a:gd name="T14" fmla="*/ 39 w 58"/>
                <a:gd name="T15" fmla="*/ 41 h 44"/>
                <a:gd name="T16" fmla="*/ 48 w 58"/>
                <a:gd name="T17" fmla="*/ 40 h 44"/>
                <a:gd name="T18" fmla="*/ 48 w 58"/>
                <a:gd name="T19" fmla="*/ 28 h 44"/>
                <a:gd name="T20" fmla="*/ 47 w 58"/>
                <a:gd name="T21" fmla="*/ 23 h 44"/>
                <a:gd name="T22" fmla="*/ 58 w 58"/>
                <a:gd name="T23" fmla="*/ 23 h 44"/>
                <a:gd name="T24" fmla="*/ 56 w 58"/>
                <a:gd name="T25" fmla="*/ 2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 h="44">
                  <a:moveTo>
                    <a:pt x="56" y="28"/>
                  </a:moveTo>
                  <a:cubicBezTo>
                    <a:pt x="56" y="41"/>
                    <a:pt x="56" y="41"/>
                    <a:pt x="56" y="41"/>
                  </a:cubicBezTo>
                  <a:cubicBezTo>
                    <a:pt x="51" y="43"/>
                    <a:pt x="44" y="44"/>
                    <a:pt x="37" y="44"/>
                  </a:cubicBezTo>
                  <a:cubicBezTo>
                    <a:pt x="0" y="44"/>
                    <a:pt x="2" y="0"/>
                    <a:pt x="38" y="0"/>
                  </a:cubicBezTo>
                  <a:cubicBezTo>
                    <a:pt x="44" y="0"/>
                    <a:pt x="50" y="1"/>
                    <a:pt x="55" y="4"/>
                  </a:cubicBezTo>
                  <a:cubicBezTo>
                    <a:pt x="55" y="10"/>
                    <a:pt x="55" y="10"/>
                    <a:pt x="55" y="10"/>
                  </a:cubicBezTo>
                  <a:cubicBezTo>
                    <a:pt x="53" y="8"/>
                    <a:pt x="47" y="3"/>
                    <a:pt x="38" y="3"/>
                  </a:cubicBezTo>
                  <a:cubicBezTo>
                    <a:pt x="11" y="3"/>
                    <a:pt x="13" y="41"/>
                    <a:pt x="39" y="41"/>
                  </a:cubicBezTo>
                  <a:cubicBezTo>
                    <a:pt x="43" y="41"/>
                    <a:pt x="45" y="41"/>
                    <a:pt x="48" y="40"/>
                  </a:cubicBezTo>
                  <a:cubicBezTo>
                    <a:pt x="48" y="28"/>
                    <a:pt x="48" y="28"/>
                    <a:pt x="48" y="28"/>
                  </a:cubicBezTo>
                  <a:cubicBezTo>
                    <a:pt x="48" y="26"/>
                    <a:pt x="48" y="24"/>
                    <a:pt x="47" y="23"/>
                  </a:cubicBezTo>
                  <a:cubicBezTo>
                    <a:pt x="58" y="23"/>
                    <a:pt x="58" y="23"/>
                    <a:pt x="58" y="23"/>
                  </a:cubicBezTo>
                  <a:cubicBezTo>
                    <a:pt x="57" y="24"/>
                    <a:pt x="56" y="26"/>
                    <a:pt x="56"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16" name="Freeform 23">
              <a:extLst>
                <a:ext uri="{FF2B5EF4-FFF2-40B4-BE49-F238E27FC236}">
                  <a16:creationId xmlns:a16="http://schemas.microsoft.com/office/drawing/2014/main" id="{DD180257-EDE0-4500-8283-C62BD54C9629}"/>
                </a:ext>
              </a:extLst>
            </p:cNvPr>
            <p:cNvSpPr>
              <a:spLocks noEditPoints="1"/>
            </p:cNvSpPr>
            <p:nvPr/>
          </p:nvSpPr>
          <p:spPr bwMode="auto">
            <a:xfrm>
              <a:off x="1757284" y="6264324"/>
              <a:ext cx="119876" cy="94639"/>
            </a:xfrm>
            <a:custGeom>
              <a:avLst/>
              <a:gdLst>
                <a:gd name="T0" fmla="*/ 29 w 56"/>
                <a:gd name="T1" fmla="*/ 0 h 44"/>
                <a:gd name="T2" fmla="*/ 0 w 56"/>
                <a:gd name="T3" fmla="*/ 22 h 44"/>
                <a:gd name="T4" fmla="*/ 27 w 56"/>
                <a:gd name="T5" fmla="*/ 44 h 44"/>
                <a:gd name="T6" fmla="*/ 56 w 56"/>
                <a:gd name="T7" fmla="*/ 22 h 44"/>
                <a:gd name="T8" fmla="*/ 29 w 56"/>
                <a:gd name="T9" fmla="*/ 0 h 44"/>
                <a:gd name="T10" fmla="*/ 29 w 56"/>
                <a:gd name="T11" fmla="*/ 42 h 44"/>
                <a:gd name="T12" fmla="*/ 27 w 56"/>
                <a:gd name="T13" fmla="*/ 2 h 44"/>
                <a:gd name="T14" fmla="*/ 29 w 56"/>
                <a:gd name="T15" fmla="*/ 42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44">
                  <a:moveTo>
                    <a:pt x="29" y="0"/>
                  </a:moveTo>
                  <a:cubicBezTo>
                    <a:pt x="13" y="0"/>
                    <a:pt x="0" y="8"/>
                    <a:pt x="0" y="22"/>
                  </a:cubicBezTo>
                  <a:cubicBezTo>
                    <a:pt x="0" y="35"/>
                    <a:pt x="12" y="44"/>
                    <a:pt x="27" y="44"/>
                  </a:cubicBezTo>
                  <a:cubicBezTo>
                    <a:pt x="43" y="44"/>
                    <a:pt x="56" y="35"/>
                    <a:pt x="56" y="22"/>
                  </a:cubicBezTo>
                  <a:cubicBezTo>
                    <a:pt x="56" y="8"/>
                    <a:pt x="45" y="0"/>
                    <a:pt x="29" y="0"/>
                  </a:cubicBezTo>
                  <a:moveTo>
                    <a:pt x="29" y="42"/>
                  </a:moveTo>
                  <a:cubicBezTo>
                    <a:pt x="5" y="42"/>
                    <a:pt x="0" y="2"/>
                    <a:pt x="27" y="2"/>
                  </a:cubicBezTo>
                  <a:cubicBezTo>
                    <a:pt x="52" y="2"/>
                    <a:pt x="56" y="42"/>
                    <a:pt x="29" y="4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17" name="Freeform 24">
              <a:extLst>
                <a:ext uri="{FF2B5EF4-FFF2-40B4-BE49-F238E27FC236}">
                  <a16:creationId xmlns:a16="http://schemas.microsoft.com/office/drawing/2014/main" id="{1E30A695-5A17-423E-8FFA-472E698A992E}"/>
                </a:ext>
              </a:extLst>
            </p:cNvPr>
            <p:cNvSpPr>
              <a:spLocks/>
            </p:cNvSpPr>
            <p:nvPr/>
          </p:nvSpPr>
          <p:spPr bwMode="auto">
            <a:xfrm>
              <a:off x="2134938" y="6264324"/>
              <a:ext cx="95540" cy="94639"/>
            </a:xfrm>
            <a:custGeom>
              <a:avLst/>
              <a:gdLst>
                <a:gd name="T0" fmla="*/ 44 w 45"/>
                <a:gd name="T1" fmla="*/ 4 h 44"/>
                <a:gd name="T2" fmla="*/ 44 w 45"/>
                <a:gd name="T3" fmla="*/ 27 h 44"/>
                <a:gd name="T4" fmla="*/ 23 w 45"/>
                <a:gd name="T5" fmla="*/ 44 h 44"/>
                <a:gd name="T6" fmla="*/ 1 w 45"/>
                <a:gd name="T7" fmla="*/ 27 h 44"/>
                <a:gd name="T8" fmla="*/ 1 w 45"/>
                <a:gd name="T9" fmla="*/ 6 h 44"/>
                <a:gd name="T10" fmla="*/ 0 w 45"/>
                <a:gd name="T11" fmla="*/ 0 h 44"/>
                <a:gd name="T12" fmla="*/ 10 w 45"/>
                <a:gd name="T13" fmla="*/ 0 h 44"/>
                <a:gd name="T14" fmla="*/ 9 w 45"/>
                <a:gd name="T15" fmla="*/ 6 h 44"/>
                <a:gd name="T16" fmla="*/ 9 w 45"/>
                <a:gd name="T17" fmla="*/ 27 h 44"/>
                <a:gd name="T18" fmla="*/ 25 w 45"/>
                <a:gd name="T19" fmla="*/ 41 h 44"/>
                <a:gd name="T20" fmla="*/ 41 w 45"/>
                <a:gd name="T21" fmla="*/ 27 h 44"/>
                <a:gd name="T22" fmla="*/ 41 w 45"/>
                <a:gd name="T23" fmla="*/ 4 h 44"/>
                <a:gd name="T24" fmla="*/ 41 w 45"/>
                <a:gd name="T25" fmla="*/ 0 h 44"/>
                <a:gd name="T26" fmla="*/ 45 w 45"/>
                <a:gd name="T27" fmla="*/ 0 h 44"/>
                <a:gd name="T28" fmla="*/ 44 w 45"/>
                <a:gd name="T29" fmla="*/ 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 h="44">
                  <a:moveTo>
                    <a:pt x="44" y="4"/>
                  </a:moveTo>
                  <a:cubicBezTo>
                    <a:pt x="44" y="27"/>
                    <a:pt x="44" y="27"/>
                    <a:pt x="44" y="27"/>
                  </a:cubicBezTo>
                  <a:cubicBezTo>
                    <a:pt x="44" y="39"/>
                    <a:pt x="35" y="44"/>
                    <a:pt x="23" y="44"/>
                  </a:cubicBezTo>
                  <a:cubicBezTo>
                    <a:pt x="12" y="44"/>
                    <a:pt x="1" y="40"/>
                    <a:pt x="1" y="27"/>
                  </a:cubicBezTo>
                  <a:cubicBezTo>
                    <a:pt x="1" y="6"/>
                    <a:pt x="1" y="6"/>
                    <a:pt x="1" y="6"/>
                  </a:cubicBezTo>
                  <a:cubicBezTo>
                    <a:pt x="1" y="4"/>
                    <a:pt x="1" y="3"/>
                    <a:pt x="0" y="0"/>
                  </a:cubicBezTo>
                  <a:cubicBezTo>
                    <a:pt x="10" y="0"/>
                    <a:pt x="10" y="0"/>
                    <a:pt x="10" y="0"/>
                  </a:cubicBezTo>
                  <a:cubicBezTo>
                    <a:pt x="9" y="2"/>
                    <a:pt x="9" y="4"/>
                    <a:pt x="9" y="6"/>
                  </a:cubicBezTo>
                  <a:cubicBezTo>
                    <a:pt x="9" y="27"/>
                    <a:pt x="9" y="27"/>
                    <a:pt x="9" y="27"/>
                  </a:cubicBezTo>
                  <a:cubicBezTo>
                    <a:pt x="9" y="38"/>
                    <a:pt x="16" y="41"/>
                    <a:pt x="25" y="41"/>
                  </a:cubicBezTo>
                  <a:cubicBezTo>
                    <a:pt x="35" y="41"/>
                    <a:pt x="41" y="37"/>
                    <a:pt x="41" y="27"/>
                  </a:cubicBezTo>
                  <a:cubicBezTo>
                    <a:pt x="41" y="4"/>
                    <a:pt x="41" y="4"/>
                    <a:pt x="41" y="4"/>
                  </a:cubicBezTo>
                  <a:cubicBezTo>
                    <a:pt x="41" y="2"/>
                    <a:pt x="41" y="0"/>
                    <a:pt x="41" y="0"/>
                  </a:cubicBezTo>
                  <a:cubicBezTo>
                    <a:pt x="45" y="0"/>
                    <a:pt x="45" y="0"/>
                    <a:pt x="45" y="0"/>
                  </a:cubicBezTo>
                  <a:cubicBezTo>
                    <a:pt x="45" y="0"/>
                    <a:pt x="44" y="2"/>
                    <a:pt x="44" y="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grpSp>
      <p:sp>
        <p:nvSpPr>
          <p:cNvPr id="14" name="Espace réservé du texte 13">
            <a:extLst>
              <a:ext uri="{FF2B5EF4-FFF2-40B4-BE49-F238E27FC236}">
                <a16:creationId xmlns:a16="http://schemas.microsoft.com/office/drawing/2014/main" id="{C8679576-43D9-4D01-B01B-BF72A997A6A7}"/>
              </a:ext>
            </a:extLst>
          </p:cNvPr>
          <p:cNvSpPr>
            <a:spLocks noGrp="1"/>
          </p:cNvSpPr>
          <p:nvPr>
            <p:ph type="body" sz="quarter" idx="25" hasCustomPrompt="1"/>
          </p:nvPr>
        </p:nvSpPr>
        <p:spPr>
          <a:xfrm>
            <a:off x="3937518" y="7126996"/>
            <a:ext cx="2620080" cy="2302499"/>
          </a:xfrm>
        </p:spPr>
        <p:txBody>
          <a:bodyPr rIns="90000" anchor="ctr">
            <a:normAutofit/>
          </a:bodyPr>
          <a:lstStyle>
            <a:lvl1pPr marL="0" indent="0">
              <a:spcBef>
                <a:spcPts val="0"/>
              </a:spcBef>
              <a:spcAft>
                <a:spcPts val="300"/>
              </a:spcAft>
              <a:buNone/>
              <a:defRPr sz="1300" b="1">
                <a:solidFill>
                  <a:schemeClr val="bg1"/>
                </a:solidFill>
              </a:defRPr>
            </a:lvl1pPr>
            <a:lvl2pPr marL="0" indent="0">
              <a:spcAft>
                <a:spcPts val="300"/>
              </a:spcAft>
              <a:buNone/>
              <a:defRPr sz="1300" b="1">
                <a:solidFill>
                  <a:schemeClr val="bg1"/>
                </a:solidFill>
              </a:defRPr>
            </a:lvl2pPr>
            <a:lvl3pPr marL="0" indent="0">
              <a:spcAft>
                <a:spcPts val="300"/>
              </a:spcAft>
              <a:buNone/>
              <a:defRPr sz="900" b="0">
                <a:solidFill>
                  <a:schemeClr val="bg1"/>
                </a:solidFill>
              </a:defRPr>
            </a:lvl3pPr>
            <a:lvl4pPr marL="1371600" indent="0">
              <a:buNone/>
              <a:defRPr sz="1300"/>
            </a:lvl4pPr>
            <a:lvl5pPr marL="1828800" indent="0">
              <a:buNone/>
              <a:defRPr sz="1300"/>
            </a:lvl5pPr>
          </a:lstStyle>
          <a:p>
            <a:pPr lvl="0"/>
            <a:r>
              <a:rPr lang="fr-FR" dirty="0"/>
              <a:t>Prénom Nom - Poste</a:t>
            </a:r>
          </a:p>
          <a:p>
            <a:pPr lvl="1"/>
            <a:r>
              <a:rPr lang="fr-FR" b="1" dirty="0"/>
              <a:t>N° téléphone</a:t>
            </a:r>
          </a:p>
          <a:p>
            <a:pPr lvl="2"/>
            <a:r>
              <a:rPr lang="fr-FR" b="1" dirty="0"/>
              <a:t>Prenom.nom@eurogroupconsulting.fr</a:t>
            </a:r>
          </a:p>
          <a:p>
            <a:pPr lvl="2"/>
            <a:endParaRPr lang="fr-FR" b="1" dirty="0"/>
          </a:p>
        </p:txBody>
      </p:sp>
      <p:sp>
        <p:nvSpPr>
          <p:cNvPr id="31" name="Espace réservé pour une image  4">
            <a:extLst>
              <a:ext uri="{FF2B5EF4-FFF2-40B4-BE49-F238E27FC236}">
                <a16:creationId xmlns:a16="http://schemas.microsoft.com/office/drawing/2014/main" id="{A03831FF-B597-4969-AC39-108E5A5C7052}"/>
              </a:ext>
            </a:extLst>
          </p:cNvPr>
          <p:cNvSpPr>
            <a:spLocks noGrp="1" noChangeAspect="1"/>
          </p:cNvSpPr>
          <p:nvPr>
            <p:ph type="pic" sz="quarter" idx="26" hasCustomPrompt="1"/>
          </p:nvPr>
        </p:nvSpPr>
        <p:spPr>
          <a:xfrm>
            <a:off x="3428119" y="9417134"/>
            <a:ext cx="1433995" cy="483216"/>
          </a:xfrm>
        </p:spPr>
        <p:txBody>
          <a:bodyPr lIns="0" rIns="0" anchor="ctr">
            <a:noAutofit/>
          </a:bodyPr>
          <a:lstStyle>
            <a:lvl1pPr marL="0" indent="0">
              <a:buNone/>
              <a:defRPr sz="1200">
                <a:solidFill>
                  <a:schemeClr val="bg1"/>
                </a:solidFill>
              </a:defRPr>
            </a:lvl1pPr>
          </a:lstStyle>
          <a:p>
            <a:r>
              <a:rPr lang="fr-FR" dirty="0"/>
              <a:t>Logo</a:t>
            </a:r>
          </a:p>
        </p:txBody>
      </p:sp>
    </p:spTree>
    <p:extLst>
      <p:ext uri="{BB962C8B-B14F-4D97-AF65-F5344CB8AC3E}">
        <p14:creationId xmlns:p14="http://schemas.microsoft.com/office/powerpoint/2010/main" val="680252330"/>
      </p:ext>
    </p:extLst>
  </p:cSld>
  <p:clrMapOvr>
    <a:masterClrMapping/>
  </p:clrMapOvr>
  <p:extLst>
    <p:ext uri="{DCECCB84-F9BA-43D5-87BE-67443E8EF086}">
      <p15:sldGuideLst xmlns:p15="http://schemas.microsoft.com/office/powerpoint/2012/main">
        <p15:guide id="1" orient="horz" pos="3120">
          <p15:clr>
            <a:srgbClr val="FBAE40"/>
          </p15:clr>
        </p15:guide>
        <p15:guide id="2" pos="2160">
          <p15:clr>
            <a:srgbClr val="FBAE40"/>
          </p15:clr>
        </p15:guide>
        <p15:guide id="3" pos="187">
          <p15:clr>
            <a:srgbClr val="FBAE40"/>
          </p15:clr>
        </p15:guide>
        <p15:guide id="4" pos="4133">
          <p15:clr>
            <a:srgbClr val="FBAE40"/>
          </p15:clr>
        </p15:guide>
        <p15:guide id="5" pos="255">
          <p15:clr>
            <a:srgbClr val="FBAE40"/>
          </p15:clr>
        </p15:guide>
        <p15:guide id="6" pos="4065">
          <p15:clr>
            <a:srgbClr val="FBAE40"/>
          </p15:clr>
        </p15:guide>
        <p15:guide id="7" pos="2319">
          <p15:clr>
            <a:srgbClr val="FBAE40"/>
          </p15:clr>
        </p15:guide>
        <p15:guide id="8" pos="2387">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ro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9200379-C917-42A6-9A2A-B06057C051E8}"/>
              </a:ext>
            </a:extLst>
          </p:cNvPr>
          <p:cNvSpPr/>
          <p:nvPr userDrawn="1"/>
        </p:nvSpPr>
        <p:spPr>
          <a:xfrm>
            <a:off x="0" y="-1"/>
            <a:ext cx="6858000" cy="2013488"/>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EF2D5A82-8D77-45E6-AA23-B540A290A711}"/>
              </a:ext>
            </a:extLst>
          </p:cNvPr>
          <p:cNvSpPr>
            <a:spLocks noGrp="1"/>
          </p:cNvSpPr>
          <p:nvPr userDrawn="1">
            <p:ph type="ctrTitle"/>
          </p:nvPr>
        </p:nvSpPr>
        <p:spPr>
          <a:xfrm>
            <a:off x="296862" y="254184"/>
            <a:ext cx="3756977" cy="842349"/>
          </a:xfrm>
        </p:spPr>
        <p:txBody>
          <a:bodyPr anchor="ctr">
            <a:normAutofit/>
          </a:bodyPr>
          <a:lstStyle>
            <a:lvl1pPr algn="l">
              <a:defRPr sz="2400" b="1" cap="all" baseline="0">
                <a:solidFill>
                  <a:schemeClr val="bg1"/>
                </a:solidFill>
              </a:defRPr>
            </a:lvl1pPr>
          </a:lstStyle>
          <a:p>
            <a:r>
              <a:rPr lang="fr-FR" dirty="0"/>
              <a:t>Modifiez le style du titre</a:t>
            </a:r>
          </a:p>
        </p:txBody>
      </p:sp>
      <p:sp>
        <p:nvSpPr>
          <p:cNvPr id="3" name="Sous-titre 2">
            <a:extLst>
              <a:ext uri="{FF2B5EF4-FFF2-40B4-BE49-F238E27FC236}">
                <a16:creationId xmlns:a16="http://schemas.microsoft.com/office/drawing/2014/main" id="{541AC552-A484-463C-8DBE-D45D5F583960}"/>
              </a:ext>
            </a:extLst>
          </p:cNvPr>
          <p:cNvSpPr>
            <a:spLocks noGrp="1"/>
          </p:cNvSpPr>
          <p:nvPr userDrawn="1">
            <p:ph type="subTitle" idx="1"/>
          </p:nvPr>
        </p:nvSpPr>
        <p:spPr>
          <a:xfrm>
            <a:off x="296863" y="1223299"/>
            <a:ext cx="3523298" cy="790188"/>
          </a:xfrm>
        </p:spPr>
        <p:txBody>
          <a:bodyPr anchor="ctr">
            <a:normAutofit/>
          </a:bodyPr>
          <a:lstStyle>
            <a:lvl1pPr marL="0" indent="0" algn="l">
              <a:buNone/>
              <a:defRPr sz="1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Modifiez le style des sous-titres du masque</a:t>
            </a:r>
          </a:p>
        </p:txBody>
      </p:sp>
      <p:sp>
        <p:nvSpPr>
          <p:cNvPr id="51" name="Espace réservé pour une image  50">
            <a:extLst>
              <a:ext uri="{FF2B5EF4-FFF2-40B4-BE49-F238E27FC236}">
                <a16:creationId xmlns:a16="http://schemas.microsoft.com/office/drawing/2014/main" id="{12CA633A-E6EC-46B7-868F-34C62882F6F9}"/>
              </a:ext>
            </a:extLst>
          </p:cNvPr>
          <p:cNvSpPr>
            <a:spLocks noGrp="1"/>
          </p:cNvSpPr>
          <p:nvPr>
            <p:ph type="pic" sz="quarter" idx="15"/>
          </p:nvPr>
        </p:nvSpPr>
        <p:spPr>
          <a:xfrm>
            <a:off x="3711451" y="0"/>
            <a:ext cx="3146549" cy="4635454"/>
          </a:xfrm>
          <a:custGeom>
            <a:avLst/>
            <a:gdLst>
              <a:gd name="connsiteX0" fmla="*/ 1558110 w 3146549"/>
              <a:gd name="connsiteY0" fmla="*/ 0 h 4635454"/>
              <a:gd name="connsiteX1" fmla="*/ 1559012 w 3146549"/>
              <a:gd name="connsiteY1" fmla="*/ 2420 h 4635454"/>
              <a:gd name="connsiteX2" fmla="*/ 3146549 w 3146549"/>
              <a:gd name="connsiteY2" fmla="*/ 2420 h 4635454"/>
              <a:gd name="connsiteX3" fmla="*/ 3146549 w 3146549"/>
              <a:gd name="connsiteY3" fmla="*/ 4513459 h 4635454"/>
              <a:gd name="connsiteX4" fmla="*/ 3145510 w 3146549"/>
              <a:gd name="connsiteY4" fmla="*/ 4510514 h 4635454"/>
              <a:gd name="connsiteX5" fmla="*/ 3146410 w 3146549"/>
              <a:gd name="connsiteY5" fmla="*/ 4513227 h 4635454"/>
              <a:gd name="connsiteX6" fmla="*/ 136291 w 3146549"/>
              <a:gd name="connsiteY6" fmla="*/ 3036460 h 4635454"/>
              <a:gd name="connsiteX7" fmla="*/ 1558110 w 3146549"/>
              <a:gd name="connsiteY7" fmla="*/ 0 h 4635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46549" h="4635454">
                <a:moveTo>
                  <a:pt x="1558110" y="0"/>
                </a:moveTo>
                <a:lnTo>
                  <a:pt x="1559012" y="2420"/>
                </a:lnTo>
                <a:lnTo>
                  <a:pt x="3146549" y="2420"/>
                </a:lnTo>
                <a:lnTo>
                  <a:pt x="3146549" y="4513459"/>
                </a:lnTo>
                <a:lnTo>
                  <a:pt x="3145510" y="4510514"/>
                </a:lnTo>
                <a:lnTo>
                  <a:pt x="3146410" y="4513227"/>
                </a:lnTo>
                <a:cubicBezTo>
                  <a:pt x="1908233" y="4923835"/>
                  <a:pt x="569333" y="4266970"/>
                  <a:pt x="136291" y="3036460"/>
                </a:cubicBezTo>
                <a:cubicBezTo>
                  <a:pt x="-296752" y="1805950"/>
                  <a:pt x="335673" y="455334"/>
                  <a:pt x="1558110" y="0"/>
                </a:cubicBezTo>
                <a:close/>
              </a:path>
            </a:pathLst>
          </a:custGeom>
          <a:ln>
            <a:noFill/>
          </a:ln>
          <a:effectLst>
            <a:outerShdw blurRad="50800" dist="38100" dir="10800000" algn="r" rotWithShape="0">
              <a:prstClr val="black">
                <a:alpha val="40000"/>
              </a:prstClr>
            </a:outerShdw>
          </a:effectLst>
        </p:spPr>
        <p:txBody>
          <a:bodyPr wrap="square" tIns="1332000" anchor="ctr">
            <a:noAutofit/>
          </a:bodyPr>
          <a:lstStyle>
            <a:lvl1pPr marL="0" indent="0" algn="ctr">
              <a:buNone/>
              <a:defRPr sz="1600">
                <a:solidFill>
                  <a:schemeClr val="tx1"/>
                </a:solidFill>
              </a:defRPr>
            </a:lvl1pPr>
          </a:lstStyle>
          <a:p>
            <a:endParaRPr lang="fr-FR" dirty="0"/>
          </a:p>
        </p:txBody>
      </p:sp>
      <p:sp>
        <p:nvSpPr>
          <p:cNvPr id="53" name="Arc 52">
            <a:extLst>
              <a:ext uri="{FF2B5EF4-FFF2-40B4-BE49-F238E27FC236}">
                <a16:creationId xmlns:a16="http://schemas.microsoft.com/office/drawing/2014/main" id="{BE1AA39D-9E7E-4545-8F66-D76A2478D228}"/>
              </a:ext>
            </a:extLst>
          </p:cNvPr>
          <p:cNvSpPr/>
          <p:nvPr userDrawn="1"/>
        </p:nvSpPr>
        <p:spPr>
          <a:xfrm>
            <a:off x="3527284" y="-190236"/>
            <a:ext cx="4992157" cy="4992157"/>
          </a:xfrm>
          <a:prstGeom prst="arc">
            <a:avLst>
              <a:gd name="adj1" fmla="val 4841684"/>
              <a:gd name="adj2" fmla="val 10776032"/>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74" name="Espace réservé pour une image  73">
            <a:extLst>
              <a:ext uri="{FF2B5EF4-FFF2-40B4-BE49-F238E27FC236}">
                <a16:creationId xmlns:a16="http://schemas.microsoft.com/office/drawing/2014/main" id="{3AC1ED6F-89F7-49BD-8E23-35EA4D9FF1FF}"/>
              </a:ext>
            </a:extLst>
          </p:cNvPr>
          <p:cNvSpPr>
            <a:spLocks noGrp="1"/>
          </p:cNvSpPr>
          <p:nvPr>
            <p:ph type="pic" sz="quarter" idx="17"/>
          </p:nvPr>
        </p:nvSpPr>
        <p:spPr>
          <a:xfrm>
            <a:off x="-3130" y="6438688"/>
            <a:ext cx="2880878" cy="3467312"/>
          </a:xfrm>
          <a:custGeom>
            <a:avLst/>
            <a:gdLst>
              <a:gd name="connsiteX0" fmla="*/ 872066 w 2880878"/>
              <a:gd name="connsiteY0" fmla="*/ 1351 h 3467312"/>
              <a:gd name="connsiteX1" fmla="*/ 2558359 w 2880878"/>
              <a:gd name="connsiteY1" fmla="*/ 865760 h 3467312"/>
              <a:gd name="connsiteX2" fmla="*/ 2275611 w 2880878"/>
              <a:gd name="connsiteY2" fmla="*/ 3340981 h 3467312"/>
              <a:gd name="connsiteX3" fmla="*/ 2133635 w 2880878"/>
              <a:gd name="connsiteY3" fmla="*/ 3462641 h 3467312"/>
              <a:gd name="connsiteX4" fmla="*/ 2136730 w 2880878"/>
              <a:gd name="connsiteY4" fmla="*/ 3467312 h 3467312"/>
              <a:gd name="connsiteX5" fmla="*/ 3130 w 2880878"/>
              <a:gd name="connsiteY5" fmla="*/ 3467312 h 3467312"/>
              <a:gd name="connsiteX6" fmla="*/ 3130 w 2880878"/>
              <a:gd name="connsiteY6" fmla="*/ 252686 h 3467312"/>
              <a:gd name="connsiteX7" fmla="*/ 0 w 2880878"/>
              <a:gd name="connsiteY7" fmla="*/ 247099 h 3467312"/>
              <a:gd name="connsiteX8" fmla="*/ 872066 w 2880878"/>
              <a:gd name="connsiteY8" fmla="*/ 1351 h 34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80878" h="3467312">
                <a:moveTo>
                  <a:pt x="872066" y="1351"/>
                </a:moveTo>
                <a:cubicBezTo>
                  <a:pt x="1526185" y="-23123"/>
                  <a:pt x="2173638" y="285655"/>
                  <a:pt x="2558359" y="865760"/>
                </a:cubicBezTo>
                <a:cubicBezTo>
                  <a:pt x="3082979" y="1656813"/>
                  <a:pt x="2952739" y="2701630"/>
                  <a:pt x="2275611" y="3340981"/>
                </a:cubicBezTo>
                <a:lnTo>
                  <a:pt x="2133635" y="3462641"/>
                </a:lnTo>
                <a:lnTo>
                  <a:pt x="2136730" y="3467312"/>
                </a:lnTo>
                <a:lnTo>
                  <a:pt x="3130" y="3467312"/>
                </a:lnTo>
                <a:lnTo>
                  <a:pt x="3130" y="252686"/>
                </a:lnTo>
                <a:lnTo>
                  <a:pt x="0" y="247099"/>
                </a:lnTo>
                <a:cubicBezTo>
                  <a:pt x="276034" y="92453"/>
                  <a:pt x="574739" y="12475"/>
                  <a:pt x="872066" y="1351"/>
                </a:cubicBezTo>
                <a:close/>
              </a:path>
            </a:pathLst>
          </a:custGeom>
          <a:ln>
            <a:noFill/>
          </a:ln>
          <a:effectLst>
            <a:outerShdw blurRad="50800" dist="38100" algn="l" rotWithShape="0">
              <a:prstClr val="black">
                <a:alpha val="40000"/>
              </a:prstClr>
            </a:outerShdw>
          </a:effectLst>
        </p:spPr>
        <p:txBody>
          <a:bodyPr wrap="square" bIns="1440000" anchor="ctr">
            <a:noAutofit/>
          </a:bodyPr>
          <a:lstStyle>
            <a:lvl1pPr marL="0" indent="0" algn="ctr">
              <a:buNone/>
              <a:defRPr sz="1600">
                <a:solidFill>
                  <a:schemeClr val="tx1"/>
                </a:solidFill>
              </a:defRPr>
            </a:lvl1pPr>
          </a:lstStyle>
          <a:p>
            <a:endParaRPr lang="fr-FR" dirty="0"/>
          </a:p>
        </p:txBody>
      </p:sp>
      <p:sp>
        <p:nvSpPr>
          <p:cNvPr id="75" name="Arc 74">
            <a:extLst>
              <a:ext uri="{FF2B5EF4-FFF2-40B4-BE49-F238E27FC236}">
                <a16:creationId xmlns:a16="http://schemas.microsoft.com/office/drawing/2014/main" id="{97F3B40C-EB70-4694-9F31-EFD3C1B1C785}"/>
              </a:ext>
            </a:extLst>
          </p:cNvPr>
          <p:cNvSpPr/>
          <p:nvPr userDrawn="1"/>
        </p:nvSpPr>
        <p:spPr>
          <a:xfrm>
            <a:off x="-1135851" y="6232597"/>
            <a:ext cx="4217817" cy="4217817"/>
          </a:xfrm>
          <a:prstGeom prst="arc">
            <a:avLst>
              <a:gd name="adj1" fmla="val 15278029"/>
              <a:gd name="adj2" fmla="val 1793800"/>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8" name="Espace réservé du texte 77">
            <a:extLst>
              <a:ext uri="{FF2B5EF4-FFF2-40B4-BE49-F238E27FC236}">
                <a16:creationId xmlns:a16="http://schemas.microsoft.com/office/drawing/2014/main" id="{F6C8A281-F19D-4FFA-84D9-54F8E50ADFF2}"/>
              </a:ext>
            </a:extLst>
          </p:cNvPr>
          <p:cNvSpPr>
            <a:spLocks noGrp="1"/>
          </p:cNvSpPr>
          <p:nvPr>
            <p:ph type="body" sz="quarter" idx="18"/>
          </p:nvPr>
        </p:nvSpPr>
        <p:spPr>
          <a:xfrm>
            <a:off x="296863" y="2194687"/>
            <a:ext cx="2880000" cy="4037909"/>
          </a:xfrm>
        </p:spPr>
        <p:txBody>
          <a:bodyPr>
            <a:normAutofit/>
          </a:bodyPr>
          <a:lstStyle>
            <a:lvl1pPr marL="0" indent="0">
              <a:spcBef>
                <a:spcPts val="0"/>
              </a:spcBef>
              <a:spcAft>
                <a:spcPts val="1800"/>
              </a:spcAft>
              <a:buNone/>
              <a:defRPr sz="1800" b="1" cap="all" baseline="0">
                <a:solidFill>
                  <a:schemeClr val="accent1"/>
                </a:solidFill>
                <a:latin typeface="+mj-lt"/>
              </a:defRPr>
            </a:lvl1pPr>
            <a:lvl2pPr marL="0" indent="0">
              <a:spcBef>
                <a:spcPts val="0"/>
              </a:spcBef>
              <a:spcAft>
                <a:spcPts val="1800"/>
              </a:spcAft>
              <a:buClr>
                <a:schemeClr val="accent1"/>
              </a:buClr>
              <a:buSzPct val="120000"/>
              <a:buFont typeface="+mj-lt"/>
              <a:buNone/>
              <a:defRPr sz="1300">
                <a:solidFill>
                  <a:schemeClr val="tx2"/>
                </a:solidFill>
              </a:defRPr>
            </a:lvl2pPr>
            <a:lvl3pPr marL="0" indent="0">
              <a:spcBef>
                <a:spcPts val="0"/>
              </a:spcBef>
              <a:spcAft>
                <a:spcPts val="1800"/>
              </a:spcAft>
              <a:buNone/>
              <a:defRPr sz="1300">
                <a:solidFill>
                  <a:schemeClr val="tx2">
                    <a:lumMod val="60000"/>
                    <a:lumOff val="40000"/>
                  </a:schemeClr>
                </a:solidFill>
              </a:defRPr>
            </a:lvl3pPr>
            <a:lvl4pPr marL="1371600" indent="0">
              <a:buNone/>
              <a:defRPr/>
            </a:lvl4pPr>
            <a:lvl5pPr marL="1828800" indent="0">
              <a:buNone/>
              <a:defRPr/>
            </a:lvl5pPr>
          </a:lstStyle>
          <a:p>
            <a:pPr lvl="0"/>
            <a:r>
              <a:rPr lang="fr-FR" dirty="0"/>
              <a:t>Modifier les styles du texte du masque</a:t>
            </a:r>
          </a:p>
          <a:p>
            <a:pPr lvl="1"/>
            <a:r>
              <a:rPr lang="fr-FR" dirty="0"/>
              <a:t>Deuxième niveau</a:t>
            </a:r>
          </a:p>
          <a:p>
            <a:pPr lvl="2"/>
            <a:r>
              <a:rPr lang="fr-FR" dirty="0"/>
              <a:t>Troisième niveau</a:t>
            </a:r>
          </a:p>
        </p:txBody>
      </p:sp>
      <p:sp>
        <p:nvSpPr>
          <p:cNvPr id="79" name="Espace réservé du texte 77">
            <a:extLst>
              <a:ext uri="{FF2B5EF4-FFF2-40B4-BE49-F238E27FC236}">
                <a16:creationId xmlns:a16="http://schemas.microsoft.com/office/drawing/2014/main" id="{FB9917CD-777D-45A0-A31A-F3B66811617C}"/>
              </a:ext>
            </a:extLst>
          </p:cNvPr>
          <p:cNvSpPr>
            <a:spLocks noGrp="1"/>
          </p:cNvSpPr>
          <p:nvPr>
            <p:ph type="body" sz="quarter" idx="19"/>
          </p:nvPr>
        </p:nvSpPr>
        <p:spPr>
          <a:xfrm>
            <a:off x="3681137" y="5056106"/>
            <a:ext cx="2880000" cy="4361028"/>
          </a:xfrm>
        </p:spPr>
        <p:txBody>
          <a:bodyPr>
            <a:normAutofit/>
          </a:bodyPr>
          <a:lstStyle>
            <a:lvl1pPr marL="0" indent="0">
              <a:spcBef>
                <a:spcPts val="0"/>
              </a:spcBef>
              <a:spcAft>
                <a:spcPts val="1800"/>
              </a:spcAft>
              <a:buNone/>
              <a:defRPr sz="1800" b="1" cap="all" baseline="0">
                <a:solidFill>
                  <a:schemeClr val="accent1"/>
                </a:solidFill>
                <a:latin typeface="+mj-lt"/>
              </a:defRPr>
            </a:lvl1pPr>
            <a:lvl2pPr marL="0" indent="0">
              <a:spcBef>
                <a:spcPts val="0"/>
              </a:spcBef>
              <a:spcAft>
                <a:spcPts val="1800"/>
              </a:spcAft>
              <a:buClr>
                <a:schemeClr val="accent1"/>
              </a:buClr>
              <a:buSzPct val="120000"/>
              <a:buFont typeface="+mj-lt"/>
              <a:buNone/>
              <a:defRPr sz="1300">
                <a:solidFill>
                  <a:schemeClr val="tx2"/>
                </a:solidFill>
              </a:defRPr>
            </a:lvl2pPr>
            <a:lvl3pPr marL="0" indent="0">
              <a:spcBef>
                <a:spcPts val="0"/>
              </a:spcBef>
              <a:spcAft>
                <a:spcPts val="1800"/>
              </a:spcAft>
              <a:buNone/>
              <a:defRPr sz="1300">
                <a:solidFill>
                  <a:schemeClr val="tx2">
                    <a:lumMod val="60000"/>
                    <a:lumOff val="40000"/>
                  </a:schemeClr>
                </a:solidFill>
              </a:defRPr>
            </a:lvl3pPr>
            <a:lvl4pPr marL="1371600" indent="0">
              <a:buNone/>
              <a:defRPr/>
            </a:lvl4pPr>
            <a:lvl5pPr marL="1828800" indent="0">
              <a:buNone/>
              <a:defRPr/>
            </a:lvl5pPr>
          </a:lstStyle>
          <a:p>
            <a:pPr lvl="0"/>
            <a:r>
              <a:rPr lang="fr-FR" dirty="0"/>
              <a:t>Modifier les styles du texte du masque</a:t>
            </a:r>
          </a:p>
          <a:p>
            <a:pPr lvl="1"/>
            <a:r>
              <a:rPr lang="fr-FR" dirty="0"/>
              <a:t>Deuxième niveau</a:t>
            </a:r>
          </a:p>
          <a:p>
            <a:pPr lvl="2"/>
            <a:r>
              <a:rPr lang="fr-FR" dirty="0"/>
              <a:t>Troisième niveau</a:t>
            </a:r>
          </a:p>
        </p:txBody>
      </p:sp>
      <p:cxnSp>
        <p:nvCxnSpPr>
          <p:cNvPr id="44" name="Connecteur droit 43">
            <a:extLst>
              <a:ext uri="{FF2B5EF4-FFF2-40B4-BE49-F238E27FC236}">
                <a16:creationId xmlns:a16="http://schemas.microsoft.com/office/drawing/2014/main" id="{57B229E1-E293-4FFF-8773-22132E85A93C}"/>
              </a:ext>
            </a:extLst>
          </p:cNvPr>
          <p:cNvCxnSpPr>
            <a:cxnSpLocks/>
          </p:cNvCxnSpPr>
          <p:nvPr userDrawn="1"/>
        </p:nvCxnSpPr>
        <p:spPr>
          <a:xfrm flipH="1">
            <a:off x="404814" y="1223300"/>
            <a:ext cx="668206"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45" name="Espace réservé pour une image  4">
            <a:extLst>
              <a:ext uri="{FF2B5EF4-FFF2-40B4-BE49-F238E27FC236}">
                <a16:creationId xmlns:a16="http://schemas.microsoft.com/office/drawing/2014/main" id="{206E6DAA-06CD-4605-8065-C5124530A826}"/>
              </a:ext>
            </a:extLst>
          </p:cNvPr>
          <p:cNvSpPr>
            <a:spLocks noGrp="1" noChangeAspect="1"/>
          </p:cNvSpPr>
          <p:nvPr>
            <p:ph type="pic" sz="quarter" idx="26" hasCustomPrompt="1"/>
          </p:nvPr>
        </p:nvSpPr>
        <p:spPr>
          <a:xfrm>
            <a:off x="3428119" y="9417134"/>
            <a:ext cx="1433995" cy="483216"/>
          </a:xfrm>
        </p:spPr>
        <p:txBody>
          <a:bodyPr lIns="0" rIns="0" anchor="ctr">
            <a:noAutofit/>
          </a:bodyPr>
          <a:lstStyle>
            <a:lvl1pPr marL="0" indent="0">
              <a:buNone/>
              <a:defRPr sz="1200">
                <a:solidFill>
                  <a:schemeClr val="tx1"/>
                </a:solidFill>
              </a:defRPr>
            </a:lvl1pPr>
          </a:lstStyle>
          <a:p>
            <a:r>
              <a:rPr lang="fr-FR" dirty="0"/>
              <a:t>Logo</a:t>
            </a:r>
          </a:p>
        </p:txBody>
      </p:sp>
      <p:pic>
        <p:nvPicPr>
          <p:cNvPr id="46" name="Image 4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83653" y="9549740"/>
            <a:ext cx="1332000" cy="211067"/>
          </a:xfrm>
          <a:prstGeom prst="rect">
            <a:avLst/>
          </a:prstGeom>
        </p:spPr>
      </p:pic>
    </p:spTree>
    <p:extLst>
      <p:ext uri="{BB962C8B-B14F-4D97-AF65-F5344CB8AC3E}">
        <p14:creationId xmlns:p14="http://schemas.microsoft.com/office/powerpoint/2010/main" val="1637281737"/>
      </p:ext>
    </p:extLst>
  </p:cSld>
  <p:clrMapOvr>
    <a:masterClrMapping/>
  </p:clrMapOvr>
  <p:extLst>
    <p:ext uri="{DCECCB84-F9BA-43D5-87BE-67443E8EF086}">
      <p15:sldGuideLst xmlns:p15="http://schemas.microsoft.com/office/powerpoint/2012/main">
        <p15:guide id="1" orient="horz" pos="3120">
          <p15:clr>
            <a:srgbClr val="FBAE40"/>
          </p15:clr>
        </p15:guide>
        <p15:guide id="2" pos="2160">
          <p15:clr>
            <a:srgbClr val="FBAE40"/>
          </p15:clr>
        </p15:guide>
        <p15:guide id="3" pos="187">
          <p15:clr>
            <a:srgbClr val="FBAE40"/>
          </p15:clr>
        </p15:guide>
        <p15:guide id="4" pos="4133">
          <p15:clr>
            <a:srgbClr val="FBAE40"/>
          </p15:clr>
        </p15:guide>
        <p15:guide id="5" pos="255">
          <p15:clr>
            <a:srgbClr val="FBAE40"/>
          </p15:clr>
        </p15:guide>
        <p15:guide id="6" pos="4065">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ack">
    <p:spTree>
      <p:nvGrpSpPr>
        <p:cNvPr id="1" name=""/>
        <p:cNvGrpSpPr/>
        <p:nvPr/>
      </p:nvGrpSpPr>
      <p:grpSpPr>
        <a:xfrm>
          <a:off x="0" y="0"/>
          <a:ext cx="0" cy="0"/>
          <a:chOff x="0" y="0"/>
          <a:chExt cx="0" cy="0"/>
        </a:xfrm>
      </p:grpSpPr>
      <p:sp>
        <p:nvSpPr>
          <p:cNvPr id="44" name="ZoneTexte 43">
            <a:extLst>
              <a:ext uri="{FF2B5EF4-FFF2-40B4-BE49-F238E27FC236}">
                <a16:creationId xmlns:a16="http://schemas.microsoft.com/office/drawing/2014/main" id="{71412087-3AB0-4461-A800-1B0A6D1540DD}"/>
              </a:ext>
            </a:extLst>
          </p:cNvPr>
          <p:cNvSpPr txBox="1"/>
          <p:nvPr userDrawn="1"/>
        </p:nvSpPr>
        <p:spPr>
          <a:xfrm>
            <a:off x="344793" y="389037"/>
            <a:ext cx="4114800" cy="954107"/>
          </a:xfrm>
          <a:prstGeom prst="rect">
            <a:avLst/>
          </a:prstGeom>
          <a:noFill/>
        </p:spPr>
        <p:txBody>
          <a:bodyPr wrap="square" rtlCol="0">
            <a:spAutoFit/>
          </a:bodyPr>
          <a:lstStyle/>
          <a:p>
            <a:r>
              <a:rPr lang="fr-FR" sz="2800" b="1" cap="all" dirty="0">
                <a:solidFill>
                  <a:schemeClr val="bg1"/>
                </a:solidFill>
                <a:latin typeface="Trebuchet MS" panose="020B0603020202020204" pitchFamily="34" charset="0"/>
              </a:rPr>
              <a:t>36 heures dans la vie d’une startup</a:t>
            </a:r>
          </a:p>
        </p:txBody>
      </p:sp>
      <p:sp>
        <p:nvSpPr>
          <p:cNvPr id="59" name="Rectangle 58">
            <a:extLst>
              <a:ext uri="{FF2B5EF4-FFF2-40B4-BE49-F238E27FC236}">
                <a16:creationId xmlns:a16="http://schemas.microsoft.com/office/drawing/2014/main" id="{D41ECFF7-746C-405E-9439-2AF82ECFEA8F}"/>
              </a:ext>
            </a:extLst>
          </p:cNvPr>
          <p:cNvSpPr/>
          <p:nvPr userDrawn="1"/>
        </p:nvSpPr>
        <p:spPr>
          <a:xfrm>
            <a:off x="0" y="6650491"/>
            <a:ext cx="6858000" cy="3255509"/>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1" name="Arc 60">
            <a:extLst>
              <a:ext uri="{FF2B5EF4-FFF2-40B4-BE49-F238E27FC236}">
                <a16:creationId xmlns:a16="http://schemas.microsoft.com/office/drawing/2014/main" id="{DE512640-0F56-4ADA-84E2-7B4AEE9CFF43}"/>
              </a:ext>
            </a:extLst>
          </p:cNvPr>
          <p:cNvSpPr/>
          <p:nvPr userDrawn="1"/>
        </p:nvSpPr>
        <p:spPr>
          <a:xfrm>
            <a:off x="-1564114" y="5139162"/>
            <a:ext cx="5331312" cy="5331312"/>
          </a:xfrm>
          <a:prstGeom prst="arc">
            <a:avLst>
              <a:gd name="adj1" fmla="val 15322999"/>
              <a:gd name="adj2" fmla="val 19708520"/>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2" name="Arc 61">
            <a:extLst>
              <a:ext uri="{FF2B5EF4-FFF2-40B4-BE49-F238E27FC236}">
                <a16:creationId xmlns:a16="http://schemas.microsoft.com/office/drawing/2014/main" id="{C3E0DF91-625B-4D54-9A4A-F2117B0B10E8}"/>
              </a:ext>
            </a:extLst>
          </p:cNvPr>
          <p:cNvSpPr/>
          <p:nvPr userDrawn="1"/>
        </p:nvSpPr>
        <p:spPr>
          <a:xfrm>
            <a:off x="-1564114" y="5139162"/>
            <a:ext cx="5331312" cy="5331312"/>
          </a:xfrm>
          <a:prstGeom prst="arc">
            <a:avLst>
              <a:gd name="adj1" fmla="val 20500132"/>
              <a:gd name="adj2" fmla="val 2256244"/>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5" name="ZoneTexte 64">
            <a:extLst>
              <a:ext uri="{FF2B5EF4-FFF2-40B4-BE49-F238E27FC236}">
                <a16:creationId xmlns:a16="http://schemas.microsoft.com/office/drawing/2014/main" id="{51DCE195-1CBB-40BE-8879-0055886F89CB}"/>
              </a:ext>
            </a:extLst>
          </p:cNvPr>
          <p:cNvSpPr txBox="1"/>
          <p:nvPr/>
        </p:nvSpPr>
        <p:spPr>
          <a:xfrm>
            <a:off x="3932849" y="6845131"/>
            <a:ext cx="2772752" cy="369332"/>
          </a:xfrm>
          <a:prstGeom prst="rect">
            <a:avLst/>
          </a:prstGeom>
          <a:noFill/>
        </p:spPr>
        <p:txBody>
          <a:bodyPr wrap="square" rtlCol="0">
            <a:spAutoFit/>
          </a:bodyPr>
          <a:lstStyle/>
          <a:p>
            <a:r>
              <a:rPr lang="fr-FR" b="1" cap="all" dirty="0">
                <a:solidFill>
                  <a:schemeClr val="bg1"/>
                </a:solidFill>
                <a:latin typeface="Trebuchet MS" panose="020B0603020202020204" pitchFamily="34" charset="0"/>
              </a:rPr>
              <a:t>Pour en savoir plus</a:t>
            </a:r>
          </a:p>
        </p:txBody>
      </p:sp>
      <p:sp>
        <p:nvSpPr>
          <p:cNvPr id="94" name="Espace réservé du texte 77">
            <a:extLst>
              <a:ext uri="{FF2B5EF4-FFF2-40B4-BE49-F238E27FC236}">
                <a16:creationId xmlns:a16="http://schemas.microsoft.com/office/drawing/2014/main" id="{C6D2CD1C-7D90-4B2C-AAAD-B5C2854414AD}"/>
              </a:ext>
            </a:extLst>
          </p:cNvPr>
          <p:cNvSpPr>
            <a:spLocks noGrp="1"/>
          </p:cNvSpPr>
          <p:nvPr userDrawn="1">
            <p:ph type="body" sz="quarter" idx="20"/>
          </p:nvPr>
        </p:nvSpPr>
        <p:spPr>
          <a:xfrm>
            <a:off x="296863" y="446519"/>
            <a:ext cx="2880000" cy="4506481"/>
          </a:xfrm>
        </p:spPr>
        <p:txBody>
          <a:bodyPr>
            <a:normAutofit/>
          </a:bodyPr>
          <a:lstStyle>
            <a:lvl1pPr marL="0" indent="0">
              <a:spcBef>
                <a:spcPts val="0"/>
              </a:spcBef>
              <a:spcAft>
                <a:spcPts val="1800"/>
              </a:spcAft>
              <a:buNone/>
              <a:defRPr sz="1800" b="1" cap="all" baseline="0">
                <a:solidFill>
                  <a:schemeClr val="accent1"/>
                </a:solidFill>
                <a:latin typeface="+mj-lt"/>
              </a:defRPr>
            </a:lvl1pPr>
            <a:lvl2pPr marL="0" indent="0">
              <a:spcBef>
                <a:spcPts val="0"/>
              </a:spcBef>
              <a:spcAft>
                <a:spcPts val="1800"/>
              </a:spcAft>
              <a:buClr>
                <a:schemeClr val="accent1"/>
              </a:buClr>
              <a:buSzPct val="120000"/>
              <a:buFont typeface="+mj-lt"/>
              <a:buNone/>
              <a:defRPr sz="1300">
                <a:solidFill>
                  <a:schemeClr val="tx2"/>
                </a:solidFill>
              </a:defRPr>
            </a:lvl2pPr>
            <a:lvl3pPr marL="0" indent="0">
              <a:spcBef>
                <a:spcPts val="0"/>
              </a:spcBef>
              <a:spcAft>
                <a:spcPts val="1800"/>
              </a:spcAft>
              <a:buNone/>
              <a:defRPr sz="1300">
                <a:solidFill>
                  <a:schemeClr val="tx2">
                    <a:lumMod val="60000"/>
                    <a:lumOff val="40000"/>
                  </a:schemeClr>
                </a:solidFill>
              </a:defRPr>
            </a:lvl3pPr>
            <a:lvl4pPr marL="1371600" indent="0">
              <a:buNone/>
              <a:defRPr/>
            </a:lvl4pPr>
            <a:lvl5pPr marL="1828800" indent="0">
              <a:buNone/>
              <a:defRPr/>
            </a:lvl5pPr>
          </a:lstStyle>
          <a:p>
            <a:pPr lvl="0"/>
            <a:r>
              <a:rPr lang="fr-FR" dirty="0"/>
              <a:t>Modifier les styles du texte du masque</a:t>
            </a:r>
          </a:p>
          <a:p>
            <a:pPr lvl="1"/>
            <a:r>
              <a:rPr lang="fr-FR" dirty="0"/>
              <a:t>Deuxième niveau</a:t>
            </a:r>
          </a:p>
          <a:p>
            <a:pPr lvl="2"/>
            <a:r>
              <a:rPr lang="fr-FR" dirty="0"/>
              <a:t>Troisième niveau</a:t>
            </a:r>
          </a:p>
        </p:txBody>
      </p:sp>
      <p:sp>
        <p:nvSpPr>
          <p:cNvPr id="95" name="Espace réservé du texte 77">
            <a:extLst>
              <a:ext uri="{FF2B5EF4-FFF2-40B4-BE49-F238E27FC236}">
                <a16:creationId xmlns:a16="http://schemas.microsoft.com/office/drawing/2014/main" id="{BF71F432-0C76-4011-8DD3-36CAE954C01B}"/>
              </a:ext>
            </a:extLst>
          </p:cNvPr>
          <p:cNvSpPr>
            <a:spLocks noGrp="1"/>
          </p:cNvSpPr>
          <p:nvPr userDrawn="1">
            <p:ph type="body" sz="quarter" idx="21"/>
          </p:nvPr>
        </p:nvSpPr>
        <p:spPr>
          <a:xfrm>
            <a:off x="3677597" y="446519"/>
            <a:ext cx="2880000" cy="6028156"/>
          </a:xfrm>
        </p:spPr>
        <p:txBody>
          <a:bodyPr>
            <a:normAutofit/>
          </a:bodyPr>
          <a:lstStyle>
            <a:lvl1pPr marL="0" indent="0">
              <a:spcBef>
                <a:spcPts val="0"/>
              </a:spcBef>
              <a:spcAft>
                <a:spcPts val="1800"/>
              </a:spcAft>
              <a:buNone/>
              <a:defRPr sz="1800" b="1" cap="all" baseline="0">
                <a:solidFill>
                  <a:schemeClr val="accent1"/>
                </a:solidFill>
                <a:latin typeface="+mj-lt"/>
              </a:defRPr>
            </a:lvl1pPr>
            <a:lvl2pPr marL="0" indent="0">
              <a:spcBef>
                <a:spcPts val="0"/>
              </a:spcBef>
              <a:spcAft>
                <a:spcPts val="1800"/>
              </a:spcAft>
              <a:buClr>
                <a:schemeClr val="accent1"/>
              </a:buClr>
              <a:buSzPct val="120000"/>
              <a:buFont typeface="+mj-lt"/>
              <a:buNone/>
              <a:defRPr sz="1300">
                <a:solidFill>
                  <a:schemeClr val="tx2"/>
                </a:solidFill>
              </a:defRPr>
            </a:lvl2pPr>
            <a:lvl3pPr marL="0" indent="0">
              <a:spcBef>
                <a:spcPts val="0"/>
              </a:spcBef>
              <a:spcAft>
                <a:spcPts val="1800"/>
              </a:spcAft>
              <a:buNone/>
              <a:defRPr sz="1300">
                <a:solidFill>
                  <a:schemeClr val="tx2">
                    <a:lumMod val="60000"/>
                    <a:lumOff val="40000"/>
                  </a:schemeClr>
                </a:solidFill>
              </a:defRPr>
            </a:lvl3pPr>
            <a:lvl4pPr marL="1371600" indent="0">
              <a:buNone/>
              <a:defRPr/>
            </a:lvl4pPr>
            <a:lvl5pPr marL="1828800" indent="0">
              <a:buNone/>
              <a:defRPr/>
            </a:lvl5pPr>
          </a:lstStyle>
          <a:p>
            <a:pPr lvl="0"/>
            <a:r>
              <a:rPr lang="fr-FR" dirty="0"/>
              <a:t>Modifier les styles du texte du masque</a:t>
            </a:r>
          </a:p>
          <a:p>
            <a:pPr lvl="1"/>
            <a:r>
              <a:rPr lang="fr-FR" dirty="0"/>
              <a:t>Deuxième niveau</a:t>
            </a:r>
          </a:p>
          <a:p>
            <a:pPr lvl="2"/>
            <a:r>
              <a:rPr lang="fr-FR" dirty="0"/>
              <a:t>Troisième niveau</a:t>
            </a:r>
          </a:p>
        </p:txBody>
      </p:sp>
      <p:sp>
        <p:nvSpPr>
          <p:cNvPr id="97" name="Espace réservé pour une image  96">
            <a:extLst>
              <a:ext uri="{FF2B5EF4-FFF2-40B4-BE49-F238E27FC236}">
                <a16:creationId xmlns:a16="http://schemas.microsoft.com/office/drawing/2014/main" id="{68626897-67E2-40AA-BA0B-A70ED57D1B64}"/>
              </a:ext>
            </a:extLst>
          </p:cNvPr>
          <p:cNvSpPr>
            <a:spLocks noGrp="1"/>
          </p:cNvSpPr>
          <p:nvPr userDrawn="1">
            <p:ph type="pic" sz="quarter" idx="22"/>
          </p:nvPr>
        </p:nvSpPr>
        <p:spPr>
          <a:xfrm>
            <a:off x="-2510" y="5321538"/>
            <a:ext cx="3585927" cy="4584463"/>
          </a:xfrm>
          <a:custGeom>
            <a:avLst/>
            <a:gdLst>
              <a:gd name="connsiteX0" fmla="*/ 1152655 w 3585927"/>
              <a:gd name="connsiteY0" fmla="*/ 525 h 4584463"/>
              <a:gd name="connsiteX1" fmla="*/ 3268455 w 3585927"/>
              <a:gd name="connsiteY1" fmla="*/ 1268609 h 4584463"/>
              <a:gd name="connsiteX2" fmla="*/ 2625981 w 3585927"/>
              <a:gd name="connsiteY2" fmla="*/ 4443196 h 4584463"/>
              <a:gd name="connsiteX3" fmla="*/ 2428883 w 3585927"/>
              <a:gd name="connsiteY3" fmla="*/ 4581021 h 4584463"/>
              <a:gd name="connsiteX4" fmla="*/ 2430816 w 3585927"/>
              <a:gd name="connsiteY4" fmla="*/ 4584463 h 4584463"/>
              <a:gd name="connsiteX5" fmla="*/ 2511 w 3585927"/>
              <a:gd name="connsiteY5" fmla="*/ 4584463 h 4584463"/>
              <a:gd name="connsiteX6" fmla="*/ 2511 w 3585927"/>
              <a:gd name="connsiteY6" fmla="*/ 264212 h 4584463"/>
              <a:gd name="connsiteX7" fmla="*/ 0 w 3585927"/>
              <a:gd name="connsiteY7" fmla="*/ 259152 h 4584463"/>
              <a:gd name="connsiteX8" fmla="*/ 1152655 w 3585927"/>
              <a:gd name="connsiteY8" fmla="*/ 525 h 4584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85927" h="4584463">
                <a:moveTo>
                  <a:pt x="1152655" y="525"/>
                </a:moveTo>
                <a:cubicBezTo>
                  <a:pt x="2005554" y="18092"/>
                  <a:pt x="2823843" y="475694"/>
                  <a:pt x="3268455" y="1268609"/>
                </a:cubicBezTo>
                <a:cubicBezTo>
                  <a:pt x="3874746" y="2349858"/>
                  <a:pt x="3586626" y="3698736"/>
                  <a:pt x="2625981" y="4443196"/>
                </a:cubicBezTo>
                <a:lnTo>
                  <a:pt x="2428883" y="4581021"/>
                </a:lnTo>
                <a:lnTo>
                  <a:pt x="2430816" y="4584463"/>
                </a:lnTo>
                <a:lnTo>
                  <a:pt x="2511" y="4584463"/>
                </a:lnTo>
                <a:lnTo>
                  <a:pt x="2511" y="264212"/>
                </a:lnTo>
                <a:lnTo>
                  <a:pt x="0" y="259152"/>
                </a:lnTo>
                <a:cubicBezTo>
                  <a:pt x="370141" y="75470"/>
                  <a:pt x="764973" y="-7461"/>
                  <a:pt x="1152655" y="525"/>
                </a:cubicBezTo>
                <a:close/>
              </a:path>
            </a:pathLst>
          </a:custGeom>
          <a:ln>
            <a:noFill/>
          </a:ln>
          <a:effectLst>
            <a:outerShdw blurRad="50800" dist="38100" algn="l" rotWithShape="0">
              <a:prstClr val="black">
                <a:alpha val="40000"/>
              </a:prstClr>
            </a:outerShdw>
          </a:effectLst>
        </p:spPr>
        <p:txBody>
          <a:bodyPr wrap="square" tIns="504000" bIns="46800">
            <a:noAutofit/>
          </a:bodyPr>
          <a:lstStyle>
            <a:lvl1pPr marL="0" indent="0" algn="ctr">
              <a:buNone/>
              <a:defRPr sz="1600"/>
            </a:lvl1pPr>
          </a:lstStyle>
          <a:p>
            <a:endParaRPr lang="fr-FR"/>
          </a:p>
        </p:txBody>
      </p:sp>
      <p:grpSp>
        <p:nvGrpSpPr>
          <p:cNvPr id="98" name="Groupe 56">
            <a:extLst>
              <a:ext uri="{FF2B5EF4-FFF2-40B4-BE49-F238E27FC236}">
                <a16:creationId xmlns:a16="http://schemas.microsoft.com/office/drawing/2014/main" id="{E0456361-62AB-4EF9-A66F-A2336D5C7226}"/>
              </a:ext>
            </a:extLst>
          </p:cNvPr>
          <p:cNvGrpSpPr>
            <a:grpSpLocks noChangeAspect="1"/>
          </p:cNvGrpSpPr>
          <p:nvPr userDrawn="1"/>
        </p:nvGrpSpPr>
        <p:grpSpPr>
          <a:xfrm>
            <a:off x="5142147" y="9593112"/>
            <a:ext cx="1311041" cy="211032"/>
            <a:chOff x="721663" y="6029980"/>
            <a:chExt cx="2055017" cy="330786"/>
          </a:xfrm>
          <a:solidFill>
            <a:schemeClr val="bg1"/>
          </a:solidFill>
        </p:grpSpPr>
        <p:sp>
          <p:nvSpPr>
            <p:cNvPr id="99" name="Freeform 6">
              <a:extLst>
                <a:ext uri="{FF2B5EF4-FFF2-40B4-BE49-F238E27FC236}">
                  <a16:creationId xmlns:a16="http://schemas.microsoft.com/office/drawing/2014/main" id="{12E1EEA8-0D63-4D24-B1EE-4AEB52A797E4}"/>
                </a:ext>
              </a:extLst>
            </p:cNvPr>
            <p:cNvSpPr>
              <a:spLocks/>
            </p:cNvSpPr>
            <p:nvPr/>
          </p:nvSpPr>
          <p:spPr bwMode="auto">
            <a:xfrm>
              <a:off x="1612171" y="6264324"/>
              <a:ext cx="123481" cy="94639"/>
            </a:xfrm>
            <a:custGeom>
              <a:avLst/>
              <a:gdLst>
                <a:gd name="T0" fmla="*/ 0 w 103"/>
                <a:gd name="T1" fmla="*/ 44 h 44"/>
                <a:gd name="T2" fmla="*/ 39 w 58"/>
                <a:gd name="T3" fmla="*/ 0 h 44"/>
                <a:gd name="T4" fmla="*/ 56 w 58"/>
                <a:gd name="T5" fmla="*/ 3 h 44"/>
                <a:gd name="T6" fmla="*/ 57 w 58"/>
                <a:gd name="T7" fmla="*/ 9 h 44"/>
                <a:gd name="T8" fmla="*/ 39 w 58"/>
                <a:gd name="T9" fmla="*/ 3 h 44"/>
                <a:gd name="T10" fmla="*/ 0 w 103"/>
                <a:gd name="T11" fmla="*/ 41 h 44"/>
                <a:gd name="T12" fmla="*/ 57 w 58"/>
                <a:gd name="T13" fmla="*/ 35 h 44"/>
                <a:gd name="T14" fmla="*/ 58 w 58"/>
                <a:gd name="T15" fmla="*/ 38 h 44"/>
                <a:gd name="T16" fmla="*/ 0 w 103"/>
                <a:gd name="T1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44">
                  <a:moveTo>
                    <a:pt x="40" y="44"/>
                  </a:moveTo>
                  <a:cubicBezTo>
                    <a:pt x="0" y="44"/>
                    <a:pt x="3" y="0"/>
                    <a:pt x="39" y="0"/>
                  </a:cubicBezTo>
                  <a:cubicBezTo>
                    <a:pt x="45" y="0"/>
                    <a:pt x="50" y="1"/>
                    <a:pt x="56" y="3"/>
                  </a:cubicBezTo>
                  <a:cubicBezTo>
                    <a:pt x="57" y="9"/>
                    <a:pt x="57" y="9"/>
                    <a:pt x="57" y="9"/>
                  </a:cubicBezTo>
                  <a:cubicBezTo>
                    <a:pt x="54" y="8"/>
                    <a:pt x="48" y="3"/>
                    <a:pt x="39" y="3"/>
                  </a:cubicBezTo>
                  <a:cubicBezTo>
                    <a:pt x="12" y="3"/>
                    <a:pt x="15" y="41"/>
                    <a:pt x="40" y="41"/>
                  </a:cubicBezTo>
                  <a:cubicBezTo>
                    <a:pt x="48" y="41"/>
                    <a:pt x="52" y="39"/>
                    <a:pt x="57" y="35"/>
                  </a:cubicBezTo>
                  <a:cubicBezTo>
                    <a:pt x="58" y="38"/>
                    <a:pt x="58" y="38"/>
                    <a:pt x="58" y="38"/>
                  </a:cubicBezTo>
                  <a:cubicBezTo>
                    <a:pt x="53" y="42"/>
                    <a:pt x="47" y="44"/>
                    <a:pt x="40" y="4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0" name="Freeform 7">
              <a:extLst>
                <a:ext uri="{FF2B5EF4-FFF2-40B4-BE49-F238E27FC236}">
                  <a16:creationId xmlns:a16="http://schemas.microsoft.com/office/drawing/2014/main" id="{6E05FADB-4BD6-493B-8E45-52FC66BCFB41}"/>
                </a:ext>
              </a:extLst>
            </p:cNvPr>
            <p:cNvSpPr>
              <a:spLocks/>
            </p:cNvSpPr>
            <p:nvPr/>
          </p:nvSpPr>
          <p:spPr bwMode="auto">
            <a:xfrm>
              <a:off x="1908706" y="6261620"/>
              <a:ext cx="85626" cy="99146"/>
            </a:xfrm>
            <a:custGeom>
              <a:avLst/>
              <a:gdLst>
                <a:gd name="T0" fmla="*/ 0 w 40"/>
                <a:gd name="T1" fmla="*/ 0 h 46"/>
                <a:gd name="T2" fmla="*/ 37 w 40"/>
                <a:gd name="T3" fmla="*/ 35 h 46"/>
                <a:gd name="T4" fmla="*/ 37 w 40"/>
                <a:gd name="T5" fmla="*/ 5 h 46"/>
                <a:gd name="T6" fmla="*/ 36 w 40"/>
                <a:gd name="T7" fmla="*/ 1 h 46"/>
                <a:gd name="T8" fmla="*/ 40 w 40"/>
                <a:gd name="T9" fmla="*/ 1 h 46"/>
                <a:gd name="T10" fmla="*/ 40 w 40"/>
                <a:gd name="T11" fmla="*/ 5 h 46"/>
                <a:gd name="T12" fmla="*/ 40 w 40"/>
                <a:gd name="T13" fmla="*/ 46 h 46"/>
                <a:gd name="T14" fmla="*/ 38 w 40"/>
                <a:gd name="T15" fmla="*/ 46 h 46"/>
                <a:gd name="T16" fmla="*/ 0 w 40"/>
                <a:gd name="T17" fmla="*/ 10 h 46"/>
                <a:gd name="T18" fmla="*/ 0 w 40"/>
                <a:gd name="T19"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46">
                  <a:moveTo>
                    <a:pt x="0" y="0"/>
                  </a:moveTo>
                  <a:cubicBezTo>
                    <a:pt x="37" y="35"/>
                    <a:pt x="37" y="35"/>
                    <a:pt x="37" y="35"/>
                  </a:cubicBezTo>
                  <a:cubicBezTo>
                    <a:pt x="37" y="5"/>
                    <a:pt x="37" y="5"/>
                    <a:pt x="37" y="5"/>
                  </a:cubicBezTo>
                  <a:cubicBezTo>
                    <a:pt x="37" y="3"/>
                    <a:pt x="36" y="1"/>
                    <a:pt x="36" y="1"/>
                  </a:cubicBezTo>
                  <a:cubicBezTo>
                    <a:pt x="40" y="1"/>
                    <a:pt x="40" y="1"/>
                    <a:pt x="40" y="1"/>
                  </a:cubicBezTo>
                  <a:cubicBezTo>
                    <a:pt x="40" y="1"/>
                    <a:pt x="40" y="3"/>
                    <a:pt x="40" y="5"/>
                  </a:cubicBezTo>
                  <a:cubicBezTo>
                    <a:pt x="40" y="46"/>
                    <a:pt x="40" y="46"/>
                    <a:pt x="40" y="46"/>
                  </a:cubicBezTo>
                  <a:cubicBezTo>
                    <a:pt x="38" y="46"/>
                    <a:pt x="38" y="46"/>
                    <a:pt x="38" y="46"/>
                  </a:cubicBezTo>
                  <a:cubicBezTo>
                    <a:pt x="0" y="10"/>
                    <a:pt x="0" y="10"/>
                    <a:pt x="0" y="1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1" name="Freeform 8">
              <a:extLst>
                <a:ext uri="{FF2B5EF4-FFF2-40B4-BE49-F238E27FC236}">
                  <a16:creationId xmlns:a16="http://schemas.microsoft.com/office/drawing/2014/main" id="{03911745-7142-4C7D-9CB0-3D5C402F9DE8}"/>
                </a:ext>
              </a:extLst>
            </p:cNvPr>
            <p:cNvSpPr>
              <a:spLocks/>
            </p:cNvSpPr>
            <p:nvPr/>
          </p:nvSpPr>
          <p:spPr bwMode="auto">
            <a:xfrm>
              <a:off x="2024075" y="6261620"/>
              <a:ext cx="81119" cy="99146"/>
            </a:xfrm>
            <a:custGeom>
              <a:avLst/>
              <a:gdLst>
                <a:gd name="T0" fmla="*/ 18 w 38"/>
                <a:gd name="T1" fmla="*/ 45 h 46"/>
                <a:gd name="T2" fmla="*/ 1 w 38"/>
                <a:gd name="T3" fmla="*/ 41 h 46"/>
                <a:gd name="T4" fmla="*/ 0 w 38"/>
                <a:gd name="T5" fmla="*/ 35 h 46"/>
                <a:gd name="T6" fmla="*/ 18 w 38"/>
                <a:gd name="T7" fmla="*/ 43 h 46"/>
                <a:gd name="T8" fmla="*/ 29 w 38"/>
                <a:gd name="T9" fmla="*/ 36 h 46"/>
                <a:gd name="T10" fmla="*/ 18 w 38"/>
                <a:gd name="T11" fmla="*/ 24 h 46"/>
                <a:gd name="T12" fmla="*/ 1 w 38"/>
                <a:gd name="T13" fmla="*/ 10 h 46"/>
                <a:gd name="T14" fmla="*/ 18 w 38"/>
                <a:gd name="T15" fmla="*/ 1 h 46"/>
                <a:gd name="T16" fmla="*/ 34 w 38"/>
                <a:gd name="T17" fmla="*/ 4 h 46"/>
                <a:gd name="T18" fmla="*/ 35 w 38"/>
                <a:gd name="T19" fmla="*/ 9 h 46"/>
                <a:gd name="T20" fmla="*/ 17 w 38"/>
                <a:gd name="T21" fmla="*/ 3 h 46"/>
                <a:gd name="T22" fmla="*/ 21 w 38"/>
                <a:gd name="T23" fmla="*/ 18 h 46"/>
                <a:gd name="T24" fmla="*/ 38 w 38"/>
                <a:gd name="T25" fmla="*/ 33 h 46"/>
                <a:gd name="T26" fmla="*/ 18 w 38"/>
                <a:gd name="T27" fmla="*/ 4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46">
                  <a:moveTo>
                    <a:pt x="18" y="45"/>
                  </a:moveTo>
                  <a:cubicBezTo>
                    <a:pt x="17" y="45"/>
                    <a:pt x="10" y="46"/>
                    <a:pt x="1" y="41"/>
                  </a:cubicBezTo>
                  <a:cubicBezTo>
                    <a:pt x="0" y="35"/>
                    <a:pt x="0" y="35"/>
                    <a:pt x="0" y="35"/>
                  </a:cubicBezTo>
                  <a:cubicBezTo>
                    <a:pt x="2" y="37"/>
                    <a:pt x="10" y="43"/>
                    <a:pt x="18" y="43"/>
                  </a:cubicBezTo>
                  <a:cubicBezTo>
                    <a:pt x="22" y="44"/>
                    <a:pt x="28" y="41"/>
                    <a:pt x="29" y="36"/>
                  </a:cubicBezTo>
                  <a:cubicBezTo>
                    <a:pt x="30" y="31"/>
                    <a:pt x="27" y="28"/>
                    <a:pt x="18" y="24"/>
                  </a:cubicBezTo>
                  <a:cubicBezTo>
                    <a:pt x="9" y="20"/>
                    <a:pt x="0" y="17"/>
                    <a:pt x="1" y="10"/>
                  </a:cubicBezTo>
                  <a:cubicBezTo>
                    <a:pt x="2" y="6"/>
                    <a:pt x="8" y="1"/>
                    <a:pt x="18" y="1"/>
                  </a:cubicBezTo>
                  <a:cubicBezTo>
                    <a:pt x="22" y="0"/>
                    <a:pt x="27" y="1"/>
                    <a:pt x="34" y="4"/>
                  </a:cubicBezTo>
                  <a:cubicBezTo>
                    <a:pt x="35" y="9"/>
                    <a:pt x="35" y="9"/>
                    <a:pt x="35" y="9"/>
                  </a:cubicBezTo>
                  <a:cubicBezTo>
                    <a:pt x="27" y="3"/>
                    <a:pt x="21" y="2"/>
                    <a:pt x="17" y="3"/>
                  </a:cubicBezTo>
                  <a:cubicBezTo>
                    <a:pt x="9" y="4"/>
                    <a:pt x="4" y="11"/>
                    <a:pt x="21" y="18"/>
                  </a:cubicBezTo>
                  <a:cubicBezTo>
                    <a:pt x="30" y="22"/>
                    <a:pt x="38" y="25"/>
                    <a:pt x="38" y="33"/>
                  </a:cubicBezTo>
                  <a:cubicBezTo>
                    <a:pt x="38" y="44"/>
                    <a:pt x="21" y="46"/>
                    <a:pt x="18" y="4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2" name="Freeform 9">
              <a:extLst>
                <a:ext uri="{FF2B5EF4-FFF2-40B4-BE49-F238E27FC236}">
                  <a16:creationId xmlns:a16="http://schemas.microsoft.com/office/drawing/2014/main" id="{E1ADD674-FCF7-4325-BC37-9DB43ACCFD1C}"/>
                </a:ext>
              </a:extLst>
            </p:cNvPr>
            <p:cNvSpPr>
              <a:spLocks/>
            </p:cNvSpPr>
            <p:nvPr/>
          </p:nvSpPr>
          <p:spPr bwMode="auto">
            <a:xfrm>
              <a:off x="2262926" y="6264324"/>
              <a:ext cx="67599" cy="94639"/>
            </a:xfrm>
            <a:custGeom>
              <a:avLst/>
              <a:gdLst>
                <a:gd name="T0" fmla="*/ 30 w 32"/>
                <a:gd name="T1" fmla="*/ 44 h 44"/>
                <a:gd name="T2" fmla="*/ 0 w 32"/>
                <a:gd name="T3" fmla="*/ 44 h 44"/>
                <a:gd name="T4" fmla="*/ 1 w 32"/>
                <a:gd name="T5" fmla="*/ 37 h 44"/>
                <a:gd name="T6" fmla="*/ 1 w 32"/>
                <a:gd name="T7" fmla="*/ 7 h 44"/>
                <a:gd name="T8" fmla="*/ 0 w 32"/>
                <a:gd name="T9" fmla="*/ 0 h 44"/>
                <a:gd name="T10" fmla="*/ 10 w 32"/>
                <a:gd name="T11" fmla="*/ 0 h 44"/>
                <a:gd name="T12" fmla="*/ 9 w 32"/>
                <a:gd name="T13" fmla="*/ 6 h 44"/>
                <a:gd name="T14" fmla="*/ 9 w 32"/>
                <a:gd name="T15" fmla="*/ 41 h 44"/>
                <a:gd name="T16" fmla="*/ 23 w 32"/>
                <a:gd name="T17" fmla="*/ 41 h 44"/>
                <a:gd name="T18" fmla="*/ 32 w 32"/>
                <a:gd name="T19" fmla="*/ 39 h 44"/>
                <a:gd name="T20" fmla="*/ 30 w 32"/>
                <a:gd name="T21"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44">
                  <a:moveTo>
                    <a:pt x="30" y="44"/>
                  </a:moveTo>
                  <a:cubicBezTo>
                    <a:pt x="0" y="44"/>
                    <a:pt x="0" y="44"/>
                    <a:pt x="0" y="44"/>
                  </a:cubicBezTo>
                  <a:cubicBezTo>
                    <a:pt x="1" y="41"/>
                    <a:pt x="1" y="40"/>
                    <a:pt x="1" y="37"/>
                  </a:cubicBezTo>
                  <a:cubicBezTo>
                    <a:pt x="1" y="7"/>
                    <a:pt x="1" y="7"/>
                    <a:pt x="1" y="7"/>
                  </a:cubicBezTo>
                  <a:cubicBezTo>
                    <a:pt x="1" y="5"/>
                    <a:pt x="1" y="3"/>
                    <a:pt x="0" y="0"/>
                  </a:cubicBezTo>
                  <a:cubicBezTo>
                    <a:pt x="10" y="0"/>
                    <a:pt x="10" y="0"/>
                    <a:pt x="10" y="0"/>
                  </a:cubicBezTo>
                  <a:cubicBezTo>
                    <a:pt x="9" y="3"/>
                    <a:pt x="9" y="4"/>
                    <a:pt x="9" y="6"/>
                  </a:cubicBezTo>
                  <a:cubicBezTo>
                    <a:pt x="9" y="41"/>
                    <a:pt x="9" y="41"/>
                    <a:pt x="9" y="41"/>
                  </a:cubicBezTo>
                  <a:cubicBezTo>
                    <a:pt x="23" y="41"/>
                    <a:pt x="23" y="41"/>
                    <a:pt x="23" y="41"/>
                  </a:cubicBezTo>
                  <a:cubicBezTo>
                    <a:pt x="25" y="41"/>
                    <a:pt x="27" y="41"/>
                    <a:pt x="32" y="39"/>
                  </a:cubicBezTo>
                  <a:lnTo>
                    <a:pt x="3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3" name="Freeform 10">
              <a:extLst>
                <a:ext uri="{FF2B5EF4-FFF2-40B4-BE49-F238E27FC236}">
                  <a16:creationId xmlns:a16="http://schemas.microsoft.com/office/drawing/2014/main" id="{4AF8BACF-7910-4EA0-B1A1-2DC715D58508}"/>
                </a:ext>
              </a:extLst>
            </p:cNvPr>
            <p:cNvSpPr>
              <a:spLocks/>
            </p:cNvSpPr>
            <p:nvPr/>
          </p:nvSpPr>
          <p:spPr bwMode="auto">
            <a:xfrm>
              <a:off x="2328723" y="6264324"/>
              <a:ext cx="98244" cy="94639"/>
            </a:xfrm>
            <a:custGeom>
              <a:avLst/>
              <a:gdLst>
                <a:gd name="T0" fmla="*/ 38 w 46"/>
                <a:gd name="T1" fmla="*/ 2 h 44"/>
                <a:gd name="T2" fmla="*/ 27 w 46"/>
                <a:gd name="T3" fmla="*/ 2 h 44"/>
                <a:gd name="T4" fmla="*/ 27 w 46"/>
                <a:gd name="T5" fmla="*/ 37 h 44"/>
                <a:gd name="T6" fmla="*/ 28 w 46"/>
                <a:gd name="T7" fmla="*/ 44 h 44"/>
                <a:gd name="T8" fmla="*/ 18 w 46"/>
                <a:gd name="T9" fmla="*/ 44 h 44"/>
                <a:gd name="T10" fmla="*/ 19 w 46"/>
                <a:gd name="T11" fmla="*/ 37 h 44"/>
                <a:gd name="T12" fmla="*/ 19 w 46"/>
                <a:gd name="T13" fmla="*/ 2 h 44"/>
                <a:gd name="T14" fmla="*/ 8 w 46"/>
                <a:gd name="T15" fmla="*/ 2 h 44"/>
                <a:gd name="T16" fmla="*/ 0 w 46"/>
                <a:gd name="T17" fmla="*/ 4 h 44"/>
                <a:gd name="T18" fmla="*/ 2 w 46"/>
                <a:gd name="T19" fmla="*/ 0 h 44"/>
                <a:gd name="T20" fmla="*/ 44 w 46"/>
                <a:gd name="T21" fmla="*/ 0 h 44"/>
                <a:gd name="T22" fmla="*/ 46 w 46"/>
                <a:gd name="T23" fmla="*/ 4 h 44"/>
                <a:gd name="T24" fmla="*/ 38 w 46"/>
                <a:gd name="T25" fmla="*/ 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44">
                  <a:moveTo>
                    <a:pt x="38" y="2"/>
                  </a:moveTo>
                  <a:cubicBezTo>
                    <a:pt x="27" y="2"/>
                    <a:pt x="27" y="2"/>
                    <a:pt x="27" y="2"/>
                  </a:cubicBezTo>
                  <a:cubicBezTo>
                    <a:pt x="27" y="37"/>
                    <a:pt x="27" y="37"/>
                    <a:pt x="27" y="37"/>
                  </a:cubicBezTo>
                  <a:cubicBezTo>
                    <a:pt x="27" y="40"/>
                    <a:pt x="27" y="41"/>
                    <a:pt x="28" y="44"/>
                  </a:cubicBezTo>
                  <a:cubicBezTo>
                    <a:pt x="18" y="44"/>
                    <a:pt x="18" y="44"/>
                    <a:pt x="18" y="44"/>
                  </a:cubicBezTo>
                  <a:cubicBezTo>
                    <a:pt x="19" y="41"/>
                    <a:pt x="19" y="39"/>
                    <a:pt x="19" y="37"/>
                  </a:cubicBezTo>
                  <a:cubicBezTo>
                    <a:pt x="19" y="2"/>
                    <a:pt x="19" y="2"/>
                    <a:pt x="19" y="2"/>
                  </a:cubicBezTo>
                  <a:cubicBezTo>
                    <a:pt x="8" y="2"/>
                    <a:pt x="8" y="2"/>
                    <a:pt x="8" y="2"/>
                  </a:cubicBezTo>
                  <a:cubicBezTo>
                    <a:pt x="6" y="2"/>
                    <a:pt x="5" y="2"/>
                    <a:pt x="0" y="4"/>
                  </a:cubicBezTo>
                  <a:cubicBezTo>
                    <a:pt x="2" y="0"/>
                    <a:pt x="2" y="0"/>
                    <a:pt x="2" y="0"/>
                  </a:cubicBezTo>
                  <a:cubicBezTo>
                    <a:pt x="44" y="0"/>
                    <a:pt x="44" y="0"/>
                    <a:pt x="44" y="0"/>
                  </a:cubicBezTo>
                  <a:cubicBezTo>
                    <a:pt x="46" y="4"/>
                    <a:pt x="46" y="4"/>
                    <a:pt x="46" y="4"/>
                  </a:cubicBezTo>
                  <a:cubicBezTo>
                    <a:pt x="41" y="2"/>
                    <a:pt x="40" y="2"/>
                    <a:pt x="38" y="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4" name="Freeform 11">
              <a:extLst>
                <a:ext uri="{FF2B5EF4-FFF2-40B4-BE49-F238E27FC236}">
                  <a16:creationId xmlns:a16="http://schemas.microsoft.com/office/drawing/2014/main" id="{D93A50D2-BF8A-4A30-9DCA-D19AC42B5D31}"/>
                </a:ext>
              </a:extLst>
            </p:cNvPr>
            <p:cNvSpPr>
              <a:spLocks/>
            </p:cNvSpPr>
            <p:nvPr/>
          </p:nvSpPr>
          <p:spPr bwMode="auto">
            <a:xfrm>
              <a:off x="2450401" y="6264324"/>
              <a:ext cx="20730" cy="94639"/>
            </a:xfrm>
            <a:custGeom>
              <a:avLst/>
              <a:gdLst>
                <a:gd name="T0" fmla="*/ 0 w 10"/>
                <a:gd name="T1" fmla="*/ 44 h 44"/>
                <a:gd name="T2" fmla="*/ 1 w 10"/>
                <a:gd name="T3" fmla="*/ 37 h 44"/>
                <a:gd name="T4" fmla="*/ 1 w 10"/>
                <a:gd name="T5" fmla="*/ 6 h 44"/>
                <a:gd name="T6" fmla="*/ 0 w 10"/>
                <a:gd name="T7" fmla="*/ 0 h 44"/>
                <a:gd name="T8" fmla="*/ 10 w 10"/>
                <a:gd name="T9" fmla="*/ 0 h 44"/>
                <a:gd name="T10" fmla="*/ 9 w 10"/>
                <a:gd name="T11" fmla="*/ 6 h 44"/>
                <a:gd name="T12" fmla="*/ 9 w 10"/>
                <a:gd name="T13" fmla="*/ 37 h 44"/>
                <a:gd name="T14" fmla="*/ 10 w 10"/>
                <a:gd name="T15" fmla="*/ 44 h 44"/>
                <a:gd name="T16" fmla="*/ 0 w 10"/>
                <a:gd name="T1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44">
                  <a:moveTo>
                    <a:pt x="0" y="44"/>
                  </a:moveTo>
                  <a:cubicBezTo>
                    <a:pt x="1" y="41"/>
                    <a:pt x="1" y="39"/>
                    <a:pt x="1" y="37"/>
                  </a:cubicBezTo>
                  <a:cubicBezTo>
                    <a:pt x="1" y="6"/>
                    <a:pt x="1" y="6"/>
                    <a:pt x="1" y="6"/>
                  </a:cubicBezTo>
                  <a:cubicBezTo>
                    <a:pt x="1" y="4"/>
                    <a:pt x="1" y="3"/>
                    <a:pt x="0" y="0"/>
                  </a:cubicBezTo>
                  <a:cubicBezTo>
                    <a:pt x="10" y="0"/>
                    <a:pt x="10" y="0"/>
                    <a:pt x="10" y="0"/>
                  </a:cubicBezTo>
                  <a:cubicBezTo>
                    <a:pt x="9" y="3"/>
                    <a:pt x="9" y="4"/>
                    <a:pt x="9" y="6"/>
                  </a:cubicBezTo>
                  <a:cubicBezTo>
                    <a:pt x="9" y="37"/>
                    <a:pt x="9" y="37"/>
                    <a:pt x="9" y="37"/>
                  </a:cubicBezTo>
                  <a:cubicBezTo>
                    <a:pt x="9" y="39"/>
                    <a:pt x="9" y="41"/>
                    <a:pt x="10" y="44"/>
                  </a:cubicBez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5" name="Freeform 12">
              <a:extLst>
                <a:ext uri="{FF2B5EF4-FFF2-40B4-BE49-F238E27FC236}">
                  <a16:creationId xmlns:a16="http://schemas.microsoft.com/office/drawing/2014/main" id="{BA054AC8-7007-4016-B2E5-2E4725879395}"/>
                </a:ext>
              </a:extLst>
            </p:cNvPr>
            <p:cNvSpPr>
              <a:spLocks/>
            </p:cNvSpPr>
            <p:nvPr/>
          </p:nvSpPr>
          <p:spPr bwMode="auto">
            <a:xfrm>
              <a:off x="2514395" y="6261620"/>
              <a:ext cx="91034" cy="99146"/>
            </a:xfrm>
            <a:custGeom>
              <a:avLst/>
              <a:gdLst>
                <a:gd name="T0" fmla="*/ 43 w 43"/>
                <a:gd name="T1" fmla="*/ 5 h 46"/>
                <a:gd name="T2" fmla="*/ 43 w 43"/>
                <a:gd name="T3" fmla="*/ 46 h 46"/>
                <a:gd name="T4" fmla="*/ 41 w 43"/>
                <a:gd name="T5" fmla="*/ 46 h 46"/>
                <a:gd name="T6" fmla="*/ 4 w 43"/>
                <a:gd name="T7" fmla="*/ 11 h 46"/>
                <a:gd name="T8" fmla="*/ 4 w 43"/>
                <a:gd name="T9" fmla="*/ 40 h 46"/>
                <a:gd name="T10" fmla="*/ 5 w 43"/>
                <a:gd name="T11" fmla="*/ 45 h 46"/>
                <a:gd name="T12" fmla="*/ 0 w 43"/>
                <a:gd name="T13" fmla="*/ 45 h 46"/>
                <a:gd name="T14" fmla="*/ 1 w 43"/>
                <a:gd name="T15" fmla="*/ 40 h 46"/>
                <a:gd name="T16" fmla="*/ 1 w 43"/>
                <a:gd name="T17" fmla="*/ 0 h 46"/>
                <a:gd name="T18" fmla="*/ 2 w 43"/>
                <a:gd name="T19" fmla="*/ 0 h 46"/>
                <a:gd name="T20" fmla="*/ 40 w 43"/>
                <a:gd name="T21" fmla="*/ 35 h 46"/>
                <a:gd name="T22" fmla="*/ 40 w 43"/>
                <a:gd name="T23" fmla="*/ 5 h 46"/>
                <a:gd name="T24" fmla="*/ 39 w 43"/>
                <a:gd name="T25" fmla="*/ 1 h 46"/>
                <a:gd name="T26" fmla="*/ 43 w 43"/>
                <a:gd name="T27" fmla="*/ 1 h 46"/>
                <a:gd name="T28" fmla="*/ 43 w 43"/>
                <a:gd name="T29" fmla="*/ 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 h="46">
                  <a:moveTo>
                    <a:pt x="43" y="5"/>
                  </a:moveTo>
                  <a:cubicBezTo>
                    <a:pt x="43" y="46"/>
                    <a:pt x="43" y="46"/>
                    <a:pt x="43" y="46"/>
                  </a:cubicBezTo>
                  <a:cubicBezTo>
                    <a:pt x="41" y="46"/>
                    <a:pt x="41" y="46"/>
                    <a:pt x="41" y="46"/>
                  </a:cubicBezTo>
                  <a:cubicBezTo>
                    <a:pt x="4" y="11"/>
                    <a:pt x="4" y="11"/>
                    <a:pt x="4" y="11"/>
                  </a:cubicBezTo>
                  <a:cubicBezTo>
                    <a:pt x="4" y="40"/>
                    <a:pt x="4" y="40"/>
                    <a:pt x="4" y="40"/>
                  </a:cubicBezTo>
                  <a:cubicBezTo>
                    <a:pt x="4" y="43"/>
                    <a:pt x="4" y="44"/>
                    <a:pt x="5" y="45"/>
                  </a:cubicBezTo>
                  <a:cubicBezTo>
                    <a:pt x="0" y="45"/>
                    <a:pt x="0" y="45"/>
                    <a:pt x="0" y="45"/>
                  </a:cubicBezTo>
                  <a:cubicBezTo>
                    <a:pt x="0" y="44"/>
                    <a:pt x="1" y="43"/>
                    <a:pt x="1" y="40"/>
                  </a:cubicBezTo>
                  <a:cubicBezTo>
                    <a:pt x="1" y="0"/>
                    <a:pt x="1" y="0"/>
                    <a:pt x="1" y="0"/>
                  </a:cubicBezTo>
                  <a:cubicBezTo>
                    <a:pt x="2" y="0"/>
                    <a:pt x="2" y="0"/>
                    <a:pt x="2" y="0"/>
                  </a:cubicBezTo>
                  <a:cubicBezTo>
                    <a:pt x="40" y="35"/>
                    <a:pt x="40" y="35"/>
                    <a:pt x="40" y="35"/>
                  </a:cubicBezTo>
                  <a:cubicBezTo>
                    <a:pt x="40" y="5"/>
                    <a:pt x="40" y="5"/>
                    <a:pt x="40" y="5"/>
                  </a:cubicBezTo>
                  <a:cubicBezTo>
                    <a:pt x="40" y="3"/>
                    <a:pt x="39" y="1"/>
                    <a:pt x="39" y="1"/>
                  </a:cubicBezTo>
                  <a:cubicBezTo>
                    <a:pt x="43" y="1"/>
                    <a:pt x="43" y="1"/>
                    <a:pt x="43" y="1"/>
                  </a:cubicBezTo>
                  <a:cubicBezTo>
                    <a:pt x="43" y="1"/>
                    <a:pt x="43" y="3"/>
                    <a:pt x="43" y="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6" name="Freeform 13">
              <a:extLst>
                <a:ext uri="{FF2B5EF4-FFF2-40B4-BE49-F238E27FC236}">
                  <a16:creationId xmlns:a16="http://schemas.microsoft.com/office/drawing/2014/main" id="{4B9BA46A-CB2C-4C05-A004-1C8B86DCDF64}"/>
                </a:ext>
              </a:extLst>
            </p:cNvPr>
            <p:cNvSpPr>
              <a:spLocks/>
            </p:cNvSpPr>
            <p:nvPr/>
          </p:nvSpPr>
          <p:spPr bwMode="auto">
            <a:xfrm>
              <a:off x="721663" y="6036289"/>
              <a:ext cx="134297" cy="180265"/>
            </a:xfrm>
            <a:custGeom>
              <a:avLst/>
              <a:gdLst>
                <a:gd name="T0" fmla="*/ 59 w 63"/>
                <a:gd name="T1" fmla="*/ 84 h 84"/>
                <a:gd name="T2" fmla="*/ 0 w 63"/>
                <a:gd name="T3" fmla="*/ 84 h 84"/>
                <a:gd name="T4" fmla="*/ 3 w 63"/>
                <a:gd name="T5" fmla="*/ 70 h 84"/>
                <a:gd name="T6" fmla="*/ 3 w 63"/>
                <a:gd name="T7" fmla="*/ 13 h 84"/>
                <a:gd name="T8" fmla="*/ 0 w 63"/>
                <a:gd name="T9" fmla="*/ 0 h 84"/>
                <a:gd name="T10" fmla="*/ 56 w 63"/>
                <a:gd name="T11" fmla="*/ 0 h 84"/>
                <a:gd name="T12" fmla="*/ 61 w 63"/>
                <a:gd name="T13" fmla="*/ 8 h 84"/>
                <a:gd name="T14" fmla="*/ 44 w 63"/>
                <a:gd name="T15" fmla="*/ 5 h 84"/>
                <a:gd name="T16" fmla="*/ 18 w 63"/>
                <a:gd name="T17" fmla="*/ 5 h 84"/>
                <a:gd name="T18" fmla="*/ 18 w 63"/>
                <a:gd name="T19" fmla="*/ 38 h 84"/>
                <a:gd name="T20" fmla="*/ 54 w 63"/>
                <a:gd name="T21" fmla="*/ 38 h 84"/>
                <a:gd name="T22" fmla="*/ 52 w 63"/>
                <a:gd name="T23" fmla="*/ 43 h 84"/>
                <a:gd name="T24" fmla="*/ 18 w 63"/>
                <a:gd name="T25" fmla="*/ 43 h 84"/>
                <a:gd name="T26" fmla="*/ 18 w 63"/>
                <a:gd name="T27" fmla="*/ 79 h 84"/>
                <a:gd name="T28" fmla="*/ 46 w 63"/>
                <a:gd name="T29" fmla="*/ 79 h 84"/>
                <a:gd name="T30" fmla="*/ 63 w 63"/>
                <a:gd name="T31" fmla="*/ 76 h 84"/>
                <a:gd name="T32" fmla="*/ 59 w 63"/>
                <a:gd name="T33"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 h="84">
                  <a:moveTo>
                    <a:pt x="59" y="84"/>
                  </a:moveTo>
                  <a:cubicBezTo>
                    <a:pt x="0" y="84"/>
                    <a:pt x="0" y="84"/>
                    <a:pt x="0" y="84"/>
                  </a:cubicBezTo>
                  <a:cubicBezTo>
                    <a:pt x="3" y="78"/>
                    <a:pt x="3" y="77"/>
                    <a:pt x="3" y="70"/>
                  </a:cubicBezTo>
                  <a:cubicBezTo>
                    <a:pt x="3" y="13"/>
                    <a:pt x="3" y="13"/>
                    <a:pt x="3" y="13"/>
                  </a:cubicBezTo>
                  <a:cubicBezTo>
                    <a:pt x="3" y="9"/>
                    <a:pt x="3" y="5"/>
                    <a:pt x="0" y="0"/>
                  </a:cubicBezTo>
                  <a:cubicBezTo>
                    <a:pt x="56" y="0"/>
                    <a:pt x="56" y="0"/>
                    <a:pt x="56" y="0"/>
                  </a:cubicBezTo>
                  <a:cubicBezTo>
                    <a:pt x="61" y="8"/>
                    <a:pt x="61" y="8"/>
                    <a:pt x="61" y="8"/>
                  </a:cubicBezTo>
                  <a:cubicBezTo>
                    <a:pt x="50" y="4"/>
                    <a:pt x="48" y="5"/>
                    <a:pt x="44" y="5"/>
                  </a:cubicBezTo>
                  <a:cubicBezTo>
                    <a:pt x="18" y="5"/>
                    <a:pt x="18" y="5"/>
                    <a:pt x="18" y="5"/>
                  </a:cubicBezTo>
                  <a:cubicBezTo>
                    <a:pt x="18" y="38"/>
                    <a:pt x="18" y="38"/>
                    <a:pt x="18" y="38"/>
                  </a:cubicBezTo>
                  <a:cubicBezTo>
                    <a:pt x="54" y="38"/>
                    <a:pt x="54" y="38"/>
                    <a:pt x="54" y="38"/>
                  </a:cubicBezTo>
                  <a:cubicBezTo>
                    <a:pt x="52" y="43"/>
                    <a:pt x="52" y="43"/>
                    <a:pt x="52" y="43"/>
                  </a:cubicBezTo>
                  <a:cubicBezTo>
                    <a:pt x="18" y="43"/>
                    <a:pt x="18" y="43"/>
                    <a:pt x="18" y="43"/>
                  </a:cubicBezTo>
                  <a:cubicBezTo>
                    <a:pt x="18" y="79"/>
                    <a:pt x="18" y="79"/>
                    <a:pt x="18" y="79"/>
                  </a:cubicBezTo>
                  <a:cubicBezTo>
                    <a:pt x="46" y="79"/>
                    <a:pt x="46" y="79"/>
                    <a:pt x="46" y="79"/>
                  </a:cubicBezTo>
                  <a:cubicBezTo>
                    <a:pt x="50" y="79"/>
                    <a:pt x="52" y="79"/>
                    <a:pt x="63" y="76"/>
                  </a:cubicBezTo>
                  <a:lnTo>
                    <a:pt x="59" y="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7" name="Freeform 14">
              <a:extLst>
                <a:ext uri="{FF2B5EF4-FFF2-40B4-BE49-F238E27FC236}">
                  <a16:creationId xmlns:a16="http://schemas.microsoft.com/office/drawing/2014/main" id="{2B3D4348-0282-4E7C-97B3-374DF06D9D47}"/>
                </a:ext>
              </a:extLst>
            </p:cNvPr>
            <p:cNvSpPr>
              <a:spLocks/>
            </p:cNvSpPr>
            <p:nvPr/>
          </p:nvSpPr>
          <p:spPr bwMode="auto">
            <a:xfrm>
              <a:off x="917250" y="6036289"/>
              <a:ext cx="190179" cy="184771"/>
            </a:xfrm>
            <a:custGeom>
              <a:avLst/>
              <a:gdLst>
                <a:gd name="T0" fmla="*/ 87 w 89"/>
                <a:gd name="T1" fmla="*/ 8 h 86"/>
                <a:gd name="T2" fmla="*/ 87 w 89"/>
                <a:gd name="T3" fmla="*/ 51 h 86"/>
                <a:gd name="T4" fmla="*/ 46 w 89"/>
                <a:gd name="T5" fmla="*/ 86 h 86"/>
                <a:gd name="T6" fmla="*/ 2 w 89"/>
                <a:gd name="T7" fmla="*/ 51 h 86"/>
                <a:gd name="T8" fmla="*/ 2 w 89"/>
                <a:gd name="T9" fmla="*/ 13 h 86"/>
                <a:gd name="T10" fmla="*/ 0 w 89"/>
                <a:gd name="T11" fmla="*/ 0 h 86"/>
                <a:gd name="T12" fmla="*/ 20 w 89"/>
                <a:gd name="T13" fmla="*/ 0 h 86"/>
                <a:gd name="T14" fmla="*/ 18 w 89"/>
                <a:gd name="T15" fmla="*/ 13 h 86"/>
                <a:gd name="T16" fmla="*/ 18 w 89"/>
                <a:gd name="T17" fmla="*/ 51 h 86"/>
                <a:gd name="T18" fmla="*/ 49 w 89"/>
                <a:gd name="T19" fmla="*/ 79 h 86"/>
                <a:gd name="T20" fmla="*/ 81 w 89"/>
                <a:gd name="T21" fmla="*/ 51 h 86"/>
                <a:gd name="T22" fmla="*/ 81 w 89"/>
                <a:gd name="T23" fmla="*/ 8 h 86"/>
                <a:gd name="T24" fmla="*/ 80 w 89"/>
                <a:gd name="T25" fmla="*/ 0 h 86"/>
                <a:gd name="T26" fmla="*/ 89 w 89"/>
                <a:gd name="T27" fmla="*/ 0 h 86"/>
                <a:gd name="T28" fmla="*/ 87 w 89"/>
                <a:gd name="T29" fmla="*/ 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9" h="86">
                  <a:moveTo>
                    <a:pt x="87" y="8"/>
                  </a:moveTo>
                  <a:cubicBezTo>
                    <a:pt x="87" y="51"/>
                    <a:pt x="87" y="51"/>
                    <a:pt x="87" y="51"/>
                  </a:cubicBezTo>
                  <a:cubicBezTo>
                    <a:pt x="87" y="75"/>
                    <a:pt x="70" y="86"/>
                    <a:pt x="46" y="86"/>
                  </a:cubicBezTo>
                  <a:cubicBezTo>
                    <a:pt x="23" y="86"/>
                    <a:pt x="2" y="78"/>
                    <a:pt x="2" y="51"/>
                  </a:cubicBezTo>
                  <a:cubicBezTo>
                    <a:pt x="2" y="13"/>
                    <a:pt x="2" y="13"/>
                    <a:pt x="2" y="13"/>
                  </a:cubicBezTo>
                  <a:cubicBezTo>
                    <a:pt x="2" y="9"/>
                    <a:pt x="3" y="5"/>
                    <a:pt x="0" y="0"/>
                  </a:cubicBezTo>
                  <a:cubicBezTo>
                    <a:pt x="20" y="0"/>
                    <a:pt x="20" y="0"/>
                    <a:pt x="20" y="0"/>
                  </a:cubicBezTo>
                  <a:cubicBezTo>
                    <a:pt x="18" y="5"/>
                    <a:pt x="18" y="8"/>
                    <a:pt x="18" y="13"/>
                  </a:cubicBezTo>
                  <a:cubicBezTo>
                    <a:pt x="18" y="51"/>
                    <a:pt x="18" y="51"/>
                    <a:pt x="18" y="51"/>
                  </a:cubicBezTo>
                  <a:cubicBezTo>
                    <a:pt x="18" y="73"/>
                    <a:pt x="32" y="79"/>
                    <a:pt x="49" y="79"/>
                  </a:cubicBezTo>
                  <a:cubicBezTo>
                    <a:pt x="69" y="79"/>
                    <a:pt x="81" y="70"/>
                    <a:pt x="81" y="51"/>
                  </a:cubicBezTo>
                  <a:cubicBezTo>
                    <a:pt x="81" y="8"/>
                    <a:pt x="81" y="8"/>
                    <a:pt x="81" y="8"/>
                  </a:cubicBezTo>
                  <a:cubicBezTo>
                    <a:pt x="81" y="4"/>
                    <a:pt x="80" y="1"/>
                    <a:pt x="80" y="0"/>
                  </a:cubicBezTo>
                  <a:cubicBezTo>
                    <a:pt x="89" y="0"/>
                    <a:pt x="89" y="0"/>
                    <a:pt x="89" y="0"/>
                  </a:cubicBezTo>
                  <a:cubicBezTo>
                    <a:pt x="88" y="1"/>
                    <a:pt x="87" y="4"/>
                    <a:pt x="87" y="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8" name="Freeform 15">
              <a:extLst>
                <a:ext uri="{FF2B5EF4-FFF2-40B4-BE49-F238E27FC236}">
                  <a16:creationId xmlns:a16="http://schemas.microsoft.com/office/drawing/2014/main" id="{C54504B4-5F22-4E5B-ACA2-6BE30D842B7D}"/>
                </a:ext>
              </a:extLst>
            </p:cNvPr>
            <p:cNvSpPr>
              <a:spLocks/>
            </p:cNvSpPr>
            <p:nvPr/>
          </p:nvSpPr>
          <p:spPr bwMode="auto">
            <a:xfrm>
              <a:off x="2373789" y="6036289"/>
              <a:ext cx="189278" cy="184771"/>
            </a:xfrm>
            <a:custGeom>
              <a:avLst/>
              <a:gdLst>
                <a:gd name="T0" fmla="*/ 88 w 89"/>
                <a:gd name="T1" fmla="*/ 8 h 86"/>
                <a:gd name="T2" fmla="*/ 88 w 89"/>
                <a:gd name="T3" fmla="*/ 51 h 86"/>
                <a:gd name="T4" fmla="*/ 47 w 89"/>
                <a:gd name="T5" fmla="*/ 86 h 86"/>
                <a:gd name="T6" fmla="*/ 3 w 89"/>
                <a:gd name="T7" fmla="*/ 51 h 86"/>
                <a:gd name="T8" fmla="*/ 3 w 89"/>
                <a:gd name="T9" fmla="*/ 13 h 86"/>
                <a:gd name="T10" fmla="*/ 0 w 89"/>
                <a:gd name="T11" fmla="*/ 0 h 86"/>
                <a:gd name="T12" fmla="*/ 21 w 89"/>
                <a:gd name="T13" fmla="*/ 0 h 86"/>
                <a:gd name="T14" fmla="*/ 19 w 89"/>
                <a:gd name="T15" fmla="*/ 13 h 86"/>
                <a:gd name="T16" fmla="*/ 19 w 89"/>
                <a:gd name="T17" fmla="*/ 51 h 86"/>
                <a:gd name="T18" fmla="*/ 50 w 89"/>
                <a:gd name="T19" fmla="*/ 79 h 86"/>
                <a:gd name="T20" fmla="*/ 82 w 89"/>
                <a:gd name="T21" fmla="*/ 51 h 86"/>
                <a:gd name="T22" fmla="*/ 82 w 89"/>
                <a:gd name="T23" fmla="*/ 8 h 86"/>
                <a:gd name="T24" fmla="*/ 81 w 89"/>
                <a:gd name="T25" fmla="*/ 0 h 86"/>
                <a:gd name="T26" fmla="*/ 89 w 89"/>
                <a:gd name="T27" fmla="*/ 0 h 86"/>
                <a:gd name="T28" fmla="*/ 88 w 89"/>
                <a:gd name="T29" fmla="*/ 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9" h="86">
                  <a:moveTo>
                    <a:pt x="88" y="8"/>
                  </a:moveTo>
                  <a:cubicBezTo>
                    <a:pt x="88" y="51"/>
                    <a:pt x="88" y="51"/>
                    <a:pt x="88" y="51"/>
                  </a:cubicBezTo>
                  <a:cubicBezTo>
                    <a:pt x="88" y="75"/>
                    <a:pt x="71" y="86"/>
                    <a:pt x="47" y="86"/>
                  </a:cubicBezTo>
                  <a:cubicBezTo>
                    <a:pt x="24" y="86"/>
                    <a:pt x="3" y="78"/>
                    <a:pt x="3" y="51"/>
                  </a:cubicBezTo>
                  <a:cubicBezTo>
                    <a:pt x="3" y="13"/>
                    <a:pt x="3" y="13"/>
                    <a:pt x="3" y="13"/>
                  </a:cubicBezTo>
                  <a:cubicBezTo>
                    <a:pt x="3" y="9"/>
                    <a:pt x="3" y="5"/>
                    <a:pt x="0" y="0"/>
                  </a:cubicBezTo>
                  <a:cubicBezTo>
                    <a:pt x="21" y="0"/>
                    <a:pt x="21" y="0"/>
                    <a:pt x="21" y="0"/>
                  </a:cubicBezTo>
                  <a:cubicBezTo>
                    <a:pt x="19" y="5"/>
                    <a:pt x="19" y="8"/>
                    <a:pt x="19" y="13"/>
                  </a:cubicBezTo>
                  <a:cubicBezTo>
                    <a:pt x="19" y="51"/>
                    <a:pt x="19" y="51"/>
                    <a:pt x="19" y="51"/>
                  </a:cubicBezTo>
                  <a:cubicBezTo>
                    <a:pt x="19" y="73"/>
                    <a:pt x="33" y="79"/>
                    <a:pt x="50" y="79"/>
                  </a:cubicBezTo>
                  <a:cubicBezTo>
                    <a:pt x="69" y="79"/>
                    <a:pt x="82" y="70"/>
                    <a:pt x="82" y="51"/>
                  </a:cubicBezTo>
                  <a:cubicBezTo>
                    <a:pt x="82" y="8"/>
                    <a:pt x="82" y="8"/>
                    <a:pt x="82" y="8"/>
                  </a:cubicBezTo>
                  <a:cubicBezTo>
                    <a:pt x="82" y="4"/>
                    <a:pt x="81" y="1"/>
                    <a:pt x="81" y="0"/>
                  </a:cubicBezTo>
                  <a:cubicBezTo>
                    <a:pt x="89" y="0"/>
                    <a:pt x="89" y="0"/>
                    <a:pt x="89" y="0"/>
                  </a:cubicBezTo>
                  <a:cubicBezTo>
                    <a:pt x="89" y="1"/>
                    <a:pt x="88" y="4"/>
                    <a:pt x="88" y="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9" name="Freeform 16">
              <a:extLst>
                <a:ext uri="{FF2B5EF4-FFF2-40B4-BE49-F238E27FC236}">
                  <a16:creationId xmlns:a16="http://schemas.microsoft.com/office/drawing/2014/main" id="{F86FF4A4-DCF1-4277-838A-4DBD76FB456B}"/>
                </a:ext>
              </a:extLst>
            </p:cNvPr>
            <p:cNvSpPr>
              <a:spLocks/>
            </p:cNvSpPr>
            <p:nvPr/>
          </p:nvSpPr>
          <p:spPr bwMode="auto">
            <a:xfrm>
              <a:off x="1175029" y="6029980"/>
              <a:ext cx="179363" cy="186574"/>
            </a:xfrm>
            <a:custGeom>
              <a:avLst/>
              <a:gdLst>
                <a:gd name="T0" fmla="*/ 18 w 84"/>
                <a:gd name="T1" fmla="*/ 7 h 87"/>
                <a:gd name="T2" fmla="*/ 18 w 84"/>
                <a:gd name="T3" fmla="*/ 73 h 87"/>
                <a:gd name="T4" fmla="*/ 21 w 84"/>
                <a:gd name="T5" fmla="*/ 87 h 87"/>
                <a:gd name="T6" fmla="*/ 0 w 84"/>
                <a:gd name="T7" fmla="*/ 87 h 87"/>
                <a:gd name="T8" fmla="*/ 3 w 84"/>
                <a:gd name="T9" fmla="*/ 73 h 87"/>
                <a:gd name="T10" fmla="*/ 3 w 84"/>
                <a:gd name="T11" fmla="*/ 16 h 87"/>
                <a:gd name="T12" fmla="*/ 0 w 84"/>
                <a:gd name="T13" fmla="*/ 3 h 87"/>
                <a:gd name="T14" fmla="*/ 17 w 84"/>
                <a:gd name="T15" fmla="*/ 3 h 87"/>
                <a:gd name="T16" fmla="*/ 21 w 84"/>
                <a:gd name="T17" fmla="*/ 3 h 87"/>
                <a:gd name="T18" fmla="*/ 67 w 84"/>
                <a:gd name="T19" fmla="*/ 27 h 87"/>
                <a:gd name="T20" fmla="*/ 40 w 84"/>
                <a:gd name="T21" fmla="*/ 51 h 87"/>
                <a:gd name="T22" fmla="*/ 84 w 84"/>
                <a:gd name="T23" fmla="*/ 87 h 87"/>
                <a:gd name="T24" fmla="*/ 60 w 84"/>
                <a:gd name="T25" fmla="*/ 87 h 87"/>
                <a:gd name="T26" fmla="*/ 24 w 84"/>
                <a:gd name="T27" fmla="*/ 49 h 87"/>
                <a:gd name="T28" fmla="*/ 24 w 84"/>
                <a:gd name="T29" fmla="*/ 47 h 87"/>
                <a:gd name="T30" fmla="*/ 30 w 84"/>
                <a:gd name="T31" fmla="*/ 47 h 87"/>
                <a:gd name="T32" fmla="*/ 51 w 84"/>
                <a:gd name="T33" fmla="*/ 27 h 87"/>
                <a:gd name="T34" fmla="*/ 24 w 84"/>
                <a:gd name="T35" fmla="*/ 7 h 87"/>
                <a:gd name="T36" fmla="*/ 18 w 84"/>
                <a:gd name="T37"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4" h="87">
                  <a:moveTo>
                    <a:pt x="18" y="7"/>
                  </a:moveTo>
                  <a:cubicBezTo>
                    <a:pt x="18" y="73"/>
                    <a:pt x="18" y="73"/>
                    <a:pt x="18" y="73"/>
                  </a:cubicBezTo>
                  <a:cubicBezTo>
                    <a:pt x="18" y="78"/>
                    <a:pt x="18" y="81"/>
                    <a:pt x="21" y="87"/>
                  </a:cubicBezTo>
                  <a:cubicBezTo>
                    <a:pt x="0" y="87"/>
                    <a:pt x="0" y="87"/>
                    <a:pt x="0" y="87"/>
                  </a:cubicBezTo>
                  <a:cubicBezTo>
                    <a:pt x="3" y="81"/>
                    <a:pt x="3" y="78"/>
                    <a:pt x="3" y="73"/>
                  </a:cubicBezTo>
                  <a:cubicBezTo>
                    <a:pt x="3" y="16"/>
                    <a:pt x="3" y="16"/>
                    <a:pt x="3" y="16"/>
                  </a:cubicBezTo>
                  <a:cubicBezTo>
                    <a:pt x="3" y="12"/>
                    <a:pt x="3" y="8"/>
                    <a:pt x="0" y="3"/>
                  </a:cubicBezTo>
                  <a:cubicBezTo>
                    <a:pt x="17" y="3"/>
                    <a:pt x="17" y="3"/>
                    <a:pt x="17" y="3"/>
                  </a:cubicBezTo>
                  <a:cubicBezTo>
                    <a:pt x="21" y="3"/>
                    <a:pt x="21" y="3"/>
                    <a:pt x="21" y="3"/>
                  </a:cubicBezTo>
                  <a:cubicBezTo>
                    <a:pt x="32" y="3"/>
                    <a:pt x="67" y="0"/>
                    <a:pt x="67" y="27"/>
                  </a:cubicBezTo>
                  <a:cubicBezTo>
                    <a:pt x="67" y="38"/>
                    <a:pt x="57" y="51"/>
                    <a:pt x="40" y="51"/>
                  </a:cubicBezTo>
                  <a:cubicBezTo>
                    <a:pt x="53" y="64"/>
                    <a:pt x="61" y="70"/>
                    <a:pt x="84" y="87"/>
                  </a:cubicBezTo>
                  <a:cubicBezTo>
                    <a:pt x="60" y="87"/>
                    <a:pt x="60" y="87"/>
                    <a:pt x="60" y="87"/>
                  </a:cubicBezTo>
                  <a:cubicBezTo>
                    <a:pt x="44" y="71"/>
                    <a:pt x="37" y="64"/>
                    <a:pt x="24" y="49"/>
                  </a:cubicBezTo>
                  <a:cubicBezTo>
                    <a:pt x="24" y="47"/>
                    <a:pt x="24" y="47"/>
                    <a:pt x="24" y="47"/>
                  </a:cubicBezTo>
                  <a:cubicBezTo>
                    <a:pt x="30" y="47"/>
                    <a:pt x="30" y="47"/>
                    <a:pt x="30" y="47"/>
                  </a:cubicBezTo>
                  <a:cubicBezTo>
                    <a:pt x="44" y="47"/>
                    <a:pt x="51" y="37"/>
                    <a:pt x="51" y="27"/>
                  </a:cubicBezTo>
                  <a:cubicBezTo>
                    <a:pt x="51" y="12"/>
                    <a:pt x="41" y="7"/>
                    <a:pt x="24" y="7"/>
                  </a:cubicBezTo>
                  <a:lnTo>
                    <a:pt x="18"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10" name="Freeform 17">
              <a:extLst>
                <a:ext uri="{FF2B5EF4-FFF2-40B4-BE49-F238E27FC236}">
                  <a16:creationId xmlns:a16="http://schemas.microsoft.com/office/drawing/2014/main" id="{CB96773A-C9AD-400D-9297-17FE7F14798F}"/>
                </a:ext>
              </a:extLst>
            </p:cNvPr>
            <p:cNvSpPr>
              <a:spLocks/>
            </p:cNvSpPr>
            <p:nvPr/>
          </p:nvSpPr>
          <p:spPr bwMode="auto">
            <a:xfrm>
              <a:off x="1616677" y="6031783"/>
              <a:ext cx="240653" cy="186574"/>
            </a:xfrm>
            <a:custGeom>
              <a:avLst/>
              <a:gdLst>
                <a:gd name="T0" fmla="*/ 111 w 113"/>
                <a:gd name="T1" fmla="*/ 56 h 87"/>
                <a:gd name="T2" fmla="*/ 111 w 113"/>
                <a:gd name="T3" fmla="*/ 81 h 87"/>
                <a:gd name="T4" fmla="*/ 74 w 113"/>
                <a:gd name="T5" fmla="*/ 87 h 87"/>
                <a:gd name="T6" fmla="*/ 75 w 113"/>
                <a:gd name="T7" fmla="*/ 0 h 87"/>
                <a:gd name="T8" fmla="*/ 109 w 113"/>
                <a:gd name="T9" fmla="*/ 8 h 87"/>
                <a:gd name="T10" fmla="*/ 109 w 113"/>
                <a:gd name="T11" fmla="*/ 20 h 87"/>
                <a:gd name="T12" fmla="*/ 75 w 113"/>
                <a:gd name="T13" fmla="*/ 6 h 87"/>
                <a:gd name="T14" fmla="*/ 77 w 113"/>
                <a:gd name="T15" fmla="*/ 81 h 87"/>
                <a:gd name="T16" fmla="*/ 95 w 113"/>
                <a:gd name="T17" fmla="*/ 78 h 87"/>
                <a:gd name="T18" fmla="*/ 95 w 113"/>
                <a:gd name="T19" fmla="*/ 56 h 87"/>
                <a:gd name="T20" fmla="*/ 93 w 113"/>
                <a:gd name="T21" fmla="*/ 46 h 87"/>
                <a:gd name="T22" fmla="*/ 113 w 113"/>
                <a:gd name="T23" fmla="*/ 46 h 87"/>
                <a:gd name="T24" fmla="*/ 111 w 113"/>
                <a:gd name="T25" fmla="*/ 56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3" h="87">
                  <a:moveTo>
                    <a:pt x="111" y="56"/>
                  </a:moveTo>
                  <a:cubicBezTo>
                    <a:pt x="111" y="81"/>
                    <a:pt x="111" y="81"/>
                    <a:pt x="111" y="81"/>
                  </a:cubicBezTo>
                  <a:cubicBezTo>
                    <a:pt x="101" y="85"/>
                    <a:pt x="87" y="87"/>
                    <a:pt x="74" y="87"/>
                  </a:cubicBezTo>
                  <a:cubicBezTo>
                    <a:pt x="0" y="87"/>
                    <a:pt x="4" y="1"/>
                    <a:pt x="75" y="0"/>
                  </a:cubicBezTo>
                  <a:cubicBezTo>
                    <a:pt x="86" y="0"/>
                    <a:pt x="98" y="3"/>
                    <a:pt x="109" y="8"/>
                  </a:cubicBezTo>
                  <a:cubicBezTo>
                    <a:pt x="109" y="20"/>
                    <a:pt x="109" y="20"/>
                    <a:pt x="109" y="20"/>
                  </a:cubicBezTo>
                  <a:cubicBezTo>
                    <a:pt x="105" y="16"/>
                    <a:pt x="92" y="6"/>
                    <a:pt x="75" y="6"/>
                  </a:cubicBezTo>
                  <a:cubicBezTo>
                    <a:pt x="22" y="6"/>
                    <a:pt x="26" y="81"/>
                    <a:pt x="77" y="81"/>
                  </a:cubicBezTo>
                  <a:cubicBezTo>
                    <a:pt x="84" y="81"/>
                    <a:pt x="89" y="81"/>
                    <a:pt x="95" y="78"/>
                  </a:cubicBezTo>
                  <a:cubicBezTo>
                    <a:pt x="95" y="56"/>
                    <a:pt x="95" y="56"/>
                    <a:pt x="95" y="56"/>
                  </a:cubicBezTo>
                  <a:cubicBezTo>
                    <a:pt x="95" y="52"/>
                    <a:pt x="93" y="48"/>
                    <a:pt x="93" y="46"/>
                  </a:cubicBezTo>
                  <a:cubicBezTo>
                    <a:pt x="113" y="46"/>
                    <a:pt x="113" y="46"/>
                    <a:pt x="113" y="46"/>
                  </a:cubicBezTo>
                  <a:cubicBezTo>
                    <a:pt x="113" y="48"/>
                    <a:pt x="111" y="52"/>
                    <a:pt x="111" y="5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11" name="Freeform 18">
              <a:extLst>
                <a:ext uri="{FF2B5EF4-FFF2-40B4-BE49-F238E27FC236}">
                  <a16:creationId xmlns:a16="http://schemas.microsoft.com/office/drawing/2014/main" id="{BF7F423C-5DEF-40AE-A6AA-EC34B109A9D7}"/>
                </a:ext>
              </a:extLst>
            </p:cNvPr>
            <p:cNvSpPr>
              <a:spLocks/>
            </p:cNvSpPr>
            <p:nvPr/>
          </p:nvSpPr>
          <p:spPr bwMode="auto">
            <a:xfrm>
              <a:off x="2633370" y="6036289"/>
              <a:ext cx="143310" cy="180265"/>
            </a:xfrm>
            <a:custGeom>
              <a:avLst/>
              <a:gdLst>
                <a:gd name="T0" fmla="*/ 26 w 67"/>
                <a:gd name="T1" fmla="*/ 46 h 84"/>
                <a:gd name="T2" fmla="*/ 26 w 67"/>
                <a:gd name="T3" fmla="*/ 43 h 84"/>
                <a:gd name="T4" fmla="*/ 51 w 67"/>
                <a:gd name="T5" fmla="*/ 24 h 84"/>
                <a:gd name="T6" fmla="*/ 24 w 67"/>
                <a:gd name="T7" fmla="*/ 4 h 84"/>
                <a:gd name="T8" fmla="*/ 18 w 67"/>
                <a:gd name="T9" fmla="*/ 4 h 84"/>
                <a:gd name="T10" fmla="*/ 18 w 67"/>
                <a:gd name="T11" fmla="*/ 70 h 84"/>
                <a:gd name="T12" fmla="*/ 21 w 67"/>
                <a:gd name="T13" fmla="*/ 84 h 84"/>
                <a:gd name="T14" fmla="*/ 0 w 67"/>
                <a:gd name="T15" fmla="*/ 84 h 84"/>
                <a:gd name="T16" fmla="*/ 3 w 67"/>
                <a:gd name="T17" fmla="*/ 70 h 84"/>
                <a:gd name="T18" fmla="*/ 3 w 67"/>
                <a:gd name="T19" fmla="*/ 13 h 84"/>
                <a:gd name="T20" fmla="*/ 0 w 67"/>
                <a:gd name="T21" fmla="*/ 0 h 84"/>
                <a:gd name="T22" fmla="*/ 21 w 67"/>
                <a:gd name="T23" fmla="*/ 0 h 84"/>
                <a:gd name="T24" fmla="*/ 67 w 67"/>
                <a:gd name="T25" fmla="*/ 24 h 84"/>
                <a:gd name="T26" fmla="*/ 26 w 67"/>
                <a:gd name="T27" fmla="*/ 4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84">
                  <a:moveTo>
                    <a:pt x="26" y="46"/>
                  </a:moveTo>
                  <a:cubicBezTo>
                    <a:pt x="26" y="43"/>
                    <a:pt x="26" y="43"/>
                    <a:pt x="26" y="43"/>
                  </a:cubicBezTo>
                  <a:cubicBezTo>
                    <a:pt x="41" y="46"/>
                    <a:pt x="51" y="36"/>
                    <a:pt x="51" y="24"/>
                  </a:cubicBezTo>
                  <a:cubicBezTo>
                    <a:pt x="51" y="10"/>
                    <a:pt x="43" y="4"/>
                    <a:pt x="24" y="4"/>
                  </a:cubicBezTo>
                  <a:cubicBezTo>
                    <a:pt x="22" y="4"/>
                    <a:pt x="20" y="4"/>
                    <a:pt x="18" y="4"/>
                  </a:cubicBezTo>
                  <a:cubicBezTo>
                    <a:pt x="18" y="70"/>
                    <a:pt x="18" y="70"/>
                    <a:pt x="18" y="70"/>
                  </a:cubicBezTo>
                  <a:cubicBezTo>
                    <a:pt x="18" y="75"/>
                    <a:pt x="18" y="78"/>
                    <a:pt x="21" y="84"/>
                  </a:cubicBezTo>
                  <a:cubicBezTo>
                    <a:pt x="0" y="84"/>
                    <a:pt x="0" y="84"/>
                    <a:pt x="0" y="84"/>
                  </a:cubicBezTo>
                  <a:cubicBezTo>
                    <a:pt x="3" y="78"/>
                    <a:pt x="3" y="75"/>
                    <a:pt x="3" y="70"/>
                  </a:cubicBezTo>
                  <a:cubicBezTo>
                    <a:pt x="3" y="13"/>
                    <a:pt x="3" y="13"/>
                    <a:pt x="3" y="13"/>
                  </a:cubicBezTo>
                  <a:cubicBezTo>
                    <a:pt x="3" y="9"/>
                    <a:pt x="3" y="5"/>
                    <a:pt x="0" y="0"/>
                  </a:cubicBezTo>
                  <a:cubicBezTo>
                    <a:pt x="21" y="0"/>
                    <a:pt x="21" y="0"/>
                    <a:pt x="21" y="0"/>
                  </a:cubicBezTo>
                  <a:cubicBezTo>
                    <a:pt x="42" y="0"/>
                    <a:pt x="67" y="0"/>
                    <a:pt x="67" y="24"/>
                  </a:cubicBezTo>
                  <a:cubicBezTo>
                    <a:pt x="67" y="42"/>
                    <a:pt x="46" y="51"/>
                    <a:pt x="26" y="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12" name="Freeform 19">
              <a:extLst>
                <a:ext uri="{FF2B5EF4-FFF2-40B4-BE49-F238E27FC236}">
                  <a16:creationId xmlns:a16="http://schemas.microsoft.com/office/drawing/2014/main" id="{AFE3A1C8-F1A7-4FB5-95C5-C80464CADCEA}"/>
                </a:ext>
              </a:extLst>
            </p:cNvPr>
            <p:cNvSpPr>
              <a:spLocks noEditPoints="1"/>
            </p:cNvSpPr>
            <p:nvPr/>
          </p:nvSpPr>
          <p:spPr bwMode="auto">
            <a:xfrm>
              <a:off x="1377826" y="6031783"/>
              <a:ext cx="234344" cy="186574"/>
            </a:xfrm>
            <a:custGeom>
              <a:avLst/>
              <a:gdLst>
                <a:gd name="T0" fmla="*/ 56 w 110"/>
                <a:gd name="T1" fmla="*/ 0 h 87"/>
                <a:gd name="T2" fmla="*/ 0 w 110"/>
                <a:gd name="T3" fmla="*/ 43 h 87"/>
                <a:gd name="T4" fmla="*/ 53 w 110"/>
                <a:gd name="T5" fmla="*/ 87 h 87"/>
                <a:gd name="T6" fmla="*/ 109 w 110"/>
                <a:gd name="T7" fmla="*/ 43 h 87"/>
                <a:gd name="T8" fmla="*/ 56 w 110"/>
                <a:gd name="T9" fmla="*/ 0 h 87"/>
                <a:gd name="T10" fmla="*/ 57 w 110"/>
                <a:gd name="T11" fmla="*/ 81 h 87"/>
                <a:gd name="T12" fmla="*/ 53 w 110"/>
                <a:gd name="T13" fmla="*/ 6 h 87"/>
                <a:gd name="T14" fmla="*/ 57 w 110"/>
                <a:gd name="T15" fmla="*/ 81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87">
                  <a:moveTo>
                    <a:pt x="56" y="0"/>
                  </a:moveTo>
                  <a:cubicBezTo>
                    <a:pt x="25" y="0"/>
                    <a:pt x="0" y="16"/>
                    <a:pt x="0" y="43"/>
                  </a:cubicBezTo>
                  <a:cubicBezTo>
                    <a:pt x="0" y="68"/>
                    <a:pt x="22" y="87"/>
                    <a:pt x="53" y="87"/>
                  </a:cubicBezTo>
                  <a:cubicBezTo>
                    <a:pt x="84" y="87"/>
                    <a:pt x="109" y="69"/>
                    <a:pt x="109" y="43"/>
                  </a:cubicBezTo>
                  <a:cubicBezTo>
                    <a:pt x="109" y="16"/>
                    <a:pt x="87" y="0"/>
                    <a:pt x="56" y="0"/>
                  </a:cubicBezTo>
                  <a:moveTo>
                    <a:pt x="57" y="81"/>
                  </a:moveTo>
                  <a:cubicBezTo>
                    <a:pt x="9" y="81"/>
                    <a:pt x="0" y="6"/>
                    <a:pt x="53" y="6"/>
                  </a:cubicBezTo>
                  <a:cubicBezTo>
                    <a:pt x="101" y="6"/>
                    <a:pt x="110" y="81"/>
                    <a:pt x="57" y="8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13" name="Freeform 20">
              <a:extLst>
                <a:ext uri="{FF2B5EF4-FFF2-40B4-BE49-F238E27FC236}">
                  <a16:creationId xmlns:a16="http://schemas.microsoft.com/office/drawing/2014/main" id="{0C8A0C5C-C5B2-42C5-A293-BFEB0B22809C}"/>
                </a:ext>
              </a:extLst>
            </p:cNvPr>
            <p:cNvSpPr>
              <a:spLocks noEditPoints="1"/>
            </p:cNvSpPr>
            <p:nvPr/>
          </p:nvSpPr>
          <p:spPr bwMode="auto">
            <a:xfrm>
              <a:off x="2081760" y="6031783"/>
              <a:ext cx="234344" cy="186574"/>
            </a:xfrm>
            <a:custGeom>
              <a:avLst/>
              <a:gdLst>
                <a:gd name="T0" fmla="*/ 56 w 110"/>
                <a:gd name="T1" fmla="*/ 0 h 87"/>
                <a:gd name="T2" fmla="*/ 0 w 110"/>
                <a:gd name="T3" fmla="*/ 43 h 87"/>
                <a:gd name="T4" fmla="*/ 53 w 110"/>
                <a:gd name="T5" fmla="*/ 87 h 87"/>
                <a:gd name="T6" fmla="*/ 109 w 110"/>
                <a:gd name="T7" fmla="*/ 43 h 87"/>
                <a:gd name="T8" fmla="*/ 56 w 110"/>
                <a:gd name="T9" fmla="*/ 0 h 87"/>
                <a:gd name="T10" fmla="*/ 56 w 110"/>
                <a:gd name="T11" fmla="*/ 82 h 87"/>
                <a:gd name="T12" fmla="*/ 53 w 110"/>
                <a:gd name="T13" fmla="*/ 5 h 87"/>
                <a:gd name="T14" fmla="*/ 56 w 110"/>
                <a:gd name="T15" fmla="*/ 82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87">
                  <a:moveTo>
                    <a:pt x="56" y="0"/>
                  </a:moveTo>
                  <a:cubicBezTo>
                    <a:pt x="25" y="0"/>
                    <a:pt x="0" y="16"/>
                    <a:pt x="0" y="43"/>
                  </a:cubicBezTo>
                  <a:cubicBezTo>
                    <a:pt x="0" y="68"/>
                    <a:pt x="22" y="87"/>
                    <a:pt x="53" y="87"/>
                  </a:cubicBezTo>
                  <a:cubicBezTo>
                    <a:pt x="84" y="87"/>
                    <a:pt x="109" y="69"/>
                    <a:pt x="109" y="43"/>
                  </a:cubicBezTo>
                  <a:cubicBezTo>
                    <a:pt x="109" y="16"/>
                    <a:pt x="87" y="0"/>
                    <a:pt x="56" y="0"/>
                  </a:cubicBezTo>
                  <a:moveTo>
                    <a:pt x="56" y="82"/>
                  </a:moveTo>
                  <a:cubicBezTo>
                    <a:pt x="9" y="82"/>
                    <a:pt x="0" y="5"/>
                    <a:pt x="53" y="5"/>
                  </a:cubicBezTo>
                  <a:cubicBezTo>
                    <a:pt x="101" y="5"/>
                    <a:pt x="110" y="82"/>
                    <a:pt x="56" y="8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14" name="Freeform 21">
              <a:extLst>
                <a:ext uri="{FF2B5EF4-FFF2-40B4-BE49-F238E27FC236}">
                  <a16:creationId xmlns:a16="http://schemas.microsoft.com/office/drawing/2014/main" id="{53DDC7F5-19AC-4216-90E6-D790888AE0CA}"/>
                </a:ext>
              </a:extLst>
            </p:cNvPr>
            <p:cNvSpPr>
              <a:spLocks/>
            </p:cNvSpPr>
            <p:nvPr/>
          </p:nvSpPr>
          <p:spPr bwMode="auto">
            <a:xfrm>
              <a:off x="1906903" y="6029980"/>
              <a:ext cx="148718" cy="186574"/>
            </a:xfrm>
            <a:custGeom>
              <a:avLst/>
              <a:gdLst>
                <a:gd name="T0" fmla="*/ 0 w 70"/>
                <a:gd name="T1" fmla="*/ 3 h 87"/>
                <a:gd name="T2" fmla="*/ 7 w 70"/>
                <a:gd name="T3" fmla="*/ 3 h 87"/>
                <a:gd name="T4" fmla="*/ 54 w 70"/>
                <a:gd name="T5" fmla="*/ 27 h 87"/>
                <a:gd name="T6" fmla="*/ 26 w 70"/>
                <a:gd name="T7" fmla="*/ 51 h 87"/>
                <a:gd name="T8" fmla="*/ 70 w 70"/>
                <a:gd name="T9" fmla="*/ 87 h 87"/>
                <a:gd name="T10" fmla="*/ 47 w 70"/>
                <a:gd name="T11" fmla="*/ 87 h 87"/>
                <a:gd name="T12" fmla="*/ 10 w 70"/>
                <a:gd name="T13" fmla="*/ 49 h 87"/>
                <a:gd name="T14" fmla="*/ 10 w 70"/>
                <a:gd name="T15" fmla="*/ 47 h 87"/>
                <a:gd name="T16" fmla="*/ 17 w 70"/>
                <a:gd name="T17" fmla="*/ 47 h 87"/>
                <a:gd name="T18" fmla="*/ 38 w 70"/>
                <a:gd name="T19" fmla="*/ 27 h 87"/>
                <a:gd name="T20" fmla="*/ 11 w 70"/>
                <a:gd name="T21" fmla="*/ 7 h 87"/>
                <a:gd name="T22" fmla="*/ 0 w 70"/>
                <a:gd name="T23" fmla="*/ 7 h 87"/>
                <a:gd name="T24" fmla="*/ 0 w 70"/>
                <a:gd name="T25" fmla="*/ 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 h="87">
                  <a:moveTo>
                    <a:pt x="0" y="3"/>
                  </a:moveTo>
                  <a:cubicBezTo>
                    <a:pt x="7" y="3"/>
                    <a:pt x="7" y="3"/>
                    <a:pt x="7" y="3"/>
                  </a:cubicBezTo>
                  <a:cubicBezTo>
                    <a:pt x="19" y="3"/>
                    <a:pt x="54" y="0"/>
                    <a:pt x="54" y="27"/>
                  </a:cubicBezTo>
                  <a:cubicBezTo>
                    <a:pt x="54" y="38"/>
                    <a:pt x="44" y="51"/>
                    <a:pt x="26" y="51"/>
                  </a:cubicBezTo>
                  <a:cubicBezTo>
                    <a:pt x="40" y="64"/>
                    <a:pt x="48" y="70"/>
                    <a:pt x="70" y="87"/>
                  </a:cubicBezTo>
                  <a:cubicBezTo>
                    <a:pt x="47" y="87"/>
                    <a:pt x="47" y="87"/>
                    <a:pt x="47" y="87"/>
                  </a:cubicBezTo>
                  <a:cubicBezTo>
                    <a:pt x="31" y="71"/>
                    <a:pt x="24" y="64"/>
                    <a:pt x="10" y="49"/>
                  </a:cubicBezTo>
                  <a:cubicBezTo>
                    <a:pt x="10" y="47"/>
                    <a:pt x="10" y="47"/>
                    <a:pt x="10" y="47"/>
                  </a:cubicBezTo>
                  <a:cubicBezTo>
                    <a:pt x="17" y="47"/>
                    <a:pt x="17" y="47"/>
                    <a:pt x="17" y="47"/>
                  </a:cubicBezTo>
                  <a:cubicBezTo>
                    <a:pt x="30" y="47"/>
                    <a:pt x="38" y="37"/>
                    <a:pt x="38" y="27"/>
                  </a:cubicBezTo>
                  <a:cubicBezTo>
                    <a:pt x="38" y="12"/>
                    <a:pt x="28" y="7"/>
                    <a:pt x="11" y="7"/>
                  </a:cubicBezTo>
                  <a:cubicBezTo>
                    <a:pt x="0" y="7"/>
                    <a:pt x="0" y="7"/>
                    <a:pt x="0" y="7"/>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15" name="Freeform 22">
              <a:extLst>
                <a:ext uri="{FF2B5EF4-FFF2-40B4-BE49-F238E27FC236}">
                  <a16:creationId xmlns:a16="http://schemas.microsoft.com/office/drawing/2014/main" id="{F3A1B441-4E98-42B1-BEEB-EF67BF254246}"/>
                </a:ext>
              </a:extLst>
            </p:cNvPr>
            <p:cNvSpPr>
              <a:spLocks/>
            </p:cNvSpPr>
            <p:nvPr/>
          </p:nvSpPr>
          <p:spPr bwMode="auto">
            <a:xfrm>
              <a:off x="2611738" y="6264324"/>
              <a:ext cx="124383" cy="94639"/>
            </a:xfrm>
            <a:custGeom>
              <a:avLst/>
              <a:gdLst>
                <a:gd name="T0" fmla="*/ 56 w 58"/>
                <a:gd name="T1" fmla="*/ 28 h 44"/>
                <a:gd name="T2" fmla="*/ 56 w 58"/>
                <a:gd name="T3" fmla="*/ 41 h 44"/>
                <a:gd name="T4" fmla="*/ 37 w 58"/>
                <a:gd name="T5" fmla="*/ 44 h 44"/>
                <a:gd name="T6" fmla="*/ 38 w 58"/>
                <a:gd name="T7" fmla="*/ 0 h 44"/>
                <a:gd name="T8" fmla="*/ 55 w 58"/>
                <a:gd name="T9" fmla="*/ 4 h 44"/>
                <a:gd name="T10" fmla="*/ 55 w 58"/>
                <a:gd name="T11" fmla="*/ 10 h 44"/>
                <a:gd name="T12" fmla="*/ 38 w 58"/>
                <a:gd name="T13" fmla="*/ 3 h 44"/>
                <a:gd name="T14" fmla="*/ 39 w 58"/>
                <a:gd name="T15" fmla="*/ 41 h 44"/>
                <a:gd name="T16" fmla="*/ 48 w 58"/>
                <a:gd name="T17" fmla="*/ 40 h 44"/>
                <a:gd name="T18" fmla="*/ 48 w 58"/>
                <a:gd name="T19" fmla="*/ 28 h 44"/>
                <a:gd name="T20" fmla="*/ 47 w 58"/>
                <a:gd name="T21" fmla="*/ 23 h 44"/>
                <a:gd name="T22" fmla="*/ 58 w 58"/>
                <a:gd name="T23" fmla="*/ 23 h 44"/>
                <a:gd name="T24" fmla="*/ 56 w 58"/>
                <a:gd name="T25" fmla="*/ 2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 h="44">
                  <a:moveTo>
                    <a:pt x="56" y="28"/>
                  </a:moveTo>
                  <a:cubicBezTo>
                    <a:pt x="56" y="41"/>
                    <a:pt x="56" y="41"/>
                    <a:pt x="56" y="41"/>
                  </a:cubicBezTo>
                  <a:cubicBezTo>
                    <a:pt x="51" y="43"/>
                    <a:pt x="44" y="44"/>
                    <a:pt x="37" y="44"/>
                  </a:cubicBezTo>
                  <a:cubicBezTo>
                    <a:pt x="0" y="44"/>
                    <a:pt x="2" y="0"/>
                    <a:pt x="38" y="0"/>
                  </a:cubicBezTo>
                  <a:cubicBezTo>
                    <a:pt x="44" y="0"/>
                    <a:pt x="50" y="1"/>
                    <a:pt x="55" y="4"/>
                  </a:cubicBezTo>
                  <a:cubicBezTo>
                    <a:pt x="55" y="10"/>
                    <a:pt x="55" y="10"/>
                    <a:pt x="55" y="10"/>
                  </a:cubicBezTo>
                  <a:cubicBezTo>
                    <a:pt x="53" y="8"/>
                    <a:pt x="47" y="3"/>
                    <a:pt x="38" y="3"/>
                  </a:cubicBezTo>
                  <a:cubicBezTo>
                    <a:pt x="11" y="3"/>
                    <a:pt x="13" y="41"/>
                    <a:pt x="39" y="41"/>
                  </a:cubicBezTo>
                  <a:cubicBezTo>
                    <a:pt x="43" y="41"/>
                    <a:pt x="45" y="41"/>
                    <a:pt x="48" y="40"/>
                  </a:cubicBezTo>
                  <a:cubicBezTo>
                    <a:pt x="48" y="28"/>
                    <a:pt x="48" y="28"/>
                    <a:pt x="48" y="28"/>
                  </a:cubicBezTo>
                  <a:cubicBezTo>
                    <a:pt x="48" y="26"/>
                    <a:pt x="48" y="24"/>
                    <a:pt x="47" y="23"/>
                  </a:cubicBezTo>
                  <a:cubicBezTo>
                    <a:pt x="58" y="23"/>
                    <a:pt x="58" y="23"/>
                    <a:pt x="58" y="23"/>
                  </a:cubicBezTo>
                  <a:cubicBezTo>
                    <a:pt x="57" y="24"/>
                    <a:pt x="56" y="26"/>
                    <a:pt x="56"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16" name="Freeform 23">
              <a:extLst>
                <a:ext uri="{FF2B5EF4-FFF2-40B4-BE49-F238E27FC236}">
                  <a16:creationId xmlns:a16="http://schemas.microsoft.com/office/drawing/2014/main" id="{DD180257-EDE0-4500-8283-C62BD54C9629}"/>
                </a:ext>
              </a:extLst>
            </p:cNvPr>
            <p:cNvSpPr>
              <a:spLocks noEditPoints="1"/>
            </p:cNvSpPr>
            <p:nvPr/>
          </p:nvSpPr>
          <p:spPr bwMode="auto">
            <a:xfrm>
              <a:off x="1757284" y="6264324"/>
              <a:ext cx="119876" cy="94639"/>
            </a:xfrm>
            <a:custGeom>
              <a:avLst/>
              <a:gdLst>
                <a:gd name="T0" fmla="*/ 29 w 56"/>
                <a:gd name="T1" fmla="*/ 0 h 44"/>
                <a:gd name="T2" fmla="*/ 0 w 56"/>
                <a:gd name="T3" fmla="*/ 22 h 44"/>
                <a:gd name="T4" fmla="*/ 27 w 56"/>
                <a:gd name="T5" fmla="*/ 44 h 44"/>
                <a:gd name="T6" fmla="*/ 56 w 56"/>
                <a:gd name="T7" fmla="*/ 22 h 44"/>
                <a:gd name="T8" fmla="*/ 29 w 56"/>
                <a:gd name="T9" fmla="*/ 0 h 44"/>
                <a:gd name="T10" fmla="*/ 29 w 56"/>
                <a:gd name="T11" fmla="*/ 42 h 44"/>
                <a:gd name="T12" fmla="*/ 27 w 56"/>
                <a:gd name="T13" fmla="*/ 2 h 44"/>
                <a:gd name="T14" fmla="*/ 29 w 56"/>
                <a:gd name="T15" fmla="*/ 42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44">
                  <a:moveTo>
                    <a:pt x="29" y="0"/>
                  </a:moveTo>
                  <a:cubicBezTo>
                    <a:pt x="13" y="0"/>
                    <a:pt x="0" y="8"/>
                    <a:pt x="0" y="22"/>
                  </a:cubicBezTo>
                  <a:cubicBezTo>
                    <a:pt x="0" y="35"/>
                    <a:pt x="12" y="44"/>
                    <a:pt x="27" y="44"/>
                  </a:cubicBezTo>
                  <a:cubicBezTo>
                    <a:pt x="43" y="44"/>
                    <a:pt x="56" y="35"/>
                    <a:pt x="56" y="22"/>
                  </a:cubicBezTo>
                  <a:cubicBezTo>
                    <a:pt x="56" y="8"/>
                    <a:pt x="45" y="0"/>
                    <a:pt x="29" y="0"/>
                  </a:cubicBezTo>
                  <a:moveTo>
                    <a:pt x="29" y="42"/>
                  </a:moveTo>
                  <a:cubicBezTo>
                    <a:pt x="5" y="42"/>
                    <a:pt x="0" y="2"/>
                    <a:pt x="27" y="2"/>
                  </a:cubicBezTo>
                  <a:cubicBezTo>
                    <a:pt x="52" y="2"/>
                    <a:pt x="56" y="42"/>
                    <a:pt x="29" y="4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17" name="Freeform 24">
              <a:extLst>
                <a:ext uri="{FF2B5EF4-FFF2-40B4-BE49-F238E27FC236}">
                  <a16:creationId xmlns:a16="http://schemas.microsoft.com/office/drawing/2014/main" id="{1E30A695-5A17-423E-8FFA-472E698A992E}"/>
                </a:ext>
              </a:extLst>
            </p:cNvPr>
            <p:cNvSpPr>
              <a:spLocks/>
            </p:cNvSpPr>
            <p:nvPr/>
          </p:nvSpPr>
          <p:spPr bwMode="auto">
            <a:xfrm>
              <a:off x="2134938" y="6264324"/>
              <a:ext cx="95540" cy="94639"/>
            </a:xfrm>
            <a:custGeom>
              <a:avLst/>
              <a:gdLst>
                <a:gd name="T0" fmla="*/ 44 w 45"/>
                <a:gd name="T1" fmla="*/ 4 h 44"/>
                <a:gd name="T2" fmla="*/ 44 w 45"/>
                <a:gd name="T3" fmla="*/ 27 h 44"/>
                <a:gd name="T4" fmla="*/ 23 w 45"/>
                <a:gd name="T5" fmla="*/ 44 h 44"/>
                <a:gd name="T6" fmla="*/ 1 w 45"/>
                <a:gd name="T7" fmla="*/ 27 h 44"/>
                <a:gd name="T8" fmla="*/ 1 w 45"/>
                <a:gd name="T9" fmla="*/ 6 h 44"/>
                <a:gd name="T10" fmla="*/ 0 w 45"/>
                <a:gd name="T11" fmla="*/ 0 h 44"/>
                <a:gd name="T12" fmla="*/ 10 w 45"/>
                <a:gd name="T13" fmla="*/ 0 h 44"/>
                <a:gd name="T14" fmla="*/ 9 w 45"/>
                <a:gd name="T15" fmla="*/ 6 h 44"/>
                <a:gd name="T16" fmla="*/ 9 w 45"/>
                <a:gd name="T17" fmla="*/ 27 h 44"/>
                <a:gd name="T18" fmla="*/ 25 w 45"/>
                <a:gd name="T19" fmla="*/ 41 h 44"/>
                <a:gd name="T20" fmla="*/ 41 w 45"/>
                <a:gd name="T21" fmla="*/ 27 h 44"/>
                <a:gd name="T22" fmla="*/ 41 w 45"/>
                <a:gd name="T23" fmla="*/ 4 h 44"/>
                <a:gd name="T24" fmla="*/ 41 w 45"/>
                <a:gd name="T25" fmla="*/ 0 h 44"/>
                <a:gd name="T26" fmla="*/ 45 w 45"/>
                <a:gd name="T27" fmla="*/ 0 h 44"/>
                <a:gd name="T28" fmla="*/ 44 w 45"/>
                <a:gd name="T29" fmla="*/ 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 h="44">
                  <a:moveTo>
                    <a:pt x="44" y="4"/>
                  </a:moveTo>
                  <a:cubicBezTo>
                    <a:pt x="44" y="27"/>
                    <a:pt x="44" y="27"/>
                    <a:pt x="44" y="27"/>
                  </a:cubicBezTo>
                  <a:cubicBezTo>
                    <a:pt x="44" y="39"/>
                    <a:pt x="35" y="44"/>
                    <a:pt x="23" y="44"/>
                  </a:cubicBezTo>
                  <a:cubicBezTo>
                    <a:pt x="12" y="44"/>
                    <a:pt x="1" y="40"/>
                    <a:pt x="1" y="27"/>
                  </a:cubicBezTo>
                  <a:cubicBezTo>
                    <a:pt x="1" y="6"/>
                    <a:pt x="1" y="6"/>
                    <a:pt x="1" y="6"/>
                  </a:cubicBezTo>
                  <a:cubicBezTo>
                    <a:pt x="1" y="4"/>
                    <a:pt x="1" y="3"/>
                    <a:pt x="0" y="0"/>
                  </a:cubicBezTo>
                  <a:cubicBezTo>
                    <a:pt x="10" y="0"/>
                    <a:pt x="10" y="0"/>
                    <a:pt x="10" y="0"/>
                  </a:cubicBezTo>
                  <a:cubicBezTo>
                    <a:pt x="9" y="2"/>
                    <a:pt x="9" y="4"/>
                    <a:pt x="9" y="6"/>
                  </a:cubicBezTo>
                  <a:cubicBezTo>
                    <a:pt x="9" y="27"/>
                    <a:pt x="9" y="27"/>
                    <a:pt x="9" y="27"/>
                  </a:cubicBezTo>
                  <a:cubicBezTo>
                    <a:pt x="9" y="38"/>
                    <a:pt x="16" y="41"/>
                    <a:pt x="25" y="41"/>
                  </a:cubicBezTo>
                  <a:cubicBezTo>
                    <a:pt x="35" y="41"/>
                    <a:pt x="41" y="37"/>
                    <a:pt x="41" y="27"/>
                  </a:cubicBezTo>
                  <a:cubicBezTo>
                    <a:pt x="41" y="4"/>
                    <a:pt x="41" y="4"/>
                    <a:pt x="41" y="4"/>
                  </a:cubicBezTo>
                  <a:cubicBezTo>
                    <a:pt x="41" y="2"/>
                    <a:pt x="41" y="0"/>
                    <a:pt x="41" y="0"/>
                  </a:cubicBezTo>
                  <a:cubicBezTo>
                    <a:pt x="45" y="0"/>
                    <a:pt x="45" y="0"/>
                    <a:pt x="45" y="0"/>
                  </a:cubicBezTo>
                  <a:cubicBezTo>
                    <a:pt x="45" y="0"/>
                    <a:pt x="44" y="2"/>
                    <a:pt x="44" y="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grpSp>
      <p:sp>
        <p:nvSpPr>
          <p:cNvPr id="14" name="Espace réservé du texte 13">
            <a:extLst>
              <a:ext uri="{FF2B5EF4-FFF2-40B4-BE49-F238E27FC236}">
                <a16:creationId xmlns:a16="http://schemas.microsoft.com/office/drawing/2014/main" id="{C8679576-43D9-4D01-B01B-BF72A997A6A7}"/>
              </a:ext>
            </a:extLst>
          </p:cNvPr>
          <p:cNvSpPr>
            <a:spLocks noGrp="1"/>
          </p:cNvSpPr>
          <p:nvPr>
            <p:ph type="body" sz="quarter" idx="25" hasCustomPrompt="1"/>
          </p:nvPr>
        </p:nvSpPr>
        <p:spPr>
          <a:xfrm>
            <a:off x="3937518" y="7126996"/>
            <a:ext cx="2620080" cy="2302499"/>
          </a:xfrm>
        </p:spPr>
        <p:txBody>
          <a:bodyPr rIns="90000" anchor="ctr">
            <a:normAutofit/>
          </a:bodyPr>
          <a:lstStyle>
            <a:lvl1pPr marL="0" indent="0">
              <a:spcBef>
                <a:spcPts val="0"/>
              </a:spcBef>
              <a:spcAft>
                <a:spcPts val="300"/>
              </a:spcAft>
              <a:buNone/>
              <a:defRPr sz="1300" b="1">
                <a:solidFill>
                  <a:schemeClr val="bg1"/>
                </a:solidFill>
              </a:defRPr>
            </a:lvl1pPr>
            <a:lvl2pPr marL="0" indent="0">
              <a:spcAft>
                <a:spcPts val="300"/>
              </a:spcAft>
              <a:buNone/>
              <a:defRPr sz="1300" b="1">
                <a:solidFill>
                  <a:schemeClr val="bg1"/>
                </a:solidFill>
              </a:defRPr>
            </a:lvl2pPr>
            <a:lvl3pPr marL="0" indent="0">
              <a:spcAft>
                <a:spcPts val="300"/>
              </a:spcAft>
              <a:buNone/>
              <a:defRPr sz="900" b="0">
                <a:solidFill>
                  <a:schemeClr val="bg1"/>
                </a:solidFill>
              </a:defRPr>
            </a:lvl3pPr>
            <a:lvl4pPr marL="1371600" indent="0">
              <a:buNone/>
              <a:defRPr sz="1300"/>
            </a:lvl4pPr>
            <a:lvl5pPr marL="1828800" indent="0">
              <a:buNone/>
              <a:defRPr sz="1300"/>
            </a:lvl5pPr>
          </a:lstStyle>
          <a:p>
            <a:pPr lvl="0"/>
            <a:r>
              <a:rPr lang="fr-FR" dirty="0"/>
              <a:t>Prénom Nom - Poste</a:t>
            </a:r>
          </a:p>
          <a:p>
            <a:pPr lvl="1"/>
            <a:r>
              <a:rPr lang="fr-FR" b="1" dirty="0"/>
              <a:t>N° téléphone</a:t>
            </a:r>
          </a:p>
          <a:p>
            <a:pPr lvl="2"/>
            <a:r>
              <a:rPr lang="fr-FR" b="1" dirty="0"/>
              <a:t>Prenom.nom@eurogroupconsulting.fr</a:t>
            </a:r>
          </a:p>
          <a:p>
            <a:pPr lvl="2"/>
            <a:endParaRPr lang="fr-FR" b="1" dirty="0"/>
          </a:p>
        </p:txBody>
      </p:sp>
      <p:sp>
        <p:nvSpPr>
          <p:cNvPr id="31" name="Espace réservé pour une image  4">
            <a:extLst>
              <a:ext uri="{FF2B5EF4-FFF2-40B4-BE49-F238E27FC236}">
                <a16:creationId xmlns:a16="http://schemas.microsoft.com/office/drawing/2014/main" id="{A76363B0-6DDB-4EAC-A33B-C6E56BA02CCD}"/>
              </a:ext>
            </a:extLst>
          </p:cNvPr>
          <p:cNvSpPr>
            <a:spLocks noGrp="1" noChangeAspect="1"/>
          </p:cNvSpPr>
          <p:nvPr>
            <p:ph type="pic" sz="quarter" idx="26" hasCustomPrompt="1"/>
          </p:nvPr>
        </p:nvSpPr>
        <p:spPr>
          <a:xfrm>
            <a:off x="3428119" y="9417134"/>
            <a:ext cx="1433995" cy="483216"/>
          </a:xfrm>
        </p:spPr>
        <p:txBody>
          <a:bodyPr lIns="0" rIns="0" anchor="ctr">
            <a:noAutofit/>
          </a:bodyPr>
          <a:lstStyle>
            <a:lvl1pPr marL="0" indent="0">
              <a:buNone/>
              <a:defRPr sz="1200">
                <a:solidFill>
                  <a:schemeClr val="bg1"/>
                </a:solidFill>
              </a:defRPr>
            </a:lvl1pPr>
          </a:lstStyle>
          <a:p>
            <a:r>
              <a:rPr lang="fr-FR" dirty="0"/>
              <a:t>Logo</a:t>
            </a:r>
          </a:p>
        </p:txBody>
      </p:sp>
    </p:spTree>
    <p:extLst>
      <p:ext uri="{BB962C8B-B14F-4D97-AF65-F5344CB8AC3E}">
        <p14:creationId xmlns:p14="http://schemas.microsoft.com/office/powerpoint/2010/main" val="10662967"/>
      </p:ext>
    </p:extLst>
  </p:cSld>
  <p:clrMapOvr>
    <a:masterClrMapping/>
  </p:clrMapOvr>
  <p:extLst>
    <p:ext uri="{DCECCB84-F9BA-43D5-87BE-67443E8EF086}">
      <p15:sldGuideLst xmlns:p15="http://schemas.microsoft.com/office/powerpoint/2012/main">
        <p15:guide id="1" orient="horz" pos="3120">
          <p15:clr>
            <a:srgbClr val="FBAE40"/>
          </p15:clr>
        </p15:guide>
        <p15:guide id="2" pos="2160">
          <p15:clr>
            <a:srgbClr val="FBAE40"/>
          </p15:clr>
        </p15:guide>
        <p15:guide id="3" pos="187">
          <p15:clr>
            <a:srgbClr val="FBAE40"/>
          </p15:clr>
        </p15:guide>
        <p15:guide id="4" pos="4133">
          <p15:clr>
            <a:srgbClr val="FBAE40"/>
          </p15:clr>
        </p15:guide>
        <p15:guide id="5" pos="255">
          <p15:clr>
            <a:srgbClr val="FBAE40"/>
          </p15:clr>
        </p15:guide>
        <p15:guide id="6" pos="4065">
          <p15:clr>
            <a:srgbClr val="FBAE40"/>
          </p15:clr>
        </p15:guide>
        <p15:guide id="7" pos="2319">
          <p15:clr>
            <a:srgbClr val="FBAE40"/>
          </p15:clr>
        </p15:guide>
        <p15:guide id="8" pos="2387">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ro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9200379-C917-42A6-9A2A-B06057C051E8}"/>
              </a:ext>
            </a:extLst>
          </p:cNvPr>
          <p:cNvSpPr/>
          <p:nvPr userDrawn="1"/>
        </p:nvSpPr>
        <p:spPr>
          <a:xfrm>
            <a:off x="0" y="-1"/>
            <a:ext cx="6858000" cy="2013488"/>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EF2D5A82-8D77-45E6-AA23-B540A290A711}"/>
              </a:ext>
            </a:extLst>
          </p:cNvPr>
          <p:cNvSpPr>
            <a:spLocks noGrp="1"/>
          </p:cNvSpPr>
          <p:nvPr userDrawn="1">
            <p:ph type="ctrTitle"/>
          </p:nvPr>
        </p:nvSpPr>
        <p:spPr>
          <a:xfrm>
            <a:off x="296862" y="254184"/>
            <a:ext cx="3756977" cy="842349"/>
          </a:xfrm>
        </p:spPr>
        <p:txBody>
          <a:bodyPr anchor="ctr">
            <a:normAutofit/>
          </a:bodyPr>
          <a:lstStyle>
            <a:lvl1pPr algn="l">
              <a:defRPr sz="2400" b="1" cap="all" baseline="0">
                <a:solidFill>
                  <a:schemeClr val="bg1"/>
                </a:solidFill>
              </a:defRPr>
            </a:lvl1pPr>
          </a:lstStyle>
          <a:p>
            <a:r>
              <a:rPr lang="fr-FR" dirty="0"/>
              <a:t>Modifiez le style du titre</a:t>
            </a:r>
          </a:p>
        </p:txBody>
      </p:sp>
      <p:sp>
        <p:nvSpPr>
          <p:cNvPr id="3" name="Sous-titre 2">
            <a:extLst>
              <a:ext uri="{FF2B5EF4-FFF2-40B4-BE49-F238E27FC236}">
                <a16:creationId xmlns:a16="http://schemas.microsoft.com/office/drawing/2014/main" id="{541AC552-A484-463C-8DBE-D45D5F583960}"/>
              </a:ext>
            </a:extLst>
          </p:cNvPr>
          <p:cNvSpPr>
            <a:spLocks noGrp="1"/>
          </p:cNvSpPr>
          <p:nvPr userDrawn="1">
            <p:ph type="subTitle" idx="1"/>
          </p:nvPr>
        </p:nvSpPr>
        <p:spPr>
          <a:xfrm>
            <a:off x="296863" y="1223299"/>
            <a:ext cx="3523298" cy="790188"/>
          </a:xfrm>
        </p:spPr>
        <p:txBody>
          <a:bodyPr anchor="ctr">
            <a:normAutofit/>
          </a:bodyPr>
          <a:lstStyle>
            <a:lvl1pPr marL="0" indent="0" algn="l">
              <a:buNone/>
              <a:defRPr sz="1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Modifiez le style des sous-titres du masque</a:t>
            </a:r>
          </a:p>
        </p:txBody>
      </p:sp>
      <p:sp>
        <p:nvSpPr>
          <p:cNvPr id="51" name="Espace réservé pour une image  50">
            <a:extLst>
              <a:ext uri="{FF2B5EF4-FFF2-40B4-BE49-F238E27FC236}">
                <a16:creationId xmlns:a16="http://schemas.microsoft.com/office/drawing/2014/main" id="{12CA633A-E6EC-46B7-868F-34C62882F6F9}"/>
              </a:ext>
            </a:extLst>
          </p:cNvPr>
          <p:cNvSpPr>
            <a:spLocks noGrp="1"/>
          </p:cNvSpPr>
          <p:nvPr>
            <p:ph type="pic" sz="quarter" idx="15"/>
          </p:nvPr>
        </p:nvSpPr>
        <p:spPr>
          <a:xfrm>
            <a:off x="3711451" y="0"/>
            <a:ext cx="3146549" cy="4635454"/>
          </a:xfrm>
          <a:custGeom>
            <a:avLst/>
            <a:gdLst>
              <a:gd name="connsiteX0" fmla="*/ 1558110 w 3146549"/>
              <a:gd name="connsiteY0" fmla="*/ 0 h 4635454"/>
              <a:gd name="connsiteX1" fmla="*/ 1559012 w 3146549"/>
              <a:gd name="connsiteY1" fmla="*/ 2420 h 4635454"/>
              <a:gd name="connsiteX2" fmla="*/ 3146549 w 3146549"/>
              <a:gd name="connsiteY2" fmla="*/ 2420 h 4635454"/>
              <a:gd name="connsiteX3" fmla="*/ 3146549 w 3146549"/>
              <a:gd name="connsiteY3" fmla="*/ 4513459 h 4635454"/>
              <a:gd name="connsiteX4" fmla="*/ 3145510 w 3146549"/>
              <a:gd name="connsiteY4" fmla="*/ 4510514 h 4635454"/>
              <a:gd name="connsiteX5" fmla="*/ 3146410 w 3146549"/>
              <a:gd name="connsiteY5" fmla="*/ 4513227 h 4635454"/>
              <a:gd name="connsiteX6" fmla="*/ 136291 w 3146549"/>
              <a:gd name="connsiteY6" fmla="*/ 3036460 h 4635454"/>
              <a:gd name="connsiteX7" fmla="*/ 1558110 w 3146549"/>
              <a:gd name="connsiteY7" fmla="*/ 0 h 4635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46549" h="4635454">
                <a:moveTo>
                  <a:pt x="1558110" y="0"/>
                </a:moveTo>
                <a:lnTo>
                  <a:pt x="1559012" y="2420"/>
                </a:lnTo>
                <a:lnTo>
                  <a:pt x="3146549" y="2420"/>
                </a:lnTo>
                <a:lnTo>
                  <a:pt x="3146549" y="4513459"/>
                </a:lnTo>
                <a:lnTo>
                  <a:pt x="3145510" y="4510514"/>
                </a:lnTo>
                <a:lnTo>
                  <a:pt x="3146410" y="4513227"/>
                </a:lnTo>
                <a:cubicBezTo>
                  <a:pt x="1908233" y="4923835"/>
                  <a:pt x="569333" y="4266970"/>
                  <a:pt x="136291" y="3036460"/>
                </a:cubicBezTo>
                <a:cubicBezTo>
                  <a:pt x="-296752" y="1805950"/>
                  <a:pt x="335673" y="455334"/>
                  <a:pt x="1558110" y="0"/>
                </a:cubicBezTo>
                <a:close/>
              </a:path>
            </a:pathLst>
          </a:custGeom>
          <a:ln>
            <a:noFill/>
          </a:ln>
          <a:effectLst>
            <a:outerShdw blurRad="50800" dist="38100" dir="10800000" algn="r" rotWithShape="0">
              <a:prstClr val="black">
                <a:alpha val="40000"/>
              </a:prstClr>
            </a:outerShdw>
          </a:effectLst>
        </p:spPr>
        <p:txBody>
          <a:bodyPr wrap="square" tIns="1332000" anchor="ctr">
            <a:noAutofit/>
          </a:bodyPr>
          <a:lstStyle>
            <a:lvl1pPr marL="0" indent="0" algn="ctr">
              <a:buNone/>
              <a:defRPr sz="1600">
                <a:solidFill>
                  <a:schemeClr val="tx1"/>
                </a:solidFill>
              </a:defRPr>
            </a:lvl1pPr>
          </a:lstStyle>
          <a:p>
            <a:endParaRPr lang="fr-FR" dirty="0"/>
          </a:p>
        </p:txBody>
      </p:sp>
      <p:sp>
        <p:nvSpPr>
          <p:cNvPr id="53" name="Arc 52">
            <a:extLst>
              <a:ext uri="{FF2B5EF4-FFF2-40B4-BE49-F238E27FC236}">
                <a16:creationId xmlns:a16="http://schemas.microsoft.com/office/drawing/2014/main" id="{BE1AA39D-9E7E-4545-8F66-D76A2478D228}"/>
              </a:ext>
            </a:extLst>
          </p:cNvPr>
          <p:cNvSpPr/>
          <p:nvPr userDrawn="1"/>
        </p:nvSpPr>
        <p:spPr>
          <a:xfrm>
            <a:off x="3527284" y="-190236"/>
            <a:ext cx="4992157" cy="4992157"/>
          </a:xfrm>
          <a:prstGeom prst="arc">
            <a:avLst>
              <a:gd name="adj1" fmla="val 4841684"/>
              <a:gd name="adj2" fmla="val 10776032"/>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74" name="Espace réservé pour une image  73">
            <a:extLst>
              <a:ext uri="{FF2B5EF4-FFF2-40B4-BE49-F238E27FC236}">
                <a16:creationId xmlns:a16="http://schemas.microsoft.com/office/drawing/2014/main" id="{3AC1ED6F-89F7-49BD-8E23-35EA4D9FF1FF}"/>
              </a:ext>
            </a:extLst>
          </p:cNvPr>
          <p:cNvSpPr>
            <a:spLocks noGrp="1"/>
          </p:cNvSpPr>
          <p:nvPr>
            <p:ph type="pic" sz="quarter" idx="17"/>
          </p:nvPr>
        </p:nvSpPr>
        <p:spPr>
          <a:xfrm>
            <a:off x="-3130" y="6438688"/>
            <a:ext cx="2880878" cy="3467312"/>
          </a:xfrm>
          <a:custGeom>
            <a:avLst/>
            <a:gdLst>
              <a:gd name="connsiteX0" fmla="*/ 872066 w 2880878"/>
              <a:gd name="connsiteY0" fmla="*/ 1351 h 3467312"/>
              <a:gd name="connsiteX1" fmla="*/ 2558359 w 2880878"/>
              <a:gd name="connsiteY1" fmla="*/ 865760 h 3467312"/>
              <a:gd name="connsiteX2" fmla="*/ 2275611 w 2880878"/>
              <a:gd name="connsiteY2" fmla="*/ 3340981 h 3467312"/>
              <a:gd name="connsiteX3" fmla="*/ 2133635 w 2880878"/>
              <a:gd name="connsiteY3" fmla="*/ 3462641 h 3467312"/>
              <a:gd name="connsiteX4" fmla="*/ 2136730 w 2880878"/>
              <a:gd name="connsiteY4" fmla="*/ 3467312 h 3467312"/>
              <a:gd name="connsiteX5" fmla="*/ 3130 w 2880878"/>
              <a:gd name="connsiteY5" fmla="*/ 3467312 h 3467312"/>
              <a:gd name="connsiteX6" fmla="*/ 3130 w 2880878"/>
              <a:gd name="connsiteY6" fmla="*/ 252686 h 3467312"/>
              <a:gd name="connsiteX7" fmla="*/ 0 w 2880878"/>
              <a:gd name="connsiteY7" fmla="*/ 247099 h 3467312"/>
              <a:gd name="connsiteX8" fmla="*/ 872066 w 2880878"/>
              <a:gd name="connsiteY8" fmla="*/ 1351 h 34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80878" h="3467312">
                <a:moveTo>
                  <a:pt x="872066" y="1351"/>
                </a:moveTo>
                <a:cubicBezTo>
                  <a:pt x="1526185" y="-23123"/>
                  <a:pt x="2173638" y="285655"/>
                  <a:pt x="2558359" y="865760"/>
                </a:cubicBezTo>
                <a:cubicBezTo>
                  <a:pt x="3082979" y="1656813"/>
                  <a:pt x="2952739" y="2701630"/>
                  <a:pt x="2275611" y="3340981"/>
                </a:cubicBezTo>
                <a:lnTo>
                  <a:pt x="2133635" y="3462641"/>
                </a:lnTo>
                <a:lnTo>
                  <a:pt x="2136730" y="3467312"/>
                </a:lnTo>
                <a:lnTo>
                  <a:pt x="3130" y="3467312"/>
                </a:lnTo>
                <a:lnTo>
                  <a:pt x="3130" y="252686"/>
                </a:lnTo>
                <a:lnTo>
                  <a:pt x="0" y="247099"/>
                </a:lnTo>
                <a:cubicBezTo>
                  <a:pt x="276034" y="92453"/>
                  <a:pt x="574739" y="12475"/>
                  <a:pt x="872066" y="1351"/>
                </a:cubicBezTo>
                <a:close/>
              </a:path>
            </a:pathLst>
          </a:custGeom>
          <a:ln>
            <a:noFill/>
          </a:ln>
          <a:effectLst>
            <a:outerShdw blurRad="50800" dist="38100" algn="l" rotWithShape="0">
              <a:prstClr val="black">
                <a:alpha val="40000"/>
              </a:prstClr>
            </a:outerShdw>
          </a:effectLst>
        </p:spPr>
        <p:txBody>
          <a:bodyPr wrap="square" bIns="1440000" anchor="ctr">
            <a:noAutofit/>
          </a:bodyPr>
          <a:lstStyle>
            <a:lvl1pPr marL="0" indent="0" algn="ctr">
              <a:buNone/>
              <a:defRPr sz="1600">
                <a:solidFill>
                  <a:schemeClr val="tx1"/>
                </a:solidFill>
              </a:defRPr>
            </a:lvl1pPr>
          </a:lstStyle>
          <a:p>
            <a:endParaRPr lang="fr-FR" dirty="0"/>
          </a:p>
        </p:txBody>
      </p:sp>
      <p:sp>
        <p:nvSpPr>
          <p:cNvPr id="75" name="Arc 74">
            <a:extLst>
              <a:ext uri="{FF2B5EF4-FFF2-40B4-BE49-F238E27FC236}">
                <a16:creationId xmlns:a16="http://schemas.microsoft.com/office/drawing/2014/main" id="{97F3B40C-EB70-4694-9F31-EFD3C1B1C785}"/>
              </a:ext>
            </a:extLst>
          </p:cNvPr>
          <p:cNvSpPr/>
          <p:nvPr userDrawn="1"/>
        </p:nvSpPr>
        <p:spPr>
          <a:xfrm>
            <a:off x="-1135851" y="6232597"/>
            <a:ext cx="4217817" cy="4217817"/>
          </a:xfrm>
          <a:prstGeom prst="arc">
            <a:avLst>
              <a:gd name="adj1" fmla="val 15278029"/>
              <a:gd name="adj2" fmla="val 1793800"/>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8" name="Espace réservé du texte 77">
            <a:extLst>
              <a:ext uri="{FF2B5EF4-FFF2-40B4-BE49-F238E27FC236}">
                <a16:creationId xmlns:a16="http://schemas.microsoft.com/office/drawing/2014/main" id="{F6C8A281-F19D-4FFA-84D9-54F8E50ADFF2}"/>
              </a:ext>
            </a:extLst>
          </p:cNvPr>
          <p:cNvSpPr>
            <a:spLocks noGrp="1"/>
          </p:cNvSpPr>
          <p:nvPr>
            <p:ph type="body" sz="quarter" idx="18"/>
          </p:nvPr>
        </p:nvSpPr>
        <p:spPr>
          <a:xfrm>
            <a:off x="296863" y="2194687"/>
            <a:ext cx="2880000" cy="4037909"/>
          </a:xfrm>
        </p:spPr>
        <p:txBody>
          <a:bodyPr>
            <a:normAutofit/>
          </a:bodyPr>
          <a:lstStyle>
            <a:lvl1pPr marL="0" indent="0">
              <a:spcBef>
                <a:spcPts val="0"/>
              </a:spcBef>
              <a:spcAft>
                <a:spcPts val="1800"/>
              </a:spcAft>
              <a:buNone/>
              <a:defRPr sz="1800" b="1" cap="all" baseline="0">
                <a:solidFill>
                  <a:schemeClr val="accent1"/>
                </a:solidFill>
                <a:latin typeface="+mj-lt"/>
              </a:defRPr>
            </a:lvl1pPr>
            <a:lvl2pPr marL="0" indent="0">
              <a:spcBef>
                <a:spcPts val="0"/>
              </a:spcBef>
              <a:spcAft>
                <a:spcPts val="1800"/>
              </a:spcAft>
              <a:buClr>
                <a:schemeClr val="accent1"/>
              </a:buClr>
              <a:buSzPct val="120000"/>
              <a:buFont typeface="+mj-lt"/>
              <a:buNone/>
              <a:defRPr sz="1300">
                <a:solidFill>
                  <a:schemeClr val="tx2"/>
                </a:solidFill>
              </a:defRPr>
            </a:lvl2pPr>
            <a:lvl3pPr marL="0" indent="0">
              <a:spcBef>
                <a:spcPts val="0"/>
              </a:spcBef>
              <a:spcAft>
                <a:spcPts val="1800"/>
              </a:spcAft>
              <a:buNone/>
              <a:defRPr sz="1300">
                <a:solidFill>
                  <a:schemeClr val="tx2">
                    <a:lumMod val="60000"/>
                    <a:lumOff val="40000"/>
                  </a:schemeClr>
                </a:solidFill>
              </a:defRPr>
            </a:lvl3pPr>
            <a:lvl4pPr marL="1371600" indent="0">
              <a:buNone/>
              <a:defRPr/>
            </a:lvl4pPr>
            <a:lvl5pPr marL="1828800" indent="0">
              <a:buNone/>
              <a:defRPr/>
            </a:lvl5pPr>
          </a:lstStyle>
          <a:p>
            <a:pPr lvl="0"/>
            <a:r>
              <a:rPr lang="fr-FR" dirty="0"/>
              <a:t>Modifier les styles du texte du masque</a:t>
            </a:r>
          </a:p>
          <a:p>
            <a:pPr lvl="1"/>
            <a:r>
              <a:rPr lang="fr-FR" dirty="0"/>
              <a:t>Deuxième niveau</a:t>
            </a:r>
          </a:p>
          <a:p>
            <a:pPr lvl="2"/>
            <a:r>
              <a:rPr lang="fr-FR" dirty="0"/>
              <a:t>Troisième niveau</a:t>
            </a:r>
          </a:p>
        </p:txBody>
      </p:sp>
      <p:sp>
        <p:nvSpPr>
          <p:cNvPr id="79" name="Espace réservé du texte 77">
            <a:extLst>
              <a:ext uri="{FF2B5EF4-FFF2-40B4-BE49-F238E27FC236}">
                <a16:creationId xmlns:a16="http://schemas.microsoft.com/office/drawing/2014/main" id="{FB9917CD-777D-45A0-A31A-F3B66811617C}"/>
              </a:ext>
            </a:extLst>
          </p:cNvPr>
          <p:cNvSpPr>
            <a:spLocks noGrp="1"/>
          </p:cNvSpPr>
          <p:nvPr>
            <p:ph type="body" sz="quarter" idx="19"/>
          </p:nvPr>
        </p:nvSpPr>
        <p:spPr>
          <a:xfrm>
            <a:off x="3681137" y="5056106"/>
            <a:ext cx="2880000" cy="4361028"/>
          </a:xfrm>
        </p:spPr>
        <p:txBody>
          <a:bodyPr>
            <a:normAutofit/>
          </a:bodyPr>
          <a:lstStyle>
            <a:lvl1pPr marL="0" indent="0">
              <a:spcBef>
                <a:spcPts val="0"/>
              </a:spcBef>
              <a:spcAft>
                <a:spcPts val="1800"/>
              </a:spcAft>
              <a:buNone/>
              <a:defRPr sz="1800" b="1" cap="all" baseline="0">
                <a:solidFill>
                  <a:schemeClr val="accent1"/>
                </a:solidFill>
                <a:latin typeface="+mj-lt"/>
              </a:defRPr>
            </a:lvl1pPr>
            <a:lvl2pPr marL="0" indent="0">
              <a:spcBef>
                <a:spcPts val="0"/>
              </a:spcBef>
              <a:spcAft>
                <a:spcPts val="1800"/>
              </a:spcAft>
              <a:buClr>
                <a:schemeClr val="accent1"/>
              </a:buClr>
              <a:buSzPct val="120000"/>
              <a:buFont typeface="+mj-lt"/>
              <a:buNone/>
              <a:defRPr sz="1300">
                <a:solidFill>
                  <a:schemeClr val="tx2"/>
                </a:solidFill>
              </a:defRPr>
            </a:lvl2pPr>
            <a:lvl3pPr marL="0" indent="0">
              <a:spcBef>
                <a:spcPts val="0"/>
              </a:spcBef>
              <a:spcAft>
                <a:spcPts val="1800"/>
              </a:spcAft>
              <a:buNone/>
              <a:defRPr sz="1300">
                <a:solidFill>
                  <a:schemeClr val="tx2">
                    <a:lumMod val="60000"/>
                    <a:lumOff val="40000"/>
                  </a:schemeClr>
                </a:solidFill>
              </a:defRPr>
            </a:lvl3pPr>
            <a:lvl4pPr marL="1371600" indent="0">
              <a:buNone/>
              <a:defRPr/>
            </a:lvl4pPr>
            <a:lvl5pPr marL="1828800" indent="0">
              <a:buNone/>
              <a:defRPr/>
            </a:lvl5pPr>
          </a:lstStyle>
          <a:p>
            <a:pPr lvl="0"/>
            <a:r>
              <a:rPr lang="fr-FR" dirty="0"/>
              <a:t>Modifier les styles du texte du masque</a:t>
            </a:r>
          </a:p>
          <a:p>
            <a:pPr lvl="1"/>
            <a:r>
              <a:rPr lang="fr-FR" dirty="0"/>
              <a:t>Deuxième niveau</a:t>
            </a:r>
          </a:p>
          <a:p>
            <a:pPr lvl="2"/>
            <a:r>
              <a:rPr lang="fr-FR" dirty="0"/>
              <a:t>Troisième niveau</a:t>
            </a:r>
          </a:p>
        </p:txBody>
      </p:sp>
      <p:cxnSp>
        <p:nvCxnSpPr>
          <p:cNvPr id="44" name="Connecteur droit 43">
            <a:extLst>
              <a:ext uri="{FF2B5EF4-FFF2-40B4-BE49-F238E27FC236}">
                <a16:creationId xmlns:a16="http://schemas.microsoft.com/office/drawing/2014/main" id="{57B229E1-E293-4FFF-8773-22132E85A93C}"/>
              </a:ext>
            </a:extLst>
          </p:cNvPr>
          <p:cNvCxnSpPr>
            <a:cxnSpLocks/>
          </p:cNvCxnSpPr>
          <p:nvPr userDrawn="1"/>
        </p:nvCxnSpPr>
        <p:spPr>
          <a:xfrm flipH="1">
            <a:off x="404814" y="1223300"/>
            <a:ext cx="668206"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45" name="Espace réservé pour une image  4">
            <a:extLst>
              <a:ext uri="{FF2B5EF4-FFF2-40B4-BE49-F238E27FC236}">
                <a16:creationId xmlns:a16="http://schemas.microsoft.com/office/drawing/2014/main" id="{7E3CEC03-9042-4AED-9291-AEBD69E6FCE2}"/>
              </a:ext>
            </a:extLst>
          </p:cNvPr>
          <p:cNvSpPr>
            <a:spLocks noGrp="1" noChangeAspect="1"/>
          </p:cNvSpPr>
          <p:nvPr>
            <p:ph type="pic" sz="quarter" idx="26" hasCustomPrompt="1"/>
          </p:nvPr>
        </p:nvSpPr>
        <p:spPr>
          <a:xfrm>
            <a:off x="3428119" y="9417134"/>
            <a:ext cx="1433995" cy="483216"/>
          </a:xfrm>
        </p:spPr>
        <p:txBody>
          <a:bodyPr lIns="0" rIns="0" anchor="ctr">
            <a:noAutofit/>
          </a:bodyPr>
          <a:lstStyle>
            <a:lvl1pPr marL="0" indent="0">
              <a:buNone/>
              <a:defRPr sz="1200">
                <a:solidFill>
                  <a:schemeClr val="tx1"/>
                </a:solidFill>
              </a:defRPr>
            </a:lvl1pPr>
          </a:lstStyle>
          <a:p>
            <a:r>
              <a:rPr lang="fr-FR" dirty="0"/>
              <a:t>Logo</a:t>
            </a:r>
          </a:p>
        </p:txBody>
      </p:sp>
      <p:pic>
        <p:nvPicPr>
          <p:cNvPr id="46" name="Image 4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83653" y="9549740"/>
            <a:ext cx="1332000" cy="211067"/>
          </a:xfrm>
          <a:prstGeom prst="rect">
            <a:avLst/>
          </a:prstGeom>
        </p:spPr>
      </p:pic>
    </p:spTree>
    <p:extLst>
      <p:ext uri="{BB962C8B-B14F-4D97-AF65-F5344CB8AC3E}">
        <p14:creationId xmlns:p14="http://schemas.microsoft.com/office/powerpoint/2010/main" val="2824887448"/>
      </p:ext>
    </p:extLst>
  </p:cSld>
  <p:clrMapOvr>
    <a:masterClrMapping/>
  </p:clrMapOvr>
  <p:extLst>
    <p:ext uri="{DCECCB84-F9BA-43D5-87BE-67443E8EF086}">
      <p15:sldGuideLst xmlns:p15="http://schemas.microsoft.com/office/powerpoint/2012/main">
        <p15:guide id="1" orient="horz" pos="3120">
          <p15:clr>
            <a:srgbClr val="FBAE40"/>
          </p15:clr>
        </p15:guide>
        <p15:guide id="2" pos="2160">
          <p15:clr>
            <a:srgbClr val="FBAE40"/>
          </p15:clr>
        </p15:guide>
        <p15:guide id="3" pos="187">
          <p15:clr>
            <a:srgbClr val="FBAE40"/>
          </p15:clr>
        </p15:guide>
        <p15:guide id="4" pos="4133">
          <p15:clr>
            <a:srgbClr val="FBAE40"/>
          </p15:clr>
        </p15:guide>
        <p15:guide id="5" pos="255">
          <p15:clr>
            <a:srgbClr val="FBAE40"/>
          </p15:clr>
        </p15:guide>
        <p15:guide id="6" pos="4065">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ack">
    <p:spTree>
      <p:nvGrpSpPr>
        <p:cNvPr id="1" name=""/>
        <p:cNvGrpSpPr/>
        <p:nvPr/>
      </p:nvGrpSpPr>
      <p:grpSpPr>
        <a:xfrm>
          <a:off x="0" y="0"/>
          <a:ext cx="0" cy="0"/>
          <a:chOff x="0" y="0"/>
          <a:chExt cx="0" cy="0"/>
        </a:xfrm>
      </p:grpSpPr>
      <p:sp>
        <p:nvSpPr>
          <p:cNvPr id="44" name="ZoneTexte 43">
            <a:extLst>
              <a:ext uri="{FF2B5EF4-FFF2-40B4-BE49-F238E27FC236}">
                <a16:creationId xmlns:a16="http://schemas.microsoft.com/office/drawing/2014/main" id="{71412087-3AB0-4461-A800-1B0A6D1540DD}"/>
              </a:ext>
            </a:extLst>
          </p:cNvPr>
          <p:cNvSpPr txBox="1"/>
          <p:nvPr userDrawn="1"/>
        </p:nvSpPr>
        <p:spPr>
          <a:xfrm>
            <a:off x="344793" y="389037"/>
            <a:ext cx="4114800" cy="954107"/>
          </a:xfrm>
          <a:prstGeom prst="rect">
            <a:avLst/>
          </a:prstGeom>
          <a:noFill/>
        </p:spPr>
        <p:txBody>
          <a:bodyPr wrap="square" rtlCol="0">
            <a:spAutoFit/>
          </a:bodyPr>
          <a:lstStyle/>
          <a:p>
            <a:r>
              <a:rPr lang="fr-FR" sz="2800" b="1" cap="all" dirty="0">
                <a:solidFill>
                  <a:schemeClr val="bg1"/>
                </a:solidFill>
                <a:latin typeface="Trebuchet MS" panose="020B0603020202020204" pitchFamily="34" charset="0"/>
              </a:rPr>
              <a:t>36 heures dans la vie d’une startup</a:t>
            </a:r>
          </a:p>
        </p:txBody>
      </p:sp>
      <p:sp>
        <p:nvSpPr>
          <p:cNvPr id="59" name="Rectangle 58">
            <a:extLst>
              <a:ext uri="{FF2B5EF4-FFF2-40B4-BE49-F238E27FC236}">
                <a16:creationId xmlns:a16="http://schemas.microsoft.com/office/drawing/2014/main" id="{D41ECFF7-746C-405E-9439-2AF82ECFEA8F}"/>
              </a:ext>
            </a:extLst>
          </p:cNvPr>
          <p:cNvSpPr/>
          <p:nvPr userDrawn="1"/>
        </p:nvSpPr>
        <p:spPr>
          <a:xfrm>
            <a:off x="0" y="6650491"/>
            <a:ext cx="6858000" cy="3255509"/>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1" name="Arc 60">
            <a:extLst>
              <a:ext uri="{FF2B5EF4-FFF2-40B4-BE49-F238E27FC236}">
                <a16:creationId xmlns:a16="http://schemas.microsoft.com/office/drawing/2014/main" id="{DE512640-0F56-4ADA-84E2-7B4AEE9CFF43}"/>
              </a:ext>
            </a:extLst>
          </p:cNvPr>
          <p:cNvSpPr/>
          <p:nvPr userDrawn="1"/>
        </p:nvSpPr>
        <p:spPr>
          <a:xfrm>
            <a:off x="-1564114" y="5139162"/>
            <a:ext cx="5331312" cy="5331312"/>
          </a:xfrm>
          <a:prstGeom prst="arc">
            <a:avLst>
              <a:gd name="adj1" fmla="val 15322999"/>
              <a:gd name="adj2" fmla="val 19708520"/>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2" name="Arc 61">
            <a:extLst>
              <a:ext uri="{FF2B5EF4-FFF2-40B4-BE49-F238E27FC236}">
                <a16:creationId xmlns:a16="http://schemas.microsoft.com/office/drawing/2014/main" id="{C3E0DF91-625B-4D54-9A4A-F2117B0B10E8}"/>
              </a:ext>
            </a:extLst>
          </p:cNvPr>
          <p:cNvSpPr/>
          <p:nvPr userDrawn="1"/>
        </p:nvSpPr>
        <p:spPr>
          <a:xfrm>
            <a:off x="-1564114" y="5139162"/>
            <a:ext cx="5331312" cy="5331312"/>
          </a:xfrm>
          <a:prstGeom prst="arc">
            <a:avLst>
              <a:gd name="adj1" fmla="val 20500132"/>
              <a:gd name="adj2" fmla="val 2256244"/>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5" name="ZoneTexte 64">
            <a:extLst>
              <a:ext uri="{FF2B5EF4-FFF2-40B4-BE49-F238E27FC236}">
                <a16:creationId xmlns:a16="http://schemas.microsoft.com/office/drawing/2014/main" id="{51DCE195-1CBB-40BE-8879-0055886F89CB}"/>
              </a:ext>
            </a:extLst>
          </p:cNvPr>
          <p:cNvSpPr txBox="1"/>
          <p:nvPr/>
        </p:nvSpPr>
        <p:spPr>
          <a:xfrm>
            <a:off x="3932849" y="6845131"/>
            <a:ext cx="2772752" cy="369332"/>
          </a:xfrm>
          <a:prstGeom prst="rect">
            <a:avLst/>
          </a:prstGeom>
          <a:noFill/>
        </p:spPr>
        <p:txBody>
          <a:bodyPr wrap="square" rtlCol="0">
            <a:spAutoFit/>
          </a:bodyPr>
          <a:lstStyle/>
          <a:p>
            <a:r>
              <a:rPr lang="fr-FR" b="1" cap="all" dirty="0">
                <a:solidFill>
                  <a:schemeClr val="bg1"/>
                </a:solidFill>
                <a:latin typeface="Trebuchet MS" panose="020B0603020202020204" pitchFamily="34" charset="0"/>
              </a:rPr>
              <a:t>Pour en savoir plus</a:t>
            </a:r>
          </a:p>
        </p:txBody>
      </p:sp>
      <p:sp>
        <p:nvSpPr>
          <p:cNvPr id="94" name="Espace réservé du texte 77">
            <a:extLst>
              <a:ext uri="{FF2B5EF4-FFF2-40B4-BE49-F238E27FC236}">
                <a16:creationId xmlns:a16="http://schemas.microsoft.com/office/drawing/2014/main" id="{C6D2CD1C-7D90-4B2C-AAAD-B5C2854414AD}"/>
              </a:ext>
            </a:extLst>
          </p:cNvPr>
          <p:cNvSpPr>
            <a:spLocks noGrp="1"/>
          </p:cNvSpPr>
          <p:nvPr userDrawn="1">
            <p:ph type="body" sz="quarter" idx="20"/>
          </p:nvPr>
        </p:nvSpPr>
        <p:spPr>
          <a:xfrm>
            <a:off x="296863" y="446519"/>
            <a:ext cx="2880000" cy="4506481"/>
          </a:xfrm>
        </p:spPr>
        <p:txBody>
          <a:bodyPr>
            <a:normAutofit/>
          </a:bodyPr>
          <a:lstStyle>
            <a:lvl1pPr marL="0" indent="0">
              <a:spcBef>
                <a:spcPts val="0"/>
              </a:spcBef>
              <a:spcAft>
                <a:spcPts val="1800"/>
              </a:spcAft>
              <a:buNone/>
              <a:defRPr sz="1800" b="1" cap="all" baseline="0">
                <a:solidFill>
                  <a:schemeClr val="accent1"/>
                </a:solidFill>
                <a:latin typeface="+mj-lt"/>
              </a:defRPr>
            </a:lvl1pPr>
            <a:lvl2pPr marL="0" indent="0">
              <a:spcBef>
                <a:spcPts val="0"/>
              </a:spcBef>
              <a:spcAft>
                <a:spcPts val="1800"/>
              </a:spcAft>
              <a:buClr>
                <a:schemeClr val="accent1"/>
              </a:buClr>
              <a:buSzPct val="120000"/>
              <a:buFont typeface="+mj-lt"/>
              <a:buNone/>
              <a:defRPr sz="1300">
                <a:solidFill>
                  <a:schemeClr val="tx2"/>
                </a:solidFill>
              </a:defRPr>
            </a:lvl2pPr>
            <a:lvl3pPr marL="0" indent="0">
              <a:spcBef>
                <a:spcPts val="0"/>
              </a:spcBef>
              <a:spcAft>
                <a:spcPts val="1800"/>
              </a:spcAft>
              <a:buNone/>
              <a:defRPr sz="1300">
                <a:solidFill>
                  <a:schemeClr val="tx2">
                    <a:lumMod val="60000"/>
                    <a:lumOff val="40000"/>
                  </a:schemeClr>
                </a:solidFill>
              </a:defRPr>
            </a:lvl3pPr>
            <a:lvl4pPr marL="1371600" indent="0">
              <a:buNone/>
              <a:defRPr/>
            </a:lvl4pPr>
            <a:lvl5pPr marL="1828800" indent="0">
              <a:buNone/>
              <a:defRPr/>
            </a:lvl5pPr>
          </a:lstStyle>
          <a:p>
            <a:pPr lvl="0"/>
            <a:r>
              <a:rPr lang="fr-FR" dirty="0"/>
              <a:t>Modifier les styles du texte du masque</a:t>
            </a:r>
          </a:p>
          <a:p>
            <a:pPr lvl="1"/>
            <a:r>
              <a:rPr lang="fr-FR" dirty="0"/>
              <a:t>Deuxième niveau</a:t>
            </a:r>
          </a:p>
          <a:p>
            <a:pPr lvl="2"/>
            <a:r>
              <a:rPr lang="fr-FR" dirty="0"/>
              <a:t>Troisième niveau</a:t>
            </a:r>
          </a:p>
        </p:txBody>
      </p:sp>
      <p:sp>
        <p:nvSpPr>
          <p:cNvPr id="95" name="Espace réservé du texte 77">
            <a:extLst>
              <a:ext uri="{FF2B5EF4-FFF2-40B4-BE49-F238E27FC236}">
                <a16:creationId xmlns:a16="http://schemas.microsoft.com/office/drawing/2014/main" id="{BF71F432-0C76-4011-8DD3-36CAE954C01B}"/>
              </a:ext>
            </a:extLst>
          </p:cNvPr>
          <p:cNvSpPr>
            <a:spLocks noGrp="1"/>
          </p:cNvSpPr>
          <p:nvPr userDrawn="1">
            <p:ph type="body" sz="quarter" idx="21"/>
          </p:nvPr>
        </p:nvSpPr>
        <p:spPr>
          <a:xfrm>
            <a:off x="3677597" y="446519"/>
            <a:ext cx="2880000" cy="6028156"/>
          </a:xfrm>
        </p:spPr>
        <p:txBody>
          <a:bodyPr>
            <a:normAutofit/>
          </a:bodyPr>
          <a:lstStyle>
            <a:lvl1pPr marL="0" indent="0">
              <a:spcBef>
                <a:spcPts val="0"/>
              </a:spcBef>
              <a:spcAft>
                <a:spcPts val="1800"/>
              </a:spcAft>
              <a:buNone/>
              <a:defRPr sz="1800" b="1" cap="all" baseline="0">
                <a:solidFill>
                  <a:schemeClr val="accent1"/>
                </a:solidFill>
                <a:latin typeface="+mj-lt"/>
              </a:defRPr>
            </a:lvl1pPr>
            <a:lvl2pPr marL="0" indent="0">
              <a:spcBef>
                <a:spcPts val="0"/>
              </a:spcBef>
              <a:spcAft>
                <a:spcPts val="1800"/>
              </a:spcAft>
              <a:buClr>
                <a:schemeClr val="accent1"/>
              </a:buClr>
              <a:buSzPct val="120000"/>
              <a:buFont typeface="+mj-lt"/>
              <a:buNone/>
              <a:defRPr sz="1300">
                <a:solidFill>
                  <a:schemeClr val="tx2"/>
                </a:solidFill>
              </a:defRPr>
            </a:lvl2pPr>
            <a:lvl3pPr marL="0" indent="0">
              <a:spcBef>
                <a:spcPts val="0"/>
              </a:spcBef>
              <a:spcAft>
                <a:spcPts val="1800"/>
              </a:spcAft>
              <a:buNone/>
              <a:defRPr sz="1300">
                <a:solidFill>
                  <a:schemeClr val="tx2">
                    <a:lumMod val="60000"/>
                    <a:lumOff val="40000"/>
                  </a:schemeClr>
                </a:solidFill>
              </a:defRPr>
            </a:lvl3pPr>
            <a:lvl4pPr marL="1371600" indent="0">
              <a:buNone/>
              <a:defRPr/>
            </a:lvl4pPr>
            <a:lvl5pPr marL="1828800" indent="0">
              <a:buNone/>
              <a:defRPr/>
            </a:lvl5pPr>
          </a:lstStyle>
          <a:p>
            <a:pPr lvl="0"/>
            <a:r>
              <a:rPr lang="fr-FR" dirty="0"/>
              <a:t>Modifier les styles du texte du masque</a:t>
            </a:r>
          </a:p>
          <a:p>
            <a:pPr lvl="1"/>
            <a:r>
              <a:rPr lang="fr-FR" dirty="0"/>
              <a:t>Deuxième niveau</a:t>
            </a:r>
          </a:p>
          <a:p>
            <a:pPr lvl="2"/>
            <a:r>
              <a:rPr lang="fr-FR" dirty="0"/>
              <a:t>Troisième niveau</a:t>
            </a:r>
          </a:p>
        </p:txBody>
      </p:sp>
      <p:sp>
        <p:nvSpPr>
          <p:cNvPr id="97" name="Espace réservé pour une image  96">
            <a:extLst>
              <a:ext uri="{FF2B5EF4-FFF2-40B4-BE49-F238E27FC236}">
                <a16:creationId xmlns:a16="http://schemas.microsoft.com/office/drawing/2014/main" id="{68626897-67E2-40AA-BA0B-A70ED57D1B64}"/>
              </a:ext>
            </a:extLst>
          </p:cNvPr>
          <p:cNvSpPr>
            <a:spLocks noGrp="1"/>
          </p:cNvSpPr>
          <p:nvPr userDrawn="1">
            <p:ph type="pic" sz="quarter" idx="22"/>
          </p:nvPr>
        </p:nvSpPr>
        <p:spPr>
          <a:xfrm>
            <a:off x="-2510" y="5321538"/>
            <a:ext cx="3585927" cy="4584463"/>
          </a:xfrm>
          <a:custGeom>
            <a:avLst/>
            <a:gdLst>
              <a:gd name="connsiteX0" fmla="*/ 1152655 w 3585927"/>
              <a:gd name="connsiteY0" fmla="*/ 525 h 4584463"/>
              <a:gd name="connsiteX1" fmla="*/ 3268455 w 3585927"/>
              <a:gd name="connsiteY1" fmla="*/ 1268609 h 4584463"/>
              <a:gd name="connsiteX2" fmla="*/ 2625981 w 3585927"/>
              <a:gd name="connsiteY2" fmla="*/ 4443196 h 4584463"/>
              <a:gd name="connsiteX3" fmla="*/ 2428883 w 3585927"/>
              <a:gd name="connsiteY3" fmla="*/ 4581021 h 4584463"/>
              <a:gd name="connsiteX4" fmla="*/ 2430816 w 3585927"/>
              <a:gd name="connsiteY4" fmla="*/ 4584463 h 4584463"/>
              <a:gd name="connsiteX5" fmla="*/ 2511 w 3585927"/>
              <a:gd name="connsiteY5" fmla="*/ 4584463 h 4584463"/>
              <a:gd name="connsiteX6" fmla="*/ 2511 w 3585927"/>
              <a:gd name="connsiteY6" fmla="*/ 264212 h 4584463"/>
              <a:gd name="connsiteX7" fmla="*/ 0 w 3585927"/>
              <a:gd name="connsiteY7" fmla="*/ 259152 h 4584463"/>
              <a:gd name="connsiteX8" fmla="*/ 1152655 w 3585927"/>
              <a:gd name="connsiteY8" fmla="*/ 525 h 4584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85927" h="4584463">
                <a:moveTo>
                  <a:pt x="1152655" y="525"/>
                </a:moveTo>
                <a:cubicBezTo>
                  <a:pt x="2005554" y="18092"/>
                  <a:pt x="2823843" y="475694"/>
                  <a:pt x="3268455" y="1268609"/>
                </a:cubicBezTo>
                <a:cubicBezTo>
                  <a:pt x="3874746" y="2349858"/>
                  <a:pt x="3586626" y="3698736"/>
                  <a:pt x="2625981" y="4443196"/>
                </a:cubicBezTo>
                <a:lnTo>
                  <a:pt x="2428883" y="4581021"/>
                </a:lnTo>
                <a:lnTo>
                  <a:pt x="2430816" y="4584463"/>
                </a:lnTo>
                <a:lnTo>
                  <a:pt x="2511" y="4584463"/>
                </a:lnTo>
                <a:lnTo>
                  <a:pt x="2511" y="264212"/>
                </a:lnTo>
                <a:lnTo>
                  <a:pt x="0" y="259152"/>
                </a:lnTo>
                <a:cubicBezTo>
                  <a:pt x="370141" y="75470"/>
                  <a:pt x="764973" y="-7461"/>
                  <a:pt x="1152655" y="525"/>
                </a:cubicBezTo>
                <a:close/>
              </a:path>
            </a:pathLst>
          </a:custGeom>
          <a:ln>
            <a:noFill/>
          </a:ln>
          <a:effectLst>
            <a:outerShdw blurRad="50800" dist="38100" algn="l" rotWithShape="0">
              <a:prstClr val="black">
                <a:alpha val="40000"/>
              </a:prstClr>
            </a:outerShdw>
          </a:effectLst>
        </p:spPr>
        <p:txBody>
          <a:bodyPr wrap="square" tIns="504000" bIns="46800">
            <a:noAutofit/>
          </a:bodyPr>
          <a:lstStyle>
            <a:lvl1pPr marL="0" indent="0" algn="ctr">
              <a:buNone/>
              <a:defRPr sz="1600"/>
            </a:lvl1pPr>
          </a:lstStyle>
          <a:p>
            <a:endParaRPr lang="fr-FR"/>
          </a:p>
        </p:txBody>
      </p:sp>
      <p:grpSp>
        <p:nvGrpSpPr>
          <p:cNvPr id="98" name="Groupe 56">
            <a:extLst>
              <a:ext uri="{FF2B5EF4-FFF2-40B4-BE49-F238E27FC236}">
                <a16:creationId xmlns:a16="http://schemas.microsoft.com/office/drawing/2014/main" id="{E0456361-62AB-4EF9-A66F-A2336D5C7226}"/>
              </a:ext>
            </a:extLst>
          </p:cNvPr>
          <p:cNvGrpSpPr>
            <a:grpSpLocks noChangeAspect="1"/>
          </p:cNvGrpSpPr>
          <p:nvPr userDrawn="1"/>
        </p:nvGrpSpPr>
        <p:grpSpPr>
          <a:xfrm>
            <a:off x="5142147" y="9593112"/>
            <a:ext cx="1311041" cy="211032"/>
            <a:chOff x="721663" y="6029980"/>
            <a:chExt cx="2055017" cy="330786"/>
          </a:xfrm>
          <a:solidFill>
            <a:schemeClr val="bg1"/>
          </a:solidFill>
        </p:grpSpPr>
        <p:sp>
          <p:nvSpPr>
            <p:cNvPr id="99" name="Freeform 6">
              <a:extLst>
                <a:ext uri="{FF2B5EF4-FFF2-40B4-BE49-F238E27FC236}">
                  <a16:creationId xmlns:a16="http://schemas.microsoft.com/office/drawing/2014/main" id="{12E1EEA8-0D63-4D24-B1EE-4AEB52A797E4}"/>
                </a:ext>
              </a:extLst>
            </p:cNvPr>
            <p:cNvSpPr>
              <a:spLocks/>
            </p:cNvSpPr>
            <p:nvPr/>
          </p:nvSpPr>
          <p:spPr bwMode="auto">
            <a:xfrm>
              <a:off x="1612171" y="6264324"/>
              <a:ext cx="123481" cy="94639"/>
            </a:xfrm>
            <a:custGeom>
              <a:avLst/>
              <a:gdLst>
                <a:gd name="T0" fmla="*/ 0 w 103"/>
                <a:gd name="T1" fmla="*/ 44 h 44"/>
                <a:gd name="T2" fmla="*/ 39 w 58"/>
                <a:gd name="T3" fmla="*/ 0 h 44"/>
                <a:gd name="T4" fmla="*/ 56 w 58"/>
                <a:gd name="T5" fmla="*/ 3 h 44"/>
                <a:gd name="T6" fmla="*/ 57 w 58"/>
                <a:gd name="T7" fmla="*/ 9 h 44"/>
                <a:gd name="T8" fmla="*/ 39 w 58"/>
                <a:gd name="T9" fmla="*/ 3 h 44"/>
                <a:gd name="T10" fmla="*/ 0 w 103"/>
                <a:gd name="T11" fmla="*/ 41 h 44"/>
                <a:gd name="T12" fmla="*/ 57 w 58"/>
                <a:gd name="T13" fmla="*/ 35 h 44"/>
                <a:gd name="T14" fmla="*/ 58 w 58"/>
                <a:gd name="T15" fmla="*/ 38 h 44"/>
                <a:gd name="T16" fmla="*/ 0 w 103"/>
                <a:gd name="T1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44">
                  <a:moveTo>
                    <a:pt x="40" y="44"/>
                  </a:moveTo>
                  <a:cubicBezTo>
                    <a:pt x="0" y="44"/>
                    <a:pt x="3" y="0"/>
                    <a:pt x="39" y="0"/>
                  </a:cubicBezTo>
                  <a:cubicBezTo>
                    <a:pt x="45" y="0"/>
                    <a:pt x="50" y="1"/>
                    <a:pt x="56" y="3"/>
                  </a:cubicBezTo>
                  <a:cubicBezTo>
                    <a:pt x="57" y="9"/>
                    <a:pt x="57" y="9"/>
                    <a:pt x="57" y="9"/>
                  </a:cubicBezTo>
                  <a:cubicBezTo>
                    <a:pt x="54" y="8"/>
                    <a:pt x="48" y="3"/>
                    <a:pt x="39" y="3"/>
                  </a:cubicBezTo>
                  <a:cubicBezTo>
                    <a:pt x="12" y="3"/>
                    <a:pt x="15" y="41"/>
                    <a:pt x="40" y="41"/>
                  </a:cubicBezTo>
                  <a:cubicBezTo>
                    <a:pt x="48" y="41"/>
                    <a:pt x="52" y="39"/>
                    <a:pt x="57" y="35"/>
                  </a:cubicBezTo>
                  <a:cubicBezTo>
                    <a:pt x="58" y="38"/>
                    <a:pt x="58" y="38"/>
                    <a:pt x="58" y="38"/>
                  </a:cubicBezTo>
                  <a:cubicBezTo>
                    <a:pt x="53" y="42"/>
                    <a:pt x="47" y="44"/>
                    <a:pt x="40" y="4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0" name="Freeform 7">
              <a:extLst>
                <a:ext uri="{FF2B5EF4-FFF2-40B4-BE49-F238E27FC236}">
                  <a16:creationId xmlns:a16="http://schemas.microsoft.com/office/drawing/2014/main" id="{6E05FADB-4BD6-493B-8E45-52FC66BCFB41}"/>
                </a:ext>
              </a:extLst>
            </p:cNvPr>
            <p:cNvSpPr>
              <a:spLocks/>
            </p:cNvSpPr>
            <p:nvPr/>
          </p:nvSpPr>
          <p:spPr bwMode="auto">
            <a:xfrm>
              <a:off x="1908706" y="6261620"/>
              <a:ext cx="85626" cy="99146"/>
            </a:xfrm>
            <a:custGeom>
              <a:avLst/>
              <a:gdLst>
                <a:gd name="T0" fmla="*/ 0 w 40"/>
                <a:gd name="T1" fmla="*/ 0 h 46"/>
                <a:gd name="T2" fmla="*/ 37 w 40"/>
                <a:gd name="T3" fmla="*/ 35 h 46"/>
                <a:gd name="T4" fmla="*/ 37 w 40"/>
                <a:gd name="T5" fmla="*/ 5 h 46"/>
                <a:gd name="T6" fmla="*/ 36 w 40"/>
                <a:gd name="T7" fmla="*/ 1 h 46"/>
                <a:gd name="T8" fmla="*/ 40 w 40"/>
                <a:gd name="T9" fmla="*/ 1 h 46"/>
                <a:gd name="T10" fmla="*/ 40 w 40"/>
                <a:gd name="T11" fmla="*/ 5 h 46"/>
                <a:gd name="T12" fmla="*/ 40 w 40"/>
                <a:gd name="T13" fmla="*/ 46 h 46"/>
                <a:gd name="T14" fmla="*/ 38 w 40"/>
                <a:gd name="T15" fmla="*/ 46 h 46"/>
                <a:gd name="T16" fmla="*/ 0 w 40"/>
                <a:gd name="T17" fmla="*/ 10 h 46"/>
                <a:gd name="T18" fmla="*/ 0 w 40"/>
                <a:gd name="T19"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46">
                  <a:moveTo>
                    <a:pt x="0" y="0"/>
                  </a:moveTo>
                  <a:cubicBezTo>
                    <a:pt x="37" y="35"/>
                    <a:pt x="37" y="35"/>
                    <a:pt x="37" y="35"/>
                  </a:cubicBezTo>
                  <a:cubicBezTo>
                    <a:pt x="37" y="5"/>
                    <a:pt x="37" y="5"/>
                    <a:pt x="37" y="5"/>
                  </a:cubicBezTo>
                  <a:cubicBezTo>
                    <a:pt x="37" y="3"/>
                    <a:pt x="36" y="1"/>
                    <a:pt x="36" y="1"/>
                  </a:cubicBezTo>
                  <a:cubicBezTo>
                    <a:pt x="40" y="1"/>
                    <a:pt x="40" y="1"/>
                    <a:pt x="40" y="1"/>
                  </a:cubicBezTo>
                  <a:cubicBezTo>
                    <a:pt x="40" y="1"/>
                    <a:pt x="40" y="3"/>
                    <a:pt x="40" y="5"/>
                  </a:cubicBezTo>
                  <a:cubicBezTo>
                    <a:pt x="40" y="46"/>
                    <a:pt x="40" y="46"/>
                    <a:pt x="40" y="46"/>
                  </a:cubicBezTo>
                  <a:cubicBezTo>
                    <a:pt x="38" y="46"/>
                    <a:pt x="38" y="46"/>
                    <a:pt x="38" y="46"/>
                  </a:cubicBezTo>
                  <a:cubicBezTo>
                    <a:pt x="0" y="10"/>
                    <a:pt x="0" y="10"/>
                    <a:pt x="0" y="1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1" name="Freeform 8">
              <a:extLst>
                <a:ext uri="{FF2B5EF4-FFF2-40B4-BE49-F238E27FC236}">
                  <a16:creationId xmlns:a16="http://schemas.microsoft.com/office/drawing/2014/main" id="{03911745-7142-4C7D-9CB0-3D5C402F9DE8}"/>
                </a:ext>
              </a:extLst>
            </p:cNvPr>
            <p:cNvSpPr>
              <a:spLocks/>
            </p:cNvSpPr>
            <p:nvPr/>
          </p:nvSpPr>
          <p:spPr bwMode="auto">
            <a:xfrm>
              <a:off x="2024075" y="6261620"/>
              <a:ext cx="81119" cy="99146"/>
            </a:xfrm>
            <a:custGeom>
              <a:avLst/>
              <a:gdLst>
                <a:gd name="T0" fmla="*/ 18 w 38"/>
                <a:gd name="T1" fmla="*/ 45 h 46"/>
                <a:gd name="T2" fmla="*/ 1 w 38"/>
                <a:gd name="T3" fmla="*/ 41 h 46"/>
                <a:gd name="T4" fmla="*/ 0 w 38"/>
                <a:gd name="T5" fmla="*/ 35 h 46"/>
                <a:gd name="T6" fmla="*/ 18 w 38"/>
                <a:gd name="T7" fmla="*/ 43 h 46"/>
                <a:gd name="T8" fmla="*/ 29 w 38"/>
                <a:gd name="T9" fmla="*/ 36 h 46"/>
                <a:gd name="T10" fmla="*/ 18 w 38"/>
                <a:gd name="T11" fmla="*/ 24 h 46"/>
                <a:gd name="T12" fmla="*/ 1 w 38"/>
                <a:gd name="T13" fmla="*/ 10 h 46"/>
                <a:gd name="T14" fmla="*/ 18 w 38"/>
                <a:gd name="T15" fmla="*/ 1 h 46"/>
                <a:gd name="T16" fmla="*/ 34 w 38"/>
                <a:gd name="T17" fmla="*/ 4 h 46"/>
                <a:gd name="T18" fmla="*/ 35 w 38"/>
                <a:gd name="T19" fmla="*/ 9 h 46"/>
                <a:gd name="T20" fmla="*/ 17 w 38"/>
                <a:gd name="T21" fmla="*/ 3 h 46"/>
                <a:gd name="T22" fmla="*/ 21 w 38"/>
                <a:gd name="T23" fmla="*/ 18 h 46"/>
                <a:gd name="T24" fmla="*/ 38 w 38"/>
                <a:gd name="T25" fmla="*/ 33 h 46"/>
                <a:gd name="T26" fmla="*/ 18 w 38"/>
                <a:gd name="T27" fmla="*/ 4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46">
                  <a:moveTo>
                    <a:pt x="18" y="45"/>
                  </a:moveTo>
                  <a:cubicBezTo>
                    <a:pt x="17" y="45"/>
                    <a:pt x="10" y="46"/>
                    <a:pt x="1" y="41"/>
                  </a:cubicBezTo>
                  <a:cubicBezTo>
                    <a:pt x="0" y="35"/>
                    <a:pt x="0" y="35"/>
                    <a:pt x="0" y="35"/>
                  </a:cubicBezTo>
                  <a:cubicBezTo>
                    <a:pt x="2" y="37"/>
                    <a:pt x="10" y="43"/>
                    <a:pt x="18" y="43"/>
                  </a:cubicBezTo>
                  <a:cubicBezTo>
                    <a:pt x="22" y="44"/>
                    <a:pt x="28" y="41"/>
                    <a:pt x="29" y="36"/>
                  </a:cubicBezTo>
                  <a:cubicBezTo>
                    <a:pt x="30" y="31"/>
                    <a:pt x="27" y="28"/>
                    <a:pt x="18" y="24"/>
                  </a:cubicBezTo>
                  <a:cubicBezTo>
                    <a:pt x="9" y="20"/>
                    <a:pt x="0" y="17"/>
                    <a:pt x="1" y="10"/>
                  </a:cubicBezTo>
                  <a:cubicBezTo>
                    <a:pt x="2" y="6"/>
                    <a:pt x="8" y="1"/>
                    <a:pt x="18" y="1"/>
                  </a:cubicBezTo>
                  <a:cubicBezTo>
                    <a:pt x="22" y="0"/>
                    <a:pt x="27" y="1"/>
                    <a:pt x="34" y="4"/>
                  </a:cubicBezTo>
                  <a:cubicBezTo>
                    <a:pt x="35" y="9"/>
                    <a:pt x="35" y="9"/>
                    <a:pt x="35" y="9"/>
                  </a:cubicBezTo>
                  <a:cubicBezTo>
                    <a:pt x="27" y="3"/>
                    <a:pt x="21" y="2"/>
                    <a:pt x="17" y="3"/>
                  </a:cubicBezTo>
                  <a:cubicBezTo>
                    <a:pt x="9" y="4"/>
                    <a:pt x="4" y="11"/>
                    <a:pt x="21" y="18"/>
                  </a:cubicBezTo>
                  <a:cubicBezTo>
                    <a:pt x="30" y="22"/>
                    <a:pt x="38" y="25"/>
                    <a:pt x="38" y="33"/>
                  </a:cubicBezTo>
                  <a:cubicBezTo>
                    <a:pt x="38" y="44"/>
                    <a:pt x="21" y="46"/>
                    <a:pt x="18" y="4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2" name="Freeform 9">
              <a:extLst>
                <a:ext uri="{FF2B5EF4-FFF2-40B4-BE49-F238E27FC236}">
                  <a16:creationId xmlns:a16="http://schemas.microsoft.com/office/drawing/2014/main" id="{E1ADD674-FCF7-4325-BC37-9DB43ACCFD1C}"/>
                </a:ext>
              </a:extLst>
            </p:cNvPr>
            <p:cNvSpPr>
              <a:spLocks/>
            </p:cNvSpPr>
            <p:nvPr/>
          </p:nvSpPr>
          <p:spPr bwMode="auto">
            <a:xfrm>
              <a:off x="2262926" y="6264324"/>
              <a:ext cx="67599" cy="94639"/>
            </a:xfrm>
            <a:custGeom>
              <a:avLst/>
              <a:gdLst>
                <a:gd name="T0" fmla="*/ 30 w 32"/>
                <a:gd name="T1" fmla="*/ 44 h 44"/>
                <a:gd name="T2" fmla="*/ 0 w 32"/>
                <a:gd name="T3" fmla="*/ 44 h 44"/>
                <a:gd name="T4" fmla="*/ 1 w 32"/>
                <a:gd name="T5" fmla="*/ 37 h 44"/>
                <a:gd name="T6" fmla="*/ 1 w 32"/>
                <a:gd name="T7" fmla="*/ 7 h 44"/>
                <a:gd name="T8" fmla="*/ 0 w 32"/>
                <a:gd name="T9" fmla="*/ 0 h 44"/>
                <a:gd name="T10" fmla="*/ 10 w 32"/>
                <a:gd name="T11" fmla="*/ 0 h 44"/>
                <a:gd name="T12" fmla="*/ 9 w 32"/>
                <a:gd name="T13" fmla="*/ 6 h 44"/>
                <a:gd name="T14" fmla="*/ 9 w 32"/>
                <a:gd name="T15" fmla="*/ 41 h 44"/>
                <a:gd name="T16" fmla="*/ 23 w 32"/>
                <a:gd name="T17" fmla="*/ 41 h 44"/>
                <a:gd name="T18" fmla="*/ 32 w 32"/>
                <a:gd name="T19" fmla="*/ 39 h 44"/>
                <a:gd name="T20" fmla="*/ 30 w 32"/>
                <a:gd name="T21"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44">
                  <a:moveTo>
                    <a:pt x="30" y="44"/>
                  </a:moveTo>
                  <a:cubicBezTo>
                    <a:pt x="0" y="44"/>
                    <a:pt x="0" y="44"/>
                    <a:pt x="0" y="44"/>
                  </a:cubicBezTo>
                  <a:cubicBezTo>
                    <a:pt x="1" y="41"/>
                    <a:pt x="1" y="40"/>
                    <a:pt x="1" y="37"/>
                  </a:cubicBezTo>
                  <a:cubicBezTo>
                    <a:pt x="1" y="7"/>
                    <a:pt x="1" y="7"/>
                    <a:pt x="1" y="7"/>
                  </a:cubicBezTo>
                  <a:cubicBezTo>
                    <a:pt x="1" y="5"/>
                    <a:pt x="1" y="3"/>
                    <a:pt x="0" y="0"/>
                  </a:cubicBezTo>
                  <a:cubicBezTo>
                    <a:pt x="10" y="0"/>
                    <a:pt x="10" y="0"/>
                    <a:pt x="10" y="0"/>
                  </a:cubicBezTo>
                  <a:cubicBezTo>
                    <a:pt x="9" y="3"/>
                    <a:pt x="9" y="4"/>
                    <a:pt x="9" y="6"/>
                  </a:cubicBezTo>
                  <a:cubicBezTo>
                    <a:pt x="9" y="41"/>
                    <a:pt x="9" y="41"/>
                    <a:pt x="9" y="41"/>
                  </a:cubicBezTo>
                  <a:cubicBezTo>
                    <a:pt x="23" y="41"/>
                    <a:pt x="23" y="41"/>
                    <a:pt x="23" y="41"/>
                  </a:cubicBezTo>
                  <a:cubicBezTo>
                    <a:pt x="25" y="41"/>
                    <a:pt x="27" y="41"/>
                    <a:pt x="32" y="39"/>
                  </a:cubicBezTo>
                  <a:lnTo>
                    <a:pt x="3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3" name="Freeform 10">
              <a:extLst>
                <a:ext uri="{FF2B5EF4-FFF2-40B4-BE49-F238E27FC236}">
                  <a16:creationId xmlns:a16="http://schemas.microsoft.com/office/drawing/2014/main" id="{4AF8BACF-7910-4EA0-B1A1-2DC715D58508}"/>
                </a:ext>
              </a:extLst>
            </p:cNvPr>
            <p:cNvSpPr>
              <a:spLocks/>
            </p:cNvSpPr>
            <p:nvPr/>
          </p:nvSpPr>
          <p:spPr bwMode="auto">
            <a:xfrm>
              <a:off x="2328723" y="6264324"/>
              <a:ext cx="98244" cy="94639"/>
            </a:xfrm>
            <a:custGeom>
              <a:avLst/>
              <a:gdLst>
                <a:gd name="T0" fmla="*/ 38 w 46"/>
                <a:gd name="T1" fmla="*/ 2 h 44"/>
                <a:gd name="T2" fmla="*/ 27 w 46"/>
                <a:gd name="T3" fmla="*/ 2 h 44"/>
                <a:gd name="T4" fmla="*/ 27 w 46"/>
                <a:gd name="T5" fmla="*/ 37 h 44"/>
                <a:gd name="T6" fmla="*/ 28 w 46"/>
                <a:gd name="T7" fmla="*/ 44 h 44"/>
                <a:gd name="T8" fmla="*/ 18 w 46"/>
                <a:gd name="T9" fmla="*/ 44 h 44"/>
                <a:gd name="T10" fmla="*/ 19 w 46"/>
                <a:gd name="T11" fmla="*/ 37 h 44"/>
                <a:gd name="T12" fmla="*/ 19 w 46"/>
                <a:gd name="T13" fmla="*/ 2 h 44"/>
                <a:gd name="T14" fmla="*/ 8 w 46"/>
                <a:gd name="T15" fmla="*/ 2 h 44"/>
                <a:gd name="T16" fmla="*/ 0 w 46"/>
                <a:gd name="T17" fmla="*/ 4 h 44"/>
                <a:gd name="T18" fmla="*/ 2 w 46"/>
                <a:gd name="T19" fmla="*/ 0 h 44"/>
                <a:gd name="T20" fmla="*/ 44 w 46"/>
                <a:gd name="T21" fmla="*/ 0 h 44"/>
                <a:gd name="T22" fmla="*/ 46 w 46"/>
                <a:gd name="T23" fmla="*/ 4 h 44"/>
                <a:gd name="T24" fmla="*/ 38 w 46"/>
                <a:gd name="T25" fmla="*/ 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44">
                  <a:moveTo>
                    <a:pt x="38" y="2"/>
                  </a:moveTo>
                  <a:cubicBezTo>
                    <a:pt x="27" y="2"/>
                    <a:pt x="27" y="2"/>
                    <a:pt x="27" y="2"/>
                  </a:cubicBezTo>
                  <a:cubicBezTo>
                    <a:pt x="27" y="37"/>
                    <a:pt x="27" y="37"/>
                    <a:pt x="27" y="37"/>
                  </a:cubicBezTo>
                  <a:cubicBezTo>
                    <a:pt x="27" y="40"/>
                    <a:pt x="27" y="41"/>
                    <a:pt x="28" y="44"/>
                  </a:cubicBezTo>
                  <a:cubicBezTo>
                    <a:pt x="18" y="44"/>
                    <a:pt x="18" y="44"/>
                    <a:pt x="18" y="44"/>
                  </a:cubicBezTo>
                  <a:cubicBezTo>
                    <a:pt x="19" y="41"/>
                    <a:pt x="19" y="39"/>
                    <a:pt x="19" y="37"/>
                  </a:cubicBezTo>
                  <a:cubicBezTo>
                    <a:pt x="19" y="2"/>
                    <a:pt x="19" y="2"/>
                    <a:pt x="19" y="2"/>
                  </a:cubicBezTo>
                  <a:cubicBezTo>
                    <a:pt x="8" y="2"/>
                    <a:pt x="8" y="2"/>
                    <a:pt x="8" y="2"/>
                  </a:cubicBezTo>
                  <a:cubicBezTo>
                    <a:pt x="6" y="2"/>
                    <a:pt x="5" y="2"/>
                    <a:pt x="0" y="4"/>
                  </a:cubicBezTo>
                  <a:cubicBezTo>
                    <a:pt x="2" y="0"/>
                    <a:pt x="2" y="0"/>
                    <a:pt x="2" y="0"/>
                  </a:cubicBezTo>
                  <a:cubicBezTo>
                    <a:pt x="44" y="0"/>
                    <a:pt x="44" y="0"/>
                    <a:pt x="44" y="0"/>
                  </a:cubicBezTo>
                  <a:cubicBezTo>
                    <a:pt x="46" y="4"/>
                    <a:pt x="46" y="4"/>
                    <a:pt x="46" y="4"/>
                  </a:cubicBezTo>
                  <a:cubicBezTo>
                    <a:pt x="41" y="2"/>
                    <a:pt x="40" y="2"/>
                    <a:pt x="38" y="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4" name="Freeform 11">
              <a:extLst>
                <a:ext uri="{FF2B5EF4-FFF2-40B4-BE49-F238E27FC236}">
                  <a16:creationId xmlns:a16="http://schemas.microsoft.com/office/drawing/2014/main" id="{D93A50D2-BF8A-4A30-9DCA-D19AC42B5D31}"/>
                </a:ext>
              </a:extLst>
            </p:cNvPr>
            <p:cNvSpPr>
              <a:spLocks/>
            </p:cNvSpPr>
            <p:nvPr/>
          </p:nvSpPr>
          <p:spPr bwMode="auto">
            <a:xfrm>
              <a:off x="2450401" y="6264324"/>
              <a:ext cx="20730" cy="94639"/>
            </a:xfrm>
            <a:custGeom>
              <a:avLst/>
              <a:gdLst>
                <a:gd name="T0" fmla="*/ 0 w 10"/>
                <a:gd name="T1" fmla="*/ 44 h 44"/>
                <a:gd name="T2" fmla="*/ 1 w 10"/>
                <a:gd name="T3" fmla="*/ 37 h 44"/>
                <a:gd name="T4" fmla="*/ 1 w 10"/>
                <a:gd name="T5" fmla="*/ 6 h 44"/>
                <a:gd name="T6" fmla="*/ 0 w 10"/>
                <a:gd name="T7" fmla="*/ 0 h 44"/>
                <a:gd name="T8" fmla="*/ 10 w 10"/>
                <a:gd name="T9" fmla="*/ 0 h 44"/>
                <a:gd name="T10" fmla="*/ 9 w 10"/>
                <a:gd name="T11" fmla="*/ 6 h 44"/>
                <a:gd name="T12" fmla="*/ 9 w 10"/>
                <a:gd name="T13" fmla="*/ 37 h 44"/>
                <a:gd name="T14" fmla="*/ 10 w 10"/>
                <a:gd name="T15" fmla="*/ 44 h 44"/>
                <a:gd name="T16" fmla="*/ 0 w 10"/>
                <a:gd name="T1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44">
                  <a:moveTo>
                    <a:pt x="0" y="44"/>
                  </a:moveTo>
                  <a:cubicBezTo>
                    <a:pt x="1" y="41"/>
                    <a:pt x="1" y="39"/>
                    <a:pt x="1" y="37"/>
                  </a:cubicBezTo>
                  <a:cubicBezTo>
                    <a:pt x="1" y="6"/>
                    <a:pt x="1" y="6"/>
                    <a:pt x="1" y="6"/>
                  </a:cubicBezTo>
                  <a:cubicBezTo>
                    <a:pt x="1" y="4"/>
                    <a:pt x="1" y="3"/>
                    <a:pt x="0" y="0"/>
                  </a:cubicBezTo>
                  <a:cubicBezTo>
                    <a:pt x="10" y="0"/>
                    <a:pt x="10" y="0"/>
                    <a:pt x="10" y="0"/>
                  </a:cubicBezTo>
                  <a:cubicBezTo>
                    <a:pt x="9" y="3"/>
                    <a:pt x="9" y="4"/>
                    <a:pt x="9" y="6"/>
                  </a:cubicBezTo>
                  <a:cubicBezTo>
                    <a:pt x="9" y="37"/>
                    <a:pt x="9" y="37"/>
                    <a:pt x="9" y="37"/>
                  </a:cubicBezTo>
                  <a:cubicBezTo>
                    <a:pt x="9" y="39"/>
                    <a:pt x="9" y="41"/>
                    <a:pt x="10" y="44"/>
                  </a:cubicBez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5" name="Freeform 12">
              <a:extLst>
                <a:ext uri="{FF2B5EF4-FFF2-40B4-BE49-F238E27FC236}">
                  <a16:creationId xmlns:a16="http://schemas.microsoft.com/office/drawing/2014/main" id="{BA054AC8-7007-4016-B2E5-2E4725879395}"/>
                </a:ext>
              </a:extLst>
            </p:cNvPr>
            <p:cNvSpPr>
              <a:spLocks/>
            </p:cNvSpPr>
            <p:nvPr/>
          </p:nvSpPr>
          <p:spPr bwMode="auto">
            <a:xfrm>
              <a:off x="2514395" y="6261620"/>
              <a:ext cx="91034" cy="99146"/>
            </a:xfrm>
            <a:custGeom>
              <a:avLst/>
              <a:gdLst>
                <a:gd name="T0" fmla="*/ 43 w 43"/>
                <a:gd name="T1" fmla="*/ 5 h 46"/>
                <a:gd name="T2" fmla="*/ 43 w 43"/>
                <a:gd name="T3" fmla="*/ 46 h 46"/>
                <a:gd name="T4" fmla="*/ 41 w 43"/>
                <a:gd name="T5" fmla="*/ 46 h 46"/>
                <a:gd name="T6" fmla="*/ 4 w 43"/>
                <a:gd name="T7" fmla="*/ 11 h 46"/>
                <a:gd name="T8" fmla="*/ 4 w 43"/>
                <a:gd name="T9" fmla="*/ 40 h 46"/>
                <a:gd name="T10" fmla="*/ 5 w 43"/>
                <a:gd name="T11" fmla="*/ 45 h 46"/>
                <a:gd name="T12" fmla="*/ 0 w 43"/>
                <a:gd name="T13" fmla="*/ 45 h 46"/>
                <a:gd name="T14" fmla="*/ 1 w 43"/>
                <a:gd name="T15" fmla="*/ 40 h 46"/>
                <a:gd name="T16" fmla="*/ 1 w 43"/>
                <a:gd name="T17" fmla="*/ 0 h 46"/>
                <a:gd name="T18" fmla="*/ 2 w 43"/>
                <a:gd name="T19" fmla="*/ 0 h 46"/>
                <a:gd name="T20" fmla="*/ 40 w 43"/>
                <a:gd name="T21" fmla="*/ 35 h 46"/>
                <a:gd name="T22" fmla="*/ 40 w 43"/>
                <a:gd name="T23" fmla="*/ 5 h 46"/>
                <a:gd name="T24" fmla="*/ 39 w 43"/>
                <a:gd name="T25" fmla="*/ 1 h 46"/>
                <a:gd name="T26" fmla="*/ 43 w 43"/>
                <a:gd name="T27" fmla="*/ 1 h 46"/>
                <a:gd name="T28" fmla="*/ 43 w 43"/>
                <a:gd name="T29" fmla="*/ 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 h="46">
                  <a:moveTo>
                    <a:pt x="43" y="5"/>
                  </a:moveTo>
                  <a:cubicBezTo>
                    <a:pt x="43" y="46"/>
                    <a:pt x="43" y="46"/>
                    <a:pt x="43" y="46"/>
                  </a:cubicBezTo>
                  <a:cubicBezTo>
                    <a:pt x="41" y="46"/>
                    <a:pt x="41" y="46"/>
                    <a:pt x="41" y="46"/>
                  </a:cubicBezTo>
                  <a:cubicBezTo>
                    <a:pt x="4" y="11"/>
                    <a:pt x="4" y="11"/>
                    <a:pt x="4" y="11"/>
                  </a:cubicBezTo>
                  <a:cubicBezTo>
                    <a:pt x="4" y="40"/>
                    <a:pt x="4" y="40"/>
                    <a:pt x="4" y="40"/>
                  </a:cubicBezTo>
                  <a:cubicBezTo>
                    <a:pt x="4" y="43"/>
                    <a:pt x="4" y="44"/>
                    <a:pt x="5" y="45"/>
                  </a:cubicBezTo>
                  <a:cubicBezTo>
                    <a:pt x="0" y="45"/>
                    <a:pt x="0" y="45"/>
                    <a:pt x="0" y="45"/>
                  </a:cubicBezTo>
                  <a:cubicBezTo>
                    <a:pt x="0" y="44"/>
                    <a:pt x="1" y="43"/>
                    <a:pt x="1" y="40"/>
                  </a:cubicBezTo>
                  <a:cubicBezTo>
                    <a:pt x="1" y="0"/>
                    <a:pt x="1" y="0"/>
                    <a:pt x="1" y="0"/>
                  </a:cubicBezTo>
                  <a:cubicBezTo>
                    <a:pt x="2" y="0"/>
                    <a:pt x="2" y="0"/>
                    <a:pt x="2" y="0"/>
                  </a:cubicBezTo>
                  <a:cubicBezTo>
                    <a:pt x="40" y="35"/>
                    <a:pt x="40" y="35"/>
                    <a:pt x="40" y="35"/>
                  </a:cubicBezTo>
                  <a:cubicBezTo>
                    <a:pt x="40" y="5"/>
                    <a:pt x="40" y="5"/>
                    <a:pt x="40" y="5"/>
                  </a:cubicBezTo>
                  <a:cubicBezTo>
                    <a:pt x="40" y="3"/>
                    <a:pt x="39" y="1"/>
                    <a:pt x="39" y="1"/>
                  </a:cubicBezTo>
                  <a:cubicBezTo>
                    <a:pt x="43" y="1"/>
                    <a:pt x="43" y="1"/>
                    <a:pt x="43" y="1"/>
                  </a:cubicBezTo>
                  <a:cubicBezTo>
                    <a:pt x="43" y="1"/>
                    <a:pt x="43" y="3"/>
                    <a:pt x="43" y="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6" name="Freeform 13">
              <a:extLst>
                <a:ext uri="{FF2B5EF4-FFF2-40B4-BE49-F238E27FC236}">
                  <a16:creationId xmlns:a16="http://schemas.microsoft.com/office/drawing/2014/main" id="{4B9BA46A-CB2C-4C05-A004-1C8B86DCDF64}"/>
                </a:ext>
              </a:extLst>
            </p:cNvPr>
            <p:cNvSpPr>
              <a:spLocks/>
            </p:cNvSpPr>
            <p:nvPr/>
          </p:nvSpPr>
          <p:spPr bwMode="auto">
            <a:xfrm>
              <a:off x="721663" y="6036289"/>
              <a:ext cx="134297" cy="180265"/>
            </a:xfrm>
            <a:custGeom>
              <a:avLst/>
              <a:gdLst>
                <a:gd name="T0" fmla="*/ 59 w 63"/>
                <a:gd name="T1" fmla="*/ 84 h 84"/>
                <a:gd name="T2" fmla="*/ 0 w 63"/>
                <a:gd name="T3" fmla="*/ 84 h 84"/>
                <a:gd name="T4" fmla="*/ 3 w 63"/>
                <a:gd name="T5" fmla="*/ 70 h 84"/>
                <a:gd name="T6" fmla="*/ 3 w 63"/>
                <a:gd name="T7" fmla="*/ 13 h 84"/>
                <a:gd name="T8" fmla="*/ 0 w 63"/>
                <a:gd name="T9" fmla="*/ 0 h 84"/>
                <a:gd name="T10" fmla="*/ 56 w 63"/>
                <a:gd name="T11" fmla="*/ 0 h 84"/>
                <a:gd name="T12" fmla="*/ 61 w 63"/>
                <a:gd name="T13" fmla="*/ 8 h 84"/>
                <a:gd name="T14" fmla="*/ 44 w 63"/>
                <a:gd name="T15" fmla="*/ 5 h 84"/>
                <a:gd name="T16" fmla="*/ 18 w 63"/>
                <a:gd name="T17" fmla="*/ 5 h 84"/>
                <a:gd name="T18" fmla="*/ 18 w 63"/>
                <a:gd name="T19" fmla="*/ 38 h 84"/>
                <a:gd name="T20" fmla="*/ 54 w 63"/>
                <a:gd name="T21" fmla="*/ 38 h 84"/>
                <a:gd name="T22" fmla="*/ 52 w 63"/>
                <a:gd name="T23" fmla="*/ 43 h 84"/>
                <a:gd name="T24" fmla="*/ 18 w 63"/>
                <a:gd name="T25" fmla="*/ 43 h 84"/>
                <a:gd name="T26" fmla="*/ 18 w 63"/>
                <a:gd name="T27" fmla="*/ 79 h 84"/>
                <a:gd name="T28" fmla="*/ 46 w 63"/>
                <a:gd name="T29" fmla="*/ 79 h 84"/>
                <a:gd name="T30" fmla="*/ 63 w 63"/>
                <a:gd name="T31" fmla="*/ 76 h 84"/>
                <a:gd name="T32" fmla="*/ 59 w 63"/>
                <a:gd name="T33"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 h="84">
                  <a:moveTo>
                    <a:pt x="59" y="84"/>
                  </a:moveTo>
                  <a:cubicBezTo>
                    <a:pt x="0" y="84"/>
                    <a:pt x="0" y="84"/>
                    <a:pt x="0" y="84"/>
                  </a:cubicBezTo>
                  <a:cubicBezTo>
                    <a:pt x="3" y="78"/>
                    <a:pt x="3" y="77"/>
                    <a:pt x="3" y="70"/>
                  </a:cubicBezTo>
                  <a:cubicBezTo>
                    <a:pt x="3" y="13"/>
                    <a:pt x="3" y="13"/>
                    <a:pt x="3" y="13"/>
                  </a:cubicBezTo>
                  <a:cubicBezTo>
                    <a:pt x="3" y="9"/>
                    <a:pt x="3" y="5"/>
                    <a:pt x="0" y="0"/>
                  </a:cubicBezTo>
                  <a:cubicBezTo>
                    <a:pt x="56" y="0"/>
                    <a:pt x="56" y="0"/>
                    <a:pt x="56" y="0"/>
                  </a:cubicBezTo>
                  <a:cubicBezTo>
                    <a:pt x="61" y="8"/>
                    <a:pt x="61" y="8"/>
                    <a:pt x="61" y="8"/>
                  </a:cubicBezTo>
                  <a:cubicBezTo>
                    <a:pt x="50" y="4"/>
                    <a:pt x="48" y="5"/>
                    <a:pt x="44" y="5"/>
                  </a:cubicBezTo>
                  <a:cubicBezTo>
                    <a:pt x="18" y="5"/>
                    <a:pt x="18" y="5"/>
                    <a:pt x="18" y="5"/>
                  </a:cubicBezTo>
                  <a:cubicBezTo>
                    <a:pt x="18" y="38"/>
                    <a:pt x="18" y="38"/>
                    <a:pt x="18" y="38"/>
                  </a:cubicBezTo>
                  <a:cubicBezTo>
                    <a:pt x="54" y="38"/>
                    <a:pt x="54" y="38"/>
                    <a:pt x="54" y="38"/>
                  </a:cubicBezTo>
                  <a:cubicBezTo>
                    <a:pt x="52" y="43"/>
                    <a:pt x="52" y="43"/>
                    <a:pt x="52" y="43"/>
                  </a:cubicBezTo>
                  <a:cubicBezTo>
                    <a:pt x="18" y="43"/>
                    <a:pt x="18" y="43"/>
                    <a:pt x="18" y="43"/>
                  </a:cubicBezTo>
                  <a:cubicBezTo>
                    <a:pt x="18" y="79"/>
                    <a:pt x="18" y="79"/>
                    <a:pt x="18" y="79"/>
                  </a:cubicBezTo>
                  <a:cubicBezTo>
                    <a:pt x="46" y="79"/>
                    <a:pt x="46" y="79"/>
                    <a:pt x="46" y="79"/>
                  </a:cubicBezTo>
                  <a:cubicBezTo>
                    <a:pt x="50" y="79"/>
                    <a:pt x="52" y="79"/>
                    <a:pt x="63" y="76"/>
                  </a:cubicBezTo>
                  <a:lnTo>
                    <a:pt x="59" y="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7" name="Freeform 14">
              <a:extLst>
                <a:ext uri="{FF2B5EF4-FFF2-40B4-BE49-F238E27FC236}">
                  <a16:creationId xmlns:a16="http://schemas.microsoft.com/office/drawing/2014/main" id="{2B3D4348-0282-4E7C-97B3-374DF06D9D47}"/>
                </a:ext>
              </a:extLst>
            </p:cNvPr>
            <p:cNvSpPr>
              <a:spLocks/>
            </p:cNvSpPr>
            <p:nvPr/>
          </p:nvSpPr>
          <p:spPr bwMode="auto">
            <a:xfrm>
              <a:off x="917250" y="6036289"/>
              <a:ext cx="190179" cy="184771"/>
            </a:xfrm>
            <a:custGeom>
              <a:avLst/>
              <a:gdLst>
                <a:gd name="T0" fmla="*/ 87 w 89"/>
                <a:gd name="T1" fmla="*/ 8 h 86"/>
                <a:gd name="T2" fmla="*/ 87 w 89"/>
                <a:gd name="T3" fmla="*/ 51 h 86"/>
                <a:gd name="T4" fmla="*/ 46 w 89"/>
                <a:gd name="T5" fmla="*/ 86 h 86"/>
                <a:gd name="T6" fmla="*/ 2 w 89"/>
                <a:gd name="T7" fmla="*/ 51 h 86"/>
                <a:gd name="T8" fmla="*/ 2 w 89"/>
                <a:gd name="T9" fmla="*/ 13 h 86"/>
                <a:gd name="T10" fmla="*/ 0 w 89"/>
                <a:gd name="T11" fmla="*/ 0 h 86"/>
                <a:gd name="T12" fmla="*/ 20 w 89"/>
                <a:gd name="T13" fmla="*/ 0 h 86"/>
                <a:gd name="T14" fmla="*/ 18 w 89"/>
                <a:gd name="T15" fmla="*/ 13 h 86"/>
                <a:gd name="T16" fmla="*/ 18 w 89"/>
                <a:gd name="T17" fmla="*/ 51 h 86"/>
                <a:gd name="T18" fmla="*/ 49 w 89"/>
                <a:gd name="T19" fmla="*/ 79 h 86"/>
                <a:gd name="T20" fmla="*/ 81 w 89"/>
                <a:gd name="T21" fmla="*/ 51 h 86"/>
                <a:gd name="T22" fmla="*/ 81 w 89"/>
                <a:gd name="T23" fmla="*/ 8 h 86"/>
                <a:gd name="T24" fmla="*/ 80 w 89"/>
                <a:gd name="T25" fmla="*/ 0 h 86"/>
                <a:gd name="T26" fmla="*/ 89 w 89"/>
                <a:gd name="T27" fmla="*/ 0 h 86"/>
                <a:gd name="T28" fmla="*/ 87 w 89"/>
                <a:gd name="T29" fmla="*/ 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9" h="86">
                  <a:moveTo>
                    <a:pt x="87" y="8"/>
                  </a:moveTo>
                  <a:cubicBezTo>
                    <a:pt x="87" y="51"/>
                    <a:pt x="87" y="51"/>
                    <a:pt x="87" y="51"/>
                  </a:cubicBezTo>
                  <a:cubicBezTo>
                    <a:pt x="87" y="75"/>
                    <a:pt x="70" y="86"/>
                    <a:pt x="46" y="86"/>
                  </a:cubicBezTo>
                  <a:cubicBezTo>
                    <a:pt x="23" y="86"/>
                    <a:pt x="2" y="78"/>
                    <a:pt x="2" y="51"/>
                  </a:cubicBezTo>
                  <a:cubicBezTo>
                    <a:pt x="2" y="13"/>
                    <a:pt x="2" y="13"/>
                    <a:pt x="2" y="13"/>
                  </a:cubicBezTo>
                  <a:cubicBezTo>
                    <a:pt x="2" y="9"/>
                    <a:pt x="3" y="5"/>
                    <a:pt x="0" y="0"/>
                  </a:cubicBezTo>
                  <a:cubicBezTo>
                    <a:pt x="20" y="0"/>
                    <a:pt x="20" y="0"/>
                    <a:pt x="20" y="0"/>
                  </a:cubicBezTo>
                  <a:cubicBezTo>
                    <a:pt x="18" y="5"/>
                    <a:pt x="18" y="8"/>
                    <a:pt x="18" y="13"/>
                  </a:cubicBezTo>
                  <a:cubicBezTo>
                    <a:pt x="18" y="51"/>
                    <a:pt x="18" y="51"/>
                    <a:pt x="18" y="51"/>
                  </a:cubicBezTo>
                  <a:cubicBezTo>
                    <a:pt x="18" y="73"/>
                    <a:pt x="32" y="79"/>
                    <a:pt x="49" y="79"/>
                  </a:cubicBezTo>
                  <a:cubicBezTo>
                    <a:pt x="69" y="79"/>
                    <a:pt x="81" y="70"/>
                    <a:pt x="81" y="51"/>
                  </a:cubicBezTo>
                  <a:cubicBezTo>
                    <a:pt x="81" y="8"/>
                    <a:pt x="81" y="8"/>
                    <a:pt x="81" y="8"/>
                  </a:cubicBezTo>
                  <a:cubicBezTo>
                    <a:pt x="81" y="4"/>
                    <a:pt x="80" y="1"/>
                    <a:pt x="80" y="0"/>
                  </a:cubicBezTo>
                  <a:cubicBezTo>
                    <a:pt x="89" y="0"/>
                    <a:pt x="89" y="0"/>
                    <a:pt x="89" y="0"/>
                  </a:cubicBezTo>
                  <a:cubicBezTo>
                    <a:pt x="88" y="1"/>
                    <a:pt x="87" y="4"/>
                    <a:pt x="87" y="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8" name="Freeform 15">
              <a:extLst>
                <a:ext uri="{FF2B5EF4-FFF2-40B4-BE49-F238E27FC236}">
                  <a16:creationId xmlns:a16="http://schemas.microsoft.com/office/drawing/2014/main" id="{C54504B4-5F22-4E5B-ACA2-6BE30D842B7D}"/>
                </a:ext>
              </a:extLst>
            </p:cNvPr>
            <p:cNvSpPr>
              <a:spLocks/>
            </p:cNvSpPr>
            <p:nvPr/>
          </p:nvSpPr>
          <p:spPr bwMode="auto">
            <a:xfrm>
              <a:off x="2373789" y="6036289"/>
              <a:ext cx="189278" cy="184771"/>
            </a:xfrm>
            <a:custGeom>
              <a:avLst/>
              <a:gdLst>
                <a:gd name="T0" fmla="*/ 88 w 89"/>
                <a:gd name="T1" fmla="*/ 8 h 86"/>
                <a:gd name="T2" fmla="*/ 88 w 89"/>
                <a:gd name="T3" fmla="*/ 51 h 86"/>
                <a:gd name="T4" fmla="*/ 47 w 89"/>
                <a:gd name="T5" fmla="*/ 86 h 86"/>
                <a:gd name="T6" fmla="*/ 3 w 89"/>
                <a:gd name="T7" fmla="*/ 51 h 86"/>
                <a:gd name="T8" fmla="*/ 3 w 89"/>
                <a:gd name="T9" fmla="*/ 13 h 86"/>
                <a:gd name="T10" fmla="*/ 0 w 89"/>
                <a:gd name="T11" fmla="*/ 0 h 86"/>
                <a:gd name="T12" fmla="*/ 21 w 89"/>
                <a:gd name="T13" fmla="*/ 0 h 86"/>
                <a:gd name="T14" fmla="*/ 19 w 89"/>
                <a:gd name="T15" fmla="*/ 13 h 86"/>
                <a:gd name="T16" fmla="*/ 19 w 89"/>
                <a:gd name="T17" fmla="*/ 51 h 86"/>
                <a:gd name="T18" fmla="*/ 50 w 89"/>
                <a:gd name="T19" fmla="*/ 79 h 86"/>
                <a:gd name="T20" fmla="*/ 82 w 89"/>
                <a:gd name="T21" fmla="*/ 51 h 86"/>
                <a:gd name="T22" fmla="*/ 82 w 89"/>
                <a:gd name="T23" fmla="*/ 8 h 86"/>
                <a:gd name="T24" fmla="*/ 81 w 89"/>
                <a:gd name="T25" fmla="*/ 0 h 86"/>
                <a:gd name="T26" fmla="*/ 89 w 89"/>
                <a:gd name="T27" fmla="*/ 0 h 86"/>
                <a:gd name="T28" fmla="*/ 88 w 89"/>
                <a:gd name="T29" fmla="*/ 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9" h="86">
                  <a:moveTo>
                    <a:pt x="88" y="8"/>
                  </a:moveTo>
                  <a:cubicBezTo>
                    <a:pt x="88" y="51"/>
                    <a:pt x="88" y="51"/>
                    <a:pt x="88" y="51"/>
                  </a:cubicBezTo>
                  <a:cubicBezTo>
                    <a:pt x="88" y="75"/>
                    <a:pt x="71" y="86"/>
                    <a:pt x="47" y="86"/>
                  </a:cubicBezTo>
                  <a:cubicBezTo>
                    <a:pt x="24" y="86"/>
                    <a:pt x="3" y="78"/>
                    <a:pt x="3" y="51"/>
                  </a:cubicBezTo>
                  <a:cubicBezTo>
                    <a:pt x="3" y="13"/>
                    <a:pt x="3" y="13"/>
                    <a:pt x="3" y="13"/>
                  </a:cubicBezTo>
                  <a:cubicBezTo>
                    <a:pt x="3" y="9"/>
                    <a:pt x="3" y="5"/>
                    <a:pt x="0" y="0"/>
                  </a:cubicBezTo>
                  <a:cubicBezTo>
                    <a:pt x="21" y="0"/>
                    <a:pt x="21" y="0"/>
                    <a:pt x="21" y="0"/>
                  </a:cubicBezTo>
                  <a:cubicBezTo>
                    <a:pt x="19" y="5"/>
                    <a:pt x="19" y="8"/>
                    <a:pt x="19" y="13"/>
                  </a:cubicBezTo>
                  <a:cubicBezTo>
                    <a:pt x="19" y="51"/>
                    <a:pt x="19" y="51"/>
                    <a:pt x="19" y="51"/>
                  </a:cubicBezTo>
                  <a:cubicBezTo>
                    <a:pt x="19" y="73"/>
                    <a:pt x="33" y="79"/>
                    <a:pt x="50" y="79"/>
                  </a:cubicBezTo>
                  <a:cubicBezTo>
                    <a:pt x="69" y="79"/>
                    <a:pt x="82" y="70"/>
                    <a:pt x="82" y="51"/>
                  </a:cubicBezTo>
                  <a:cubicBezTo>
                    <a:pt x="82" y="8"/>
                    <a:pt x="82" y="8"/>
                    <a:pt x="82" y="8"/>
                  </a:cubicBezTo>
                  <a:cubicBezTo>
                    <a:pt x="82" y="4"/>
                    <a:pt x="81" y="1"/>
                    <a:pt x="81" y="0"/>
                  </a:cubicBezTo>
                  <a:cubicBezTo>
                    <a:pt x="89" y="0"/>
                    <a:pt x="89" y="0"/>
                    <a:pt x="89" y="0"/>
                  </a:cubicBezTo>
                  <a:cubicBezTo>
                    <a:pt x="89" y="1"/>
                    <a:pt x="88" y="4"/>
                    <a:pt x="88" y="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9" name="Freeform 16">
              <a:extLst>
                <a:ext uri="{FF2B5EF4-FFF2-40B4-BE49-F238E27FC236}">
                  <a16:creationId xmlns:a16="http://schemas.microsoft.com/office/drawing/2014/main" id="{F86FF4A4-DCF1-4277-838A-4DBD76FB456B}"/>
                </a:ext>
              </a:extLst>
            </p:cNvPr>
            <p:cNvSpPr>
              <a:spLocks/>
            </p:cNvSpPr>
            <p:nvPr/>
          </p:nvSpPr>
          <p:spPr bwMode="auto">
            <a:xfrm>
              <a:off x="1175029" y="6029980"/>
              <a:ext cx="179363" cy="186574"/>
            </a:xfrm>
            <a:custGeom>
              <a:avLst/>
              <a:gdLst>
                <a:gd name="T0" fmla="*/ 18 w 84"/>
                <a:gd name="T1" fmla="*/ 7 h 87"/>
                <a:gd name="T2" fmla="*/ 18 w 84"/>
                <a:gd name="T3" fmla="*/ 73 h 87"/>
                <a:gd name="T4" fmla="*/ 21 w 84"/>
                <a:gd name="T5" fmla="*/ 87 h 87"/>
                <a:gd name="T6" fmla="*/ 0 w 84"/>
                <a:gd name="T7" fmla="*/ 87 h 87"/>
                <a:gd name="T8" fmla="*/ 3 w 84"/>
                <a:gd name="T9" fmla="*/ 73 h 87"/>
                <a:gd name="T10" fmla="*/ 3 w 84"/>
                <a:gd name="T11" fmla="*/ 16 h 87"/>
                <a:gd name="T12" fmla="*/ 0 w 84"/>
                <a:gd name="T13" fmla="*/ 3 h 87"/>
                <a:gd name="T14" fmla="*/ 17 w 84"/>
                <a:gd name="T15" fmla="*/ 3 h 87"/>
                <a:gd name="T16" fmla="*/ 21 w 84"/>
                <a:gd name="T17" fmla="*/ 3 h 87"/>
                <a:gd name="T18" fmla="*/ 67 w 84"/>
                <a:gd name="T19" fmla="*/ 27 h 87"/>
                <a:gd name="T20" fmla="*/ 40 w 84"/>
                <a:gd name="T21" fmla="*/ 51 h 87"/>
                <a:gd name="T22" fmla="*/ 84 w 84"/>
                <a:gd name="T23" fmla="*/ 87 h 87"/>
                <a:gd name="T24" fmla="*/ 60 w 84"/>
                <a:gd name="T25" fmla="*/ 87 h 87"/>
                <a:gd name="T26" fmla="*/ 24 w 84"/>
                <a:gd name="T27" fmla="*/ 49 h 87"/>
                <a:gd name="T28" fmla="*/ 24 w 84"/>
                <a:gd name="T29" fmla="*/ 47 h 87"/>
                <a:gd name="T30" fmla="*/ 30 w 84"/>
                <a:gd name="T31" fmla="*/ 47 h 87"/>
                <a:gd name="T32" fmla="*/ 51 w 84"/>
                <a:gd name="T33" fmla="*/ 27 h 87"/>
                <a:gd name="T34" fmla="*/ 24 w 84"/>
                <a:gd name="T35" fmla="*/ 7 h 87"/>
                <a:gd name="T36" fmla="*/ 18 w 84"/>
                <a:gd name="T37"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4" h="87">
                  <a:moveTo>
                    <a:pt x="18" y="7"/>
                  </a:moveTo>
                  <a:cubicBezTo>
                    <a:pt x="18" y="73"/>
                    <a:pt x="18" y="73"/>
                    <a:pt x="18" y="73"/>
                  </a:cubicBezTo>
                  <a:cubicBezTo>
                    <a:pt x="18" y="78"/>
                    <a:pt x="18" y="81"/>
                    <a:pt x="21" y="87"/>
                  </a:cubicBezTo>
                  <a:cubicBezTo>
                    <a:pt x="0" y="87"/>
                    <a:pt x="0" y="87"/>
                    <a:pt x="0" y="87"/>
                  </a:cubicBezTo>
                  <a:cubicBezTo>
                    <a:pt x="3" y="81"/>
                    <a:pt x="3" y="78"/>
                    <a:pt x="3" y="73"/>
                  </a:cubicBezTo>
                  <a:cubicBezTo>
                    <a:pt x="3" y="16"/>
                    <a:pt x="3" y="16"/>
                    <a:pt x="3" y="16"/>
                  </a:cubicBezTo>
                  <a:cubicBezTo>
                    <a:pt x="3" y="12"/>
                    <a:pt x="3" y="8"/>
                    <a:pt x="0" y="3"/>
                  </a:cubicBezTo>
                  <a:cubicBezTo>
                    <a:pt x="17" y="3"/>
                    <a:pt x="17" y="3"/>
                    <a:pt x="17" y="3"/>
                  </a:cubicBezTo>
                  <a:cubicBezTo>
                    <a:pt x="21" y="3"/>
                    <a:pt x="21" y="3"/>
                    <a:pt x="21" y="3"/>
                  </a:cubicBezTo>
                  <a:cubicBezTo>
                    <a:pt x="32" y="3"/>
                    <a:pt x="67" y="0"/>
                    <a:pt x="67" y="27"/>
                  </a:cubicBezTo>
                  <a:cubicBezTo>
                    <a:pt x="67" y="38"/>
                    <a:pt x="57" y="51"/>
                    <a:pt x="40" y="51"/>
                  </a:cubicBezTo>
                  <a:cubicBezTo>
                    <a:pt x="53" y="64"/>
                    <a:pt x="61" y="70"/>
                    <a:pt x="84" y="87"/>
                  </a:cubicBezTo>
                  <a:cubicBezTo>
                    <a:pt x="60" y="87"/>
                    <a:pt x="60" y="87"/>
                    <a:pt x="60" y="87"/>
                  </a:cubicBezTo>
                  <a:cubicBezTo>
                    <a:pt x="44" y="71"/>
                    <a:pt x="37" y="64"/>
                    <a:pt x="24" y="49"/>
                  </a:cubicBezTo>
                  <a:cubicBezTo>
                    <a:pt x="24" y="47"/>
                    <a:pt x="24" y="47"/>
                    <a:pt x="24" y="47"/>
                  </a:cubicBezTo>
                  <a:cubicBezTo>
                    <a:pt x="30" y="47"/>
                    <a:pt x="30" y="47"/>
                    <a:pt x="30" y="47"/>
                  </a:cubicBezTo>
                  <a:cubicBezTo>
                    <a:pt x="44" y="47"/>
                    <a:pt x="51" y="37"/>
                    <a:pt x="51" y="27"/>
                  </a:cubicBezTo>
                  <a:cubicBezTo>
                    <a:pt x="51" y="12"/>
                    <a:pt x="41" y="7"/>
                    <a:pt x="24" y="7"/>
                  </a:cubicBezTo>
                  <a:lnTo>
                    <a:pt x="18"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10" name="Freeform 17">
              <a:extLst>
                <a:ext uri="{FF2B5EF4-FFF2-40B4-BE49-F238E27FC236}">
                  <a16:creationId xmlns:a16="http://schemas.microsoft.com/office/drawing/2014/main" id="{CB96773A-C9AD-400D-9297-17FE7F14798F}"/>
                </a:ext>
              </a:extLst>
            </p:cNvPr>
            <p:cNvSpPr>
              <a:spLocks/>
            </p:cNvSpPr>
            <p:nvPr/>
          </p:nvSpPr>
          <p:spPr bwMode="auto">
            <a:xfrm>
              <a:off x="1616677" y="6031783"/>
              <a:ext cx="240653" cy="186574"/>
            </a:xfrm>
            <a:custGeom>
              <a:avLst/>
              <a:gdLst>
                <a:gd name="T0" fmla="*/ 111 w 113"/>
                <a:gd name="T1" fmla="*/ 56 h 87"/>
                <a:gd name="T2" fmla="*/ 111 w 113"/>
                <a:gd name="T3" fmla="*/ 81 h 87"/>
                <a:gd name="T4" fmla="*/ 74 w 113"/>
                <a:gd name="T5" fmla="*/ 87 h 87"/>
                <a:gd name="T6" fmla="*/ 75 w 113"/>
                <a:gd name="T7" fmla="*/ 0 h 87"/>
                <a:gd name="T8" fmla="*/ 109 w 113"/>
                <a:gd name="T9" fmla="*/ 8 h 87"/>
                <a:gd name="T10" fmla="*/ 109 w 113"/>
                <a:gd name="T11" fmla="*/ 20 h 87"/>
                <a:gd name="T12" fmla="*/ 75 w 113"/>
                <a:gd name="T13" fmla="*/ 6 h 87"/>
                <a:gd name="T14" fmla="*/ 77 w 113"/>
                <a:gd name="T15" fmla="*/ 81 h 87"/>
                <a:gd name="T16" fmla="*/ 95 w 113"/>
                <a:gd name="T17" fmla="*/ 78 h 87"/>
                <a:gd name="T18" fmla="*/ 95 w 113"/>
                <a:gd name="T19" fmla="*/ 56 h 87"/>
                <a:gd name="T20" fmla="*/ 93 w 113"/>
                <a:gd name="T21" fmla="*/ 46 h 87"/>
                <a:gd name="T22" fmla="*/ 113 w 113"/>
                <a:gd name="T23" fmla="*/ 46 h 87"/>
                <a:gd name="T24" fmla="*/ 111 w 113"/>
                <a:gd name="T25" fmla="*/ 56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3" h="87">
                  <a:moveTo>
                    <a:pt x="111" y="56"/>
                  </a:moveTo>
                  <a:cubicBezTo>
                    <a:pt x="111" y="81"/>
                    <a:pt x="111" y="81"/>
                    <a:pt x="111" y="81"/>
                  </a:cubicBezTo>
                  <a:cubicBezTo>
                    <a:pt x="101" y="85"/>
                    <a:pt x="87" y="87"/>
                    <a:pt x="74" y="87"/>
                  </a:cubicBezTo>
                  <a:cubicBezTo>
                    <a:pt x="0" y="87"/>
                    <a:pt x="4" y="1"/>
                    <a:pt x="75" y="0"/>
                  </a:cubicBezTo>
                  <a:cubicBezTo>
                    <a:pt x="86" y="0"/>
                    <a:pt x="98" y="3"/>
                    <a:pt x="109" y="8"/>
                  </a:cubicBezTo>
                  <a:cubicBezTo>
                    <a:pt x="109" y="20"/>
                    <a:pt x="109" y="20"/>
                    <a:pt x="109" y="20"/>
                  </a:cubicBezTo>
                  <a:cubicBezTo>
                    <a:pt x="105" y="16"/>
                    <a:pt x="92" y="6"/>
                    <a:pt x="75" y="6"/>
                  </a:cubicBezTo>
                  <a:cubicBezTo>
                    <a:pt x="22" y="6"/>
                    <a:pt x="26" y="81"/>
                    <a:pt x="77" y="81"/>
                  </a:cubicBezTo>
                  <a:cubicBezTo>
                    <a:pt x="84" y="81"/>
                    <a:pt x="89" y="81"/>
                    <a:pt x="95" y="78"/>
                  </a:cubicBezTo>
                  <a:cubicBezTo>
                    <a:pt x="95" y="56"/>
                    <a:pt x="95" y="56"/>
                    <a:pt x="95" y="56"/>
                  </a:cubicBezTo>
                  <a:cubicBezTo>
                    <a:pt x="95" y="52"/>
                    <a:pt x="93" y="48"/>
                    <a:pt x="93" y="46"/>
                  </a:cubicBezTo>
                  <a:cubicBezTo>
                    <a:pt x="113" y="46"/>
                    <a:pt x="113" y="46"/>
                    <a:pt x="113" y="46"/>
                  </a:cubicBezTo>
                  <a:cubicBezTo>
                    <a:pt x="113" y="48"/>
                    <a:pt x="111" y="52"/>
                    <a:pt x="111" y="5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11" name="Freeform 18">
              <a:extLst>
                <a:ext uri="{FF2B5EF4-FFF2-40B4-BE49-F238E27FC236}">
                  <a16:creationId xmlns:a16="http://schemas.microsoft.com/office/drawing/2014/main" id="{BF7F423C-5DEF-40AE-A6AA-EC34B109A9D7}"/>
                </a:ext>
              </a:extLst>
            </p:cNvPr>
            <p:cNvSpPr>
              <a:spLocks/>
            </p:cNvSpPr>
            <p:nvPr/>
          </p:nvSpPr>
          <p:spPr bwMode="auto">
            <a:xfrm>
              <a:off x="2633370" y="6036289"/>
              <a:ext cx="143310" cy="180265"/>
            </a:xfrm>
            <a:custGeom>
              <a:avLst/>
              <a:gdLst>
                <a:gd name="T0" fmla="*/ 26 w 67"/>
                <a:gd name="T1" fmla="*/ 46 h 84"/>
                <a:gd name="T2" fmla="*/ 26 w 67"/>
                <a:gd name="T3" fmla="*/ 43 h 84"/>
                <a:gd name="T4" fmla="*/ 51 w 67"/>
                <a:gd name="T5" fmla="*/ 24 h 84"/>
                <a:gd name="T6" fmla="*/ 24 w 67"/>
                <a:gd name="T7" fmla="*/ 4 h 84"/>
                <a:gd name="T8" fmla="*/ 18 w 67"/>
                <a:gd name="T9" fmla="*/ 4 h 84"/>
                <a:gd name="T10" fmla="*/ 18 w 67"/>
                <a:gd name="T11" fmla="*/ 70 h 84"/>
                <a:gd name="T12" fmla="*/ 21 w 67"/>
                <a:gd name="T13" fmla="*/ 84 h 84"/>
                <a:gd name="T14" fmla="*/ 0 w 67"/>
                <a:gd name="T15" fmla="*/ 84 h 84"/>
                <a:gd name="T16" fmla="*/ 3 w 67"/>
                <a:gd name="T17" fmla="*/ 70 h 84"/>
                <a:gd name="T18" fmla="*/ 3 w 67"/>
                <a:gd name="T19" fmla="*/ 13 h 84"/>
                <a:gd name="T20" fmla="*/ 0 w 67"/>
                <a:gd name="T21" fmla="*/ 0 h 84"/>
                <a:gd name="T22" fmla="*/ 21 w 67"/>
                <a:gd name="T23" fmla="*/ 0 h 84"/>
                <a:gd name="T24" fmla="*/ 67 w 67"/>
                <a:gd name="T25" fmla="*/ 24 h 84"/>
                <a:gd name="T26" fmla="*/ 26 w 67"/>
                <a:gd name="T27" fmla="*/ 4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84">
                  <a:moveTo>
                    <a:pt x="26" y="46"/>
                  </a:moveTo>
                  <a:cubicBezTo>
                    <a:pt x="26" y="43"/>
                    <a:pt x="26" y="43"/>
                    <a:pt x="26" y="43"/>
                  </a:cubicBezTo>
                  <a:cubicBezTo>
                    <a:pt x="41" y="46"/>
                    <a:pt x="51" y="36"/>
                    <a:pt x="51" y="24"/>
                  </a:cubicBezTo>
                  <a:cubicBezTo>
                    <a:pt x="51" y="10"/>
                    <a:pt x="43" y="4"/>
                    <a:pt x="24" y="4"/>
                  </a:cubicBezTo>
                  <a:cubicBezTo>
                    <a:pt x="22" y="4"/>
                    <a:pt x="20" y="4"/>
                    <a:pt x="18" y="4"/>
                  </a:cubicBezTo>
                  <a:cubicBezTo>
                    <a:pt x="18" y="70"/>
                    <a:pt x="18" y="70"/>
                    <a:pt x="18" y="70"/>
                  </a:cubicBezTo>
                  <a:cubicBezTo>
                    <a:pt x="18" y="75"/>
                    <a:pt x="18" y="78"/>
                    <a:pt x="21" y="84"/>
                  </a:cubicBezTo>
                  <a:cubicBezTo>
                    <a:pt x="0" y="84"/>
                    <a:pt x="0" y="84"/>
                    <a:pt x="0" y="84"/>
                  </a:cubicBezTo>
                  <a:cubicBezTo>
                    <a:pt x="3" y="78"/>
                    <a:pt x="3" y="75"/>
                    <a:pt x="3" y="70"/>
                  </a:cubicBezTo>
                  <a:cubicBezTo>
                    <a:pt x="3" y="13"/>
                    <a:pt x="3" y="13"/>
                    <a:pt x="3" y="13"/>
                  </a:cubicBezTo>
                  <a:cubicBezTo>
                    <a:pt x="3" y="9"/>
                    <a:pt x="3" y="5"/>
                    <a:pt x="0" y="0"/>
                  </a:cubicBezTo>
                  <a:cubicBezTo>
                    <a:pt x="21" y="0"/>
                    <a:pt x="21" y="0"/>
                    <a:pt x="21" y="0"/>
                  </a:cubicBezTo>
                  <a:cubicBezTo>
                    <a:pt x="42" y="0"/>
                    <a:pt x="67" y="0"/>
                    <a:pt x="67" y="24"/>
                  </a:cubicBezTo>
                  <a:cubicBezTo>
                    <a:pt x="67" y="42"/>
                    <a:pt x="46" y="51"/>
                    <a:pt x="26" y="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12" name="Freeform 19">
              <a:extLst>
                <a:ext uri="{FF2B5EF4-FFF2-40B4-BE49-F238E27FC236}">
                  <a16:creationId xmlns:a16="http://schemas.microsoft.com/office/drawing/2014/main" id="{AFE3A1C8-F1A7-4FB5-95C5-C80464CADCEA}"/>
                </a:ext>
              </a:extLst>
            </p:cNvPr>
            <p:cNvSpPr>
              <a:spLocks noEditPoints="1"/>
            </p:cNvSpPr>
            <p:nvPr/>
          </p:nvSpPr>
          <p:spPr bwMode="auto">
            <a:xfrm>
              <a:off x="1377826" y="6031783"/>
              <a:ext cx="234344" cy="186574"/>
            </a:xfrm>
            <a:custGeom>
              <a:avLst/>
              <a:gdLst>
                <a:gd name="T0" fmla="*/ 56 w 110"/>
                <a:gd name="T1" fmla="*/ 0 h 87"/>
                <a:gd name="T2" fmla="*/ 0 w 110"/>
                <a:gd name="T3" fmla="*/ 43 h 87"/>
                <a:gd name="T4" fmla="*/ 53 w 110"/>
                <a:gd name="T5" fmla="*/ 87 h 87"/>
                <a:gd name="T6" fmla="*/ 109 w 110"/>
                <a:gd name="T7" fmla="*/ 43 h 87"/>
                <a:gd name="T8" fmla="*/ 56 w 110"/>
                <a:gd name="T9" fmla="*/ 0 h 87"/>
                <a:gd name="T10" fmla="*/ 57 w 110"/>
                <a:gd name="T11" fmla="*/ 81 h 87"/>
                <a:gd name="T12" fmla="*/ 53 w 110"/>
                <a:gd name="T13" fmla="*/ 6 h 87"/>
                <a:gd name="T14" fmla="*/ 57 w 110"/>
                <a:gd name="T15" fmla="*/ 81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87">
                  <a:moveTo>
                    <a:pt x="56" y="0"/>
                  </a:moveTo>
                  <a:cubicBezTo>
                    <a:pt x="25" y="0"/>
                    <a:pt x="0" y="16"/>
                    <a:pt x="0" y="43"/>
                  </a:cubicBezTo>
                  <a:cubicBezTo>
                    <a:pt x="0" y="68"/>
                    <a:pt x="22" y="87"/>
                    <a:pt x="53" y="87"/>
                  </a:cubicBezTo>
                  <a:cubicBezTo>
                    <a:pt x="84" y="87"/>
                    <a:pt x="109" y="69"/>
                    <a:pt x="109" y="43"/>
                  </a:cubicBezTo>
                  <a:cubicBezTo>
                    <a:pt x="109" y="16"/>
                    <a:pt x="87" y="0"/>
                    <a:pt x="56" y="0"/>
                  </a:cubicBezTo>
                  <a:moveTo>
                    <a:pt x="57" y="81"/>
                  </a:moveTo>
                  <a:cubicBezTo>
                    <a:pt x="9" y="81"/>
                    <a:pt x="0" y="6"/>
                    <a:pt x="53" y="6"/>
                  </a:cubicBezTo>
                  <a:cubicBezTo>
                    <a:pt x="101" y="6"/>
                    <a:pt x="110" y="81"/>
                    <a:pt x="57" y="8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13" name="Freeform 20">
              <a:extLst>
                <a:ext uri="{FF2B5EF4-FFF2-40B4-BE49-F238E27FC236}">
                  <a16:creationId xmlns:a16="http://schemas.microsoft.com/office/drawing/2014/main" id="{0C8A0C5C-C5B2-42C5-A293-BFEB0B22809C}"/>
                </a:ext>
              </a:extLst>
            </p:cNvPr>
            <p:cNvSpPr>
              <a:spLocks noEditPoints="1"/>
            </p:cNvSpPr>
            <p:nvPr/>
          </p:nvSpPr>
          <p:spPr bwMode="auto">
            <a:xfrm>
              <a:off x="2081760" y="6031783"/>
              <a:ext cx="234344" cy="186574"/>
            </a:xfrm>
            <a:custGeom>
              <a:avLst/>
              <a:gdLst>
                <a:gd name="T0" fmla="*/ 56 w 110"/>
                <a:gd name="T1" fmla="*/ 0 h 87"/>
                <a:gd name="T2" fmla="*/ 0 w 110"/>
                <a:gd name="T3" fmla="*/ 43 h 87"/>
                <a:gd name="T4" fmla="*/ 53 w 110"/>
                <a:gd name="T5" fmla="*/ 87 h 87"/>
                <a:gd name="T6" fmla="*/ 109 w 110"/>
                <a:gd name="T7" fmla="*/ 43 h 87"/>
                <a:gd name="T8" fmla="*/ 56 w 110"/>
                <a:gd name="T9" fmla="*/ 0 h 87"/>
                <a:gd name="T10" fmla="*/ 56 w 110"/>
                <a:gd name="T11" fmla="*/ 82 h 87"/>
                <a:gd name="T12" fmla="*/ 53 w 110"/>
                <a:gd name="T13" fmla="*/ 5 h 87"/>
                <a:gd name="T14" fmla="*/ 56 w 110"/>
                <a:gd name="T15" fmla="*/ 82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87">
                  <a:moveTo>
                    <a:pt x="56" y="0"/>
                  </a:moveTo>
                  <a:cubicBezTo>
                    <a:pt x="25" y="0"/>
                    <a:pt x="0" y="16"/>
                    <a:pt x="0" y="43"/>
                  </a:cubicBezTo>
                  <a:cubicBezTo>
                    <a:pt x="0" y="68"/>
                    <a:pt x="22" y="87"/>
                    <a:pt x="53" y="87"/>
                  </a:cubicBezTo>
                  <a:cubicBezTo>
                    <a:pt x="84" y="87"/>
                    <a:pt x="109" y="69"/>
                    <a:pt x="109" y="43"/>
                  </a:cubicBezTo>
                  <a:cubicBezTo>
                    <a:pt x="109" y="16"/>
                    <a:pt x="87" y="0"/>
                    <a:pt x="56" y="0"/>
                  </a:cubicBezTo>
                  <a:moveTo>
                    <a:pt x="56" y="82"/>
                  </a:moveTo>
                  <a:cubicBezTo>
                    <a:pt x="9" y="82"/>
                    <a:pt x="0" y="5"/>
                    <a:pt x="53" y="5"/>
                  </a:cubicBezTo>
                  <a:cubicBezTo>
                    <a:pt x="101" y="5"/>
                    <a:pt x="110" y="82"/>
                    <a:pt x="56" y="8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14" name="Freeform 21">
              <a:extLst>
                <a:ext uri="{FF2B5EF4-FFF2-40B4-BE49-F238E27FC236}">
                  <a16:creationId xmlns:a16="http://schemas.microsoft.com/office/drawing/2014/main" id="{53DDC7F5-19AC-4216-90E6-D790888AE0CA}"/>
                </a:ext>
              </a:extLst>
            </p:cNvPr>
            <p:cNvSpPr>
              <a:spLocks/>
            </p:cNvSpPr>
            <p:nvPr/>
          </p:nvSpPr>
          <p:spPr bwMode="auto">
            <a:xfrm>
              <a:off x="1906903" y="6029980"/>
              <a:ext cx="148718" cy="186574"/>
            </a:xfrm>
            <a:custGeom>
              <a:avLst/>
              <a:gdLst>
                <a:gd name="T0" fmla="*/ 0 w 70"/>
                <a:gd name="T1" fmla="*/ 3 h 87"/>
                <a:gd name="T2" fmla="*/ 7 w 70"/>
                <a:gd name="T3" fmla="*/ 3 h 87"/>
                <a:gd name="T4" fmla="*/ 54 w 70"/>
                <a:gd name="T5" fmla="*/ 27 h 87"/>
                <a:gd name="T6" fmla="*/ 26 w 70"/>
                <a:gd name="T7" fmla="*/ 51 h 87"/>
                <a:gd name="T8" fmla="*/ 70 w 70"/>
                <a:gd name="T9" fmla="*/ 87 h 87"/>
                <a:gd name="T10" fmla="*/ 47 w 70"/>
                <a:gd name="T11" fmla="*/ 87 h 87"/>
                <a:gd name="T12" fmla="*/ 10 w 70"/>
                <a:gd name="T13" fmla="*/ 49 h 87"/>
                <a:gd name="T14" fmla="*/ 10 w 70"/>
                <a:gd name="T15" fmla="*/ 47 h 87"/>
                <a:gd name="T16" fmla="*/ 17 w 70"/>
                <a:gd name="T17" fmla="*/ 47 h 87"/>
                <a:gd name="T18" fmla="*/ 38 w 70"/>
                <a:gd name="T19" fmla="*/ 27 h 87"/>
                <a:gd name="T20" fmla="*/ 11 w 70"/>
                <a:gd name="T21" fmla="*/ 7 h 87"/>
                <a:gd name="T22" fmla="*/ 0 w 70"/>
                <a:gd name="T23" fmla="*/ 7 h 87"/>
                <a:gd name="T24" fmla="*/ 0 w 70"/>
                <a:gd name="T25" fmla="*/ 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 h="87">
                  <a:moveTo>
                    <a:pt x="0" y="3"/>
                  </a:moveTo>
                  <a:cubicBezTo>
                    <a:pt x="7" y="3"/>
                    <a:pt x="7" y="3"/>
                    <a:pt x="7" y="3"/>
                  </a:cubicBezTo>
                  <a:cubicBezTo>
                    <a:pt x="19" y="3"/>
                    <a:pt x="54" y="0"/>
                    <a:pt x="54" y="27"/>
                  </a:cubicBezTo>
                  <a:cubicBezTo>
                    <a:pt x="54" y="38"/>
                    <a:pt x="44" y="51"/>
                    <a:pt x="26" y="51"/>
                  </a:cubicBezTo>
                  <a:cubicBezTo>
                    <a:pt x="40" y="64"/>
                    <a:pt x="48" y="70"/>
                    <a:pt x="70" y="87"/>
                  </a:cubicBezTo>
                  <a:cubicBezTo>
                    <a:pt x="47" y="87"/>
                    <a:pt x="47" y="87"/>
                    <a:pt x="47" y="87"/>
                  </a:cubicBezTo>
                  <a:cubicBezTo>
                    <a:pt x="31" y="71"/>
                    <a:pt x="24" y="64"/>
                    <a:pt x="10" y="49"/>
                  </a:cubicBezTo>
                  <a:cubicBezTo>
                    <a:pt x="10" y="47"/>
                    <a:pt x="10" y="47"/>
                    <a:pt x="10" y="47"/>
                  </a:cubicBezTo>
                  <a:cubicBezTo>
                    <a:pt x="17" y="47"/>
                    <a:pt x="17" y="47"/>
                    <a:pt x="17" y="47"/>
                  </a:cubicBezTo>
                  <a:cubicBezTo>
                    <a:pt x="30" y="47"/>
                    <a:pt x="38" y="37"/>
                    <a:pt x="38" y="27"/>
                  </a:cubicBezTo>
                  <a:cubicBezTo>
                    <a:pt x="38" y="12"/>
                    <a:pt x="28" y="7"/>
                    <a:pt x="11" y="7"/>
                  </a:cubicBezTo>
                  <a:cubicBezTo>
                    <a:pt x="0" y="7"/>
                    <a:pt x="0" y="7"/>
                    <a:pt x="0" y="7"/>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15" name="Freeform 22">
              <a:extLst>
                <a:ext uri="{FF2B5EF4-FFF2-40B4-BE49-F238E27FC236}">
                  <a16:creationId xmlns:a16="http://schemas.microsoft.com/office/drawing/2014/main" id="{F3A1B441-4E98-42B1-BEEB-EF67BF254246}"/>
                </a:ext>
              </a:extLst>
            </p:cNvPr>
            <p:cNvSpPr>
              <a:spLocks/>
            </p:cNvSpPr>
            <p:nvPr/>
          </p:nvSpPr>
          <p:spPr bwMode="auto">
            <a:xfrm>
              <a:off x="2611738" y="6264324"/>
              <a:ext cx="124383" cy="94639"/>
            </a:xfrm>
            <a:custGeom>
              <a:avLst/>
              <a:gdLst>
                <a:gd name="T0" fmla="*/ 56 w 58"/>
                <a:gd name="T1" fmla="*/ 28 h 44"/>
                <a:gd name="T2" fmla="*/ 56 w 58"/>
                <a:gd name="T3" fmla="*/ 41 h 44"/>
                <a:gd name="T4" fmla="*/ 37 w 58"/>
                <a:gd name="T5" fmla="*/ 44 h 44"/>
                <a:gd name="T6" fmla="*/ 38 w 58"/>
                <a:gd name="T7" fmla="*/ 0 h 44"/>
                <a:gd name="T8" fmla="*/ 55 w 58"/>
                <a:gd name="T9" fmla="*/ 4 h 44"/>
                <a:gd name="T10" fmla="*/ 55 w 58"/>
                <a:gd name="T11" fmla="*/ 10 h 44"/>
                <a:gd name="T12" fmla="*/ 38 w 58"/>
                <a:gd name="T13" fmla="*/ 3 h 44"/>
                <a:gd name="T14" fmla="*/ 39 w 58"/>
                <a:gd name="T15" fmla="*/ 41 h 44"/>
                <a:gd name="T16" fmla="*/ 48 w 58"/>
                <a:gd name="T17" fmla="*/ 40 h 44"/>
                <a:gd name="T18" fmla="*/ 48 w 58"/>
                <a:gd name="T19" fmla="*/ 28 h 44"/>
                <a:gd name="T20" fmla="*/ 47 w 58"/>
                <a:gd name="T21" fmla="*/ 23 h 44"/>
                <a:gd name="T22" fmla="*/ 58 w 58"/>
                <a:gd name="T23" fmla="*/ 23 h 44"/>
                <a:gd name="T24" fmla="*/ 56 w 58"/>
                <a:gd name="T25" fmla="*/ 2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 h="44">
                  <a:moveTo>
                    <a:pt x="56" y="28"/>
                  </a:moveTo>
                  <a:cubicBezTo>
                    <a:pt x="56" y="41"/>
                    <a:pt x="56" y="41"/>
                    <a:pt x="56" y="41"/>
                  </a:cubicBezTo>
                  <a:cubicBezTo>
                    <a:pt x="51" y="43"/>
                    <a:pt x="44" y="44"/>
                    <a:pt x="37" y="44"/>
                  </a:cubicBezTo>
                  <a:cubicBezTo>
                    <a:pt x="0" y="44"/>
                    <a:pt x="2" y="0"/>
                    <a:pt x="38" y="0"/>
                  </a:cubicBezTo>
                  <a:cubicBezTo>
                    <a:pt x="44" y="0"/>
                    <a:pt x="50" y="1"/>
                    <a:pt x="55" y="4"/>
                  </a:cubicBezTo>
                  <a:cubicBezTo>
                    <a:pt x="55" y="10"/>
                    <a:pt x="55" y="10"/>
                    <a:pt x="55" y="10"/>
                  </a:cubicBezTo>
                  <a:cubicBezTo>
                    <a:pt x="53" y="8"/>
                    <a:pt x="47" y="3"/>
                    <a:pt x="38" y="3"/>
                  </a:cubicBezTo>
                  <a:cubicBezTo>
                    <a:pt x="11" y="3"/>
                    <a:pt x="13" y="41"/>
                    <a:pt x="39" y="41"/>
                  </a:cubicBezTo>
                  <a:cubicBezTo>
                    <a:pt x="43" y="41"/>
                    <a:pt x="45" y="41"/>
                    <a:pt x="48" y="40"/>
                  </a:cubicBezTo>
                  <a:cubicBezTo>
                    <a:pt x="48" y="28"/>
                    <a:pt x="48" y="28"/>
                    <a:pt x="48" y="28"/>
                  </a:cubicBezTo>
                  <a:cubicBezTo>
                    <a:pt x="48" y="26"/>
                    <a:pt x="48" y="24"/>
                    <a:pt x="47" y="23"/>
                  </a:cubicBezTo>
                  <a:cubicBezTo>
                    <a:pt x="58" y="23"/>
                    <a:pt x="58" y="23"/>
                    <a:pt x="58" y="23"/>
                  </a:cubicBezTo>
                  <a:cubicBezTo>
                    <a:pt x="57" y="24"/>
                    <a:pt x="56" y="26"/>
                    <a:pt x="56"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16" name="Freeform 23">
              <a:extLst>
                <a:ext uri="{FF2B5EF4-FFF2-40B4-BE49-F238E27FC236}">
                  <a16:creationId xmlns:a16="http://schemas.microsoft.com/office/drawing/2014/main" id="{DD180257-EDE0-4500-8283-C62BD54C9629}"/>
                </a:ext>
              </a:extLst>
            </p:cNvPr>
            <p:cNvSpPr>
              <a:spLocks noEditPoints="1"/>
            </p:cNvSpPr>
            <p:nvPr/>
          </p:nvSpPr>
          <p:spPr bwMode="auto">
            <a:xfrm>
              <a:off x="1757284" y="6264324"/>
              <a:ext cx="119876" cy="94639"/>
            </a:xfrm>
            <a:custGeom>
              <a:avLst/>
              <a:gdLst>
                <a:gd name="T0" fmla="*/ 29 w 56"/>
                <a:gd name="T1" fmla="*/ 0 h 44"/>
                <a:gd name="T2" fmla="*/ 0 w 56"/>
                <a:gd name="T3" fmla="*/ 22 h 44"/>
                <a:gd name="T4" fmla="*/ 27 w 56"/>
                <a:gd name="T5" fmla="*/ 44 h 44"/>
                <a:gd name="T6" fmla="*/ 56 w 56"/>
                <a:gd name="T7" fmla="*/ 22 h 44"/>
                <a:gd name="T8" fmla="*/ 29 w 56"/>
                <a:gd name="T9" fmla="*/ 0 h 44"/>
                <a:gd name="T10" fmla="*/ 29 w 56"/>
                <a:gd name="T11" fmla="*/ 42 h 44"/>
                <a:gd name="T12" fmla="*/ 27 w 56"/>
                <a:gd name="T13" fmla="*/ 2 h 44"/>
                <a:gd name="T14" fmla="*/ 29 w 56"/>
                <a:gd name="T15" fmla="*/ 42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44">
                  <a:moveTo>
                    <a:pt x="29" y="0"/>
                  </a:moveTo>
                  <a:cubicBezTo>
                    <a:pt x="13" y="0"/>
                    <a:pt x="0" y="8"/>
                    <a:pt x="0" y="22"/>
                  </a:cubicBezTo>
                  <a:cubicBezTo>
                    <a:pt x="0" y="35"/>
                    <a:pt x="12" y="44"/>
                    <a:pt x="27" y="44"/>
                  </a:cubicBezTo>
                  <a:cubicBezTo>
                    <a:pt x="43" y="44"/>
                    <a:pt x="56" y="35"/>
                    <a:pt x="56" y="22"/>
                  </a:cubicBezTo>
                  <a:cubicBezTo>
                    <a:pt x="56" y="8"/>
                    <a:pt x="45" y="0"/>
                    <a:pt x="29" y="0"/>
                  </a:cubicBezTo>
                  <a:moveTo>
                    <a:pt x="29" y="42"/>
                  </a:moveTo>
                  <a:cubicBezTo>
                    <a:pt x="5" y="42"/>
                    <a:pt x="0" y="2"/>
                    <a:pt x="27" y="2"/>
                  </a:cubicBezTo>
                  <a:cubicBezTo>
                    <a:pt x="52" y="2"/>
                    <a:pt x="56" y="42"/>
                    <a:pt x="29" y="4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17" name="Freeform 24">
              <a:extLst>
                <a:ext uri="{FF2B5EF4-FFF2-40B4-BE49-F238E27FC236}">
                  <a16:creationId xmlns:a16="http://schemas.microsoft.com/office/drawing/2014/main" id="{1E30A695-5A17-423E-8FFA-472E698A992E}"/>
                </a:ext>
              </a:extLst>
            </p:cNvPr>
            <p:cNvSpPr>
              <a:spLocks/>
            </p:cNvSpPr>
            <p:nvPr/>
          </p:nvSpPr>
          <p:spPr bwMode="auto">
            <a:xfrm>
              <a:off x="2134938" y="6264324"/>
              <a:ext cx="95540" cy="94639"/>
            </a:xfrm>
            <a:custGeom>
              <a:avLst/>
              <a:gdLst>
                <a:gd name="T0" fmla="*/ 44 w 45"/>
                <a:gd name="T1" fmla="*/ 4 h 44"/>
                <a:gd name="T2" fmla="*/ 44 w 45"/>
                <a:gd name="T3" fmla="*/ 27 h 44"/>
                <a:gd name="T4" fmla="*/ 23 w 45"/>
                <a:gd name="T5" fmla="*/ 44 h 44"/>
                <a:gd name="T6" fmla="*/ 1 w 45"/>
                <a:gd name="T7" fmla="*/ 27 h 44"/>
                <a:gd name="T8" fmla="*/ 1 w 45"/>
                <a:gd name="T9" fmla="*/ 6 h 44"/>
                <a:gd name="T10" fmla="*/ 0 w 45"/>
                <a:gd name="T11" fmla="*/ 0 h 44"/>
                <a:gd name="T12" fmla="*/ 10 w 45"/>
                <a:gd name="T13" fmla="*/ 0 h 44"/>
                <a:gd name="T14" fmla="*/ 9 w 45"/>
                <a:gd name="T15" fmla="*/ 6 h 44"/>
                <a:gd name="T16" fmla="*/ 9 w 45"/>
                <a:gd name="T17" fmla="*/ 27 h 44"/>
                <a:gd name="T18" fmla="*/ 25 w 45"/>
                <a:gd name="T19" fmla="*/ 41 h 44"/>
                <a:gd name="T20" fmla="*/ 41 w 45"/>
                <a:gd name="T21" fmla="*/ 27 h 44"/>
                <a:gd name="T22" fmla="*/ 41 w 45"/>
                <a:gd name="T23" fmla="*/ 4 h 44"/>
                <a:gd name="T24" fmla="*/ 41 w 45"/>
                <a:gd name="T25" fmla="*/ 0 h 44"/>
                <a:gd name="T26" fmla="*/ 45 w 45"/>
                <a:gd name="T27" fmla="*/ 0 h 44"/>
                <a:gd name="T28" fmla="*/ 44 w 45"/>
                <a:gd name="T29" fmla="*/ 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 h="44">
                  <a:moveTo>
                    <a:pt x="44" y="4"/>
                  </a:moveTo>
                  <a:cubicBezTo>
                    <a:pt x="44" y="27"/>
                    <a:pt x="44" y="27"/>
                    <a:pt x="44" y="27"/>
                  </a:cubicBezTo>
                  <a:cubicBezTo>
                    <a:pt x="44" y="39"/>
                    <a:pt x="35" y="44"/>
                    <a:pt x="23" y="44"/>
                  </a:cubicBezTo>
                  <a:cubicBezTo>
                    <a:pt x="12" y="44"/>
                    <a:pt x="1" y="40"/>
                    <a:pt x="1" y="27"/>
                  </a:cubicBezTo>
                  <a:cubicBezTo>
                    <a:pt x="1" y="6"/>
                    <a:pt x="1" y="6"/>
                    <a:pt x="1" y="6"/>
                  </a:cubicBezTo>
                  <a:cubicBezTo>
                    <a:pt x="1" y="4"/>
                    <a:pt x="1" y="3"/>
                    <a:pt x="0" y="0"/>
                  </a:cubicBezTo>
                  <a:cubicBezTo>
                    <a:pt x="10" y="0"/>
                    <a:pt x="10" y="0"/>
                    <a:pt x="10" y="0"/>
                  </a:cubicBezTo>
                  <a:cubicBezTo>
                    <a:pt x="9" y="2"/>
                    <a:pt x="9" y="4"/>
                    <a:pt x="9" y="6"/>
                  </a:cubicBezTo>
                  <a:cubicBezTo>
                    <a:pt x="9" y="27"/>
                    <a:pt x="9" y="27"/>
                    <a:pt x="9" y="27"/>
                  </a:cubicBezTo>
                  <a:cubicBezTo>
                    <a:pt x="9" y="38"/>
                    <a:pt x="16" y="41"/>
                    <a:pt x="25" y="41"/>
                  </a:cubicBezTo>
                  <a:cubicBezTo>
                    <a:pt x="35" y="41"/>
                    <a:pt x="41" y="37"/>
                    <a:pt x="41" y="27"/>
                  </a:cubicBezTo>
                  <a:cubicBezTo>
                    <a:pt x="41" y="4"/>
                    <a:pt x="41" y="4"/>
                    <a:pt x="41" y="4"/>
                  </a:cubicBezTo>
                  <a:cubicBezTo>
                    <a:pt x="41" y="2"/>
                    <a:pt x="41" y="0"/>
                    <a:pt x="41" y="0"/>
                  </a:cubicBezTo>
                  <a:cubicBezTo>
                    <a:pt x="45" y="0"/>
                    <a:pt x="45" y="0"/>
                    <a:pt x="45" y="0"/>
                  </a:cubicBezTo>
                  <a:cubicBezTo>
                    <a:pt x="45" y="0"/>
                    <a:pt x="44" y="2"/>
                    <a:pt x="44" y="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grpSp>
      <p:sp>
        <p:nvSpPr>
          <p:cNvPr id="14" name="Espace réservé du texte 13">
            <a:extLst>
              <a:ext uri="{FF2B5EF4-FFF2-40B4-BE49-F238E27FC236}">
                <a16:creationId xmlns:a16="http://schemas.microsoft.com/office/drawing/2014/main" id="{C8679576-43D9-4D01-B01B-BF72A997A6A7}"/>
              </a:ext>
            </a:extLst>
          </p:cNvPr>
          <p:cNvSpPr>
            <a:spLocks noGrp="1"/>
          </p:cNvSpPr>
          <p:nvPr>
            <p:ph type="body" sz="quarter" idx="25" hasCustomPrompt="1"/>
          </p:nvPr>
        </p:nvSpPr>
        <p:spPr>
          <a:xfrm>
            <a:off x="3937518" y="7126996"/>
            <a:ext cx="2620080" cy="2302499"/>
          </a:xfrm>
        </p:spPr>
        <p:txBody>
          <a:bodyPr rIns="90000" anchor="ctr">
            <a:normAutofit/>
          </a:bodyPr>
          <a:lstStyle>
            <a:lvl1pPr marL="0" indent="0">
              <a:spcBef>
                <a:spcPts val="0"/>
              </a:spcBef>
              <a:spcAft>
                <a:spcPts val="300"/>
              </a:spcAft>
              <a:buNone/>
              <a:defRPr sz="1300" b="1">
                <a:solidFill>
                  <a:schemeClr val="bg1"/>
                </a:solidFill>
              </a:defRPr>
            </a:lvl1pPr>
            <a:lvl2pPr marL="0" indent="0">
              <a:spcAft>
                <a:spcPts val="300"/>
              </a:spcAft>
              <a:buNone/>
              <a:defRPr sz="1300" b="1">
                <a:solidFill>
                  <a:schemeClr val="bg1"/>
                </a:solidFill>
              </a:defRPr>
            </a:lvl2pPr>
            <a:lvl3pPr marL="0" indent="0">
              <a:spcAft>
                <a:spcPts val="300"/>
              </a:spcAft>
              <a:buNone/>
              <a:defRPr sz="900" b="0">
                <a:solidFill>
                  <a:schemeClr val="bg1"/>
                </a:solidFill>
              </a:defRPr>
            </a:lvl3pPr>
            <a:lvl4pPr marL="1371600" indent="0">
              <a:buNone/>
              <a:defRPr sz="1300"/>
            </a:lvl4pPr>
            <a:lvl5pPr marL="1828800" indent="0">
              <a:buNone/>
              <a:defRPr sz="1300"/>
            </a:lvl5pPr>
          </a:lstStyle>
          <a:p>
            <a:pPr lvl="0"/>
            <a:r>
              <a:rPr lang="fr-FR" dirty="0"/>
              <a:t>Prénom Nom - Poste</a:t>
            </a:r>
          </a:p>
          <a:p>
            <a:pPr lvl="1"/>
            <a:r>
              <a:rPr lang="fr-FR" b="1" dirty="0"/>
              <a:t>N° téléphone</a:t>
            </a:r>
          </a:p>
          <a:p>
            <a:pPr lvl="2"/>
            <a:r>
              <a:rPr lang="fr-FR" b="1" dirty="0"/>
              <a:t>Prenom.nom@eurogroupconsulting.fr</a:t>
            </a:r>
          </a:p>
          <a:p>
            <a:pPr lvl="2"/>
            <a:endParaRPr lang="fr-FR" b="1" dirty="0"/>
          </a:p>
        </p:txBody>
      </p:sp>
      <p:sp>
        <p:nvSpPr>
          <p:cNvPr id="31" name="Espace réservé pour une image  4">
            <a:extLst>
              <a:ext uri="{FF2B5EF4-FFF2-40B4-BE49-F238E27FC236}">
                <a16:creationId xmlns:a16="http://schemas.microsoft.com/office/drawing/2014/main" id="{DEC16CCC-7E88-4E80-AC3F-5AB955DBE423}"/>
              </a:ext>
            </a:extLst>
          </p:cNvPr>
          <p:cNvSpPr>
            <a:spLocks noGrp="1" noChangeAspect="1"/>
          </p:cNvSpPr>
          <p:nvPr>
            <p:ph type="pic" sz="quarter" idx="26" hasCustomPrompt="1"/>
          </p:nvPr>
        </p:nvSpPr>
        <p:spPr>
          <a:xfrm>
            <a:off x="3428119" y="9417134"/>
            <a:ext cx="1433995" cy="483216"/>
          </a:xfrm>
        </p:spPr>
        <p:txBody>
          <a:bodyPr lIns="0" rIns="0" anchor="ctr">
            <a:noAutofit/>
          </a:bodyPr>
          <a:lstStyle>
            <a:lvl1pPr marL="0" indent="0">
              <a:buNone/>
              <a:defRPr sz="1200">
                <a:solidFill>
                  <a:schemeClr val="bg1"/>
                </a:solidFill>
              </a:defRPr>
            </a:lvl1pPr>
          </a:lstStyle>
          <a:p>
            <a:r>
              <a:rPr lang="fr-FR" dirty="0"/>
              <a:t>Logo</a:t>
            </a:r>
          </a:p>
        </p:txBody>
      </p:sp>
    </p:spTree>
    <p:extLst>
      <p:ext uri="{BB962C8B-B14F-4D97-AF65-F5344CB8AC3E}">
        <p14:creationId xmlns:p14="http://schemas.microsoft.com/office/powerpoint/2010/main" val="3980074474"/>
      </p:ext>
    </p:extLst>
  </p:cSld>
  <p:clrMapOvr>
    <a:masterClrMapping/>
  </p:clrMapOvr>
  <p:extLst>
    <p:ext uri="{DCECCB84-F9BA-43D5-87BE-67443E8EF086}">
      <p15:sldGuideLst xmlns:p15="http://schemas.microsoft.com/office/powerpoint/2012/main">
        <p15:guide id="1" orient="horz" pos="3120">
          <p15:clr>
            <a:srgbClr val="FBAE40"/>
          </p15:clr>
        </p15:guide>
        <p15:guide id="2" pos="2160">
          <p15:clr>
            <a:srgbClr val="FBAE40"/>
          </p15:clr>
        </p15:guide>
        <p15:guide id="3" pos="187">
          <p15:clr>
            <a:srgbClr val="FBAE40"/>
          </p15:clr>
        </p15:guide>
        <p15:guide id="4" pos="4133">
          <p15:clr>
            <a:srgbClr val="FBAE40"/>
          </p15:clr>
        </p15:guide>
        <p15:guide id="5" pos="255">
          <p15:clr>
            <a:srgbClr val="FBAE40"/>
          </p15:clr>
        </p15:guide>
        <p15:guide id="6" pos="4065">
          <p15:clr>
            <a:srgbClr val="FBAE40"/>
          </p15:clr>
        </p15:guide>
        <p15:guide id="7" pos="2319">
          <p15:clr>
            <a:srgbClr val="FBAE40"/>
          </p15:clr>
        </p15:guide>
        <p15:guide id="8" pos="2387">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ro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9200379-C917-42A6-9A2A-B06057C051E8}"/>
              </a:ext>
            </a:extLst>
          </p:cNvPr>
          <p:cNvSpPr/>
          <p:nvPr userDrawn="1"/>
        </p:nvSpPr>
        <p:spPr>
          <a:xfrm>
            <a:off x="0" y="-1"/>
            <a:ext cx="6858000" cy="2013488"/>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EF2D5A82-8D77-45E6-AA23-B540A290A711}"/>
              </a:ext>
            </a:extLst>
          </p:cNvPr>
          <p:cNvSpPr>
            <a:spLocks noGrp="1"/>
          </p:cNvSpPr>
          <p:nvPr userDrawn="1">
            <p:ph type="ctrTitle"/>
          </p:nvPr>
        </p:nvSpPr>
        <p:spPr>
          <a:xfrm>
            <a:off x="296862" y="254184"/>
            <a:ext cx="3756977" cy="842349"/>
          </a:xfrm>
        </p:spPr>
        <p:txBody>
          <a:bodyPr anchor="ctr">
            <a:normAutofit/>
          </a:bodyPr>
          <a:lstStyle>
            <a:lvl1pPr algn="l">
              <a:defRPr sz="2400" b="1" cap="all" baseline="0">
                <a:solidFill>
                  <a:schemeClr val="bg1"/>
                </a:solidFill>
              </a:defRPr>
            </a:lvl1pPr>
          </a:lstStyle>
          <a:p>
            <a:r>
              <a:rPr lang="fr-FR" dirty="0"/>
              <a:t>Modifiez le style du titre</a:t>
            </a:r>
          </a:p>
        </p:txBody>
      </p:sp>
      <p:sp>
        <p:nvSpPr>
          <p:cNvPr id="3" name="Sous-titre 2">
            <a:extLst>
              <a:ext uri="{FF2B5EF4-FFF2-40B4-BE49-F238E27FC236}">
                <a16:creationId xmlns:a16="http://schemas.microsoft.com/office/drawing/2014/main" id="{541AC552-A484-463C-8DBE-D45D5F583960}"/>
              </a:ext>
            </a:extLst>
          </p:cNvPr>
          <p:cNvSpPr>
            <a:spLocks noGrp="1"/>
          </p:cNvSpPr>
          <p:nvPr userDrawn="1">
            <p:ph type="subTitle" idx="1"/>
          </p:nvPr>
        </p:nvSpPr>
        <p:spPr>
          <a:xfrm>
            <a:off x="296863" y="1223299"/>
            <a:ext cx="3523298" cy="790188"/>
          </a:xfrm>
        </p:spPr>
        <p:txBody>
          <a:bodyPr anchor="ctr">
            <a:normAutofit/>
          </a:bodyPr>
          <a:lstStyle>
            <a:lvl1pPr marL="0" indent="0" algn="l">
              <a:buNone/>
              <a:defRPr sz="1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Modifiez le style des sous-titres du masque</a:t>
            </a:r>
          </a:p>
        </p:txBody>
      </p:sp>
      <p:sp>
        <p:nvSpPr>
          <p:cNvPr id="51" name="Espace réservé pour une image  50">
            <a:extLst>
              <a:ext uri="{FF2B5EF4-FFF2-40B4-BE49-F238E27FC236}">
                <a16:creationId xmlns:a16="http://schemas.microsoft.com/office/drawing/2014/main" id="{12CA633A-E6EC-46B7-868F-34C62882F6F9}"/>
              </a:ext>
            </a:extLst>
          </p:cNvPr>
          <p:cNvSpPr>
            <a:spLocks noGrp="1"/>
          </p:cNvSpPr>
          <p:nvPr>
            <p:ph type="pic" sz="quarter" idx="15"/>
          </p:nvPr>
        </p:nvSpPr>
        <p:spPr>
          <a:xfrm>
            <a:off x="3711451" y="0"/>
            <a:ext cx="3146549" cy="4635454"/>
          </a:xfrm>
          <a:custGeom>
            <a:avLst/>
            <a:gdLst>
              <a:gd name="connsiteX0" fmla="*/ 1558110 w 3146549"/>
              <a:gd name="connsiteY0" fmla="*/ 0 h 4635454"/>
              <a:gd name="connsiteX1" fmla="*/ 1559012 w 3146549"/>
              <a:gd name="connsiteY1" fmla="*/ 2420 h 4635454"/>
              <a:gd name="connsiteX2" fmla="*/ 3146549 w 3146549"/>
              <a:gd name="connsiteY2" fmla="*/ 2420 h 4635454"/>
              <a:gd name="connsiteX3" fmla="*/ 3146549 w 3146549"/>
              <a:gd name="connsiteY3" fmla="*/ 4513459 h 4635454"/>
              <a:gd name="connsiteX4" fmla="*/ 3145510 w 3146549"/>
              <a:gd name="connsiteY4" fmla="*/ 4510514 h 4635454"/>
              <a:gd name="connsiteX5" fmla="*/ 3146410 w 3146549"/>
              <a:gd name="connsiteY5" fmla="*/ 4513227 h 4635454"/>
              <a:gd name="connsiteX6" fmla="*/ 136291 w 3146549"/>
              <a:gd name="connsiteY6" fmla="*/ 3036460 h 4635454"/>
              <a:gd name="connsiteX7" fmla="*/ 1558110 w 3146549"/>
              <a:gd name="connsiteY7" fmla="*/ 0 h 4635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46549" h="4635454">
                <a:moveTo>
                  <a:pt x="1558110" y="0"/>
                </a:moveTo>
                <a:lnTo>
                  <a:pt x="1559012" y="2420"/>
                </a:lnTo>
                <a:lnTo>
                  <a:pt x="3146549" y="2420"/>
                </a:lnTo>
                <a:lnTo>
                  <a:pt x="3146549" y="4513459"/>
                </a:lnTo>
                <a:lnTo>
                  <a:pt x="3145510" y="4510514"/>
                </a:lnTo>
                <a:lnTo>
                  <a:pt x="3146410" y="4513227"/>
                </a:lnTo>
                <a:cubicBezTo>
                  <a:pt x="1908233" y="4923835"/>
                  <a:pt x="569333" y="4266970"/>
                  <a:pt x="136291" y="3036460"/>
                </a:cubicBezTo>
                <a:cubicBezTo>
                  <a:pt x="-296752" y="1805950"/>
                  <a:pt x="335673" y="455334"/>
                  <a:pt x="1558110" y="0"/>
                </a:cubicBezTo>
                <a:close/>
              </a:path>
            </a:pathLst>
          </a:custGeom>
          <a:ln>
            <a:noFill/>
          </a:ln>
          <a:effectLst>
            <a:outerShdw blurRad="50800" dist="38100" dir="10800000" algn="r" rotWithShape="0">
              <a:prstClr val="black">
                <a:alpha val="40000"/>
              </a:prstClr>
            </a:outerShdw>
          </a:effectLst>
        </p:spPr>
        <p:txBody>
          <a:bodyPr wrap="square" tIns="1332000" anchor="ctr">
            <a:noAutofit/>
          </a:bodyPr>
          <a:lstStyle>
            <a:lvl1pPr marL="0" indent="0" algn="ctr">
              <a:buNone/>
              <a:defRPr sz="1600">
                <a:solidFill>
                  <a:schemeClr val="tx1"/>
                </a:solidFill>
              </a:defRPr>
            </a:lvl1pPr>
          </a:lstStyle>
          <a:p>
            <a:endParaRPr lang="fr-FR" dirty="0"/>
          </a:p>
        </p:txBody>
      </p:sp>
      <p:sp>
        <p:nvSpPr>
          <p:cNvPr id="53" name="Arc 52">
            <a:extLst>
              <a:ext uri="{FF2B5EF4-FFF2-40B4-BE49-F238E27FC236}">
                <a16:creationId xmlns:a16="http://schemas.microsoft.com/office/drawing/2014/main" id="{BE1AA39D-9E7E-4545-8F66-D76A2478D228}"/>
              </a:ext>
            </a:extLst>
          </p:cNvPr>
          <p:cNvSpPr/>
          <p:nvPr userDrawn="1"/>
        </p:nvSpPr>
        <p:spPr>
          <a:xfrm>
            <a:off x="3527284" y="-190236"/>
            <a:ext cx="4992157" cy="4992157"/>
          </a:xfrm>
          <a:prstGeom prst="arc">
            <a:avLst>
              <a:gd name="adj1" fmla="val 4841684"/>
              <a:gd name="adj2" fmla="val 10776032"/>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74" name="Espace réservé pour une image  73">
            <a:extLst>
              <a:ext uri="{FF2B5EF4-FFF2-40B4-BE49-F238E27FC236}">
                <a16:creationId xmlns:a16="http://schemas.microsoft.com/office/drawing/2014/main" id="{3AC1ED6F-89F7-49BD-8E23-35EA4D9FF1FF}"/>
              </a:ext>
            </a:extLst>
          </p:cNvPr>
          <p:cNvSpPr>
            <a:spLocks noGrp="1"/>
          </p:cNvSpPr>
          <p:nvPr>
            <p:ph type="pic" sz="quarter" idx="17"/>
          </p:nvPr>
        </p:nvSpPr>
        <p:spPr>
          <a:xfrm>
            <a:off x="-3130" y="6438688"/>
            <a:ext cx="2880878" cy="3467312"/>
          </a:xfrm>
          <a:custGeom>
            <a:avLst/>
            <a:gdLst>
              <a:gd name="connsiteX0" fmla="*/ 872066 w 2880878"/>
              <a:gd name="connsiteY0" fmla="*/ 1351 h 3467312"/>
              <a:gd name="connsiteX1" fmla="*/ 2558359 w 2880878"/>
              <a:gd name="connsiteY1" fmla="*/ 865760 h 3467312"/>
              <a:gd name="connsiteX2" fmla="*/ 2275611 w 2880878"/>
              <a:gd name="connsiteY2" fmla="*/ 3340981 h 3467312"/>
              <a:gd name="connsiteX3" fmla="*/ 2133635 w 2880878"/>
              <a:gd name="connsiteY3" fmla="*/ 3462641 h 3467312"/>
              <a:gd name="connsiteX4" fmla="*/ 2136730 w 2880878"/>
              <a:gd name="connsiteY4" fmla="*/ 3467312 h 3467312"/>
              <a:gd name="connsiteX5" fmla="*/ 3130 w 2880878"/>
              <a:gd name="connsiteY5" fmla="*/ 3467312 h 3467312"/>
              <a:gd name="connsiteX6" fmla="*/ 3130 w 2880878"/>
              <a:gd name="connsiteY6" fmla="*/ 252686 h 3467312"/>
              <a:gd name="connsiteX7" fmla="*/ 0 w 2880878"/>
              <a:gd name="connsiteY7" fmla="*/ 247099 h 3467312"/>
              <a:gd name="connsiteX8" fmla="*/ 872066 w 2880878"/>
              <a:gd name="connsiteY8" fmla="*/ 1351 h 34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80878" h="3467312">
                <a:moveTo>
                  <a:pt x="872066" y="1351"/>
                </a:moveTo>
                <a:cubicBezTo>
                  <a:pt x="1526185" y="-23123"/>
                  <a:pt x="2173638" y="285655"/>
                  <a:pt x="2558359" y="865760"/>
                </a:cubicBezTo>
                <a:cubicBezTo>
                  <a:pt x="3082979" y="1656813"/>
                  <a:pt x="2952739" y="2701630"/>
                  <a:pt x="2275611" y="3340981"/>
                </a:cubicBezTo>
                <a:lnTo>
                  <a:pt x="2133635" y="3462641"/>
                </a:lnTo>
                <a:lnTo>
                  <a:pt x="2136730" y="3467312"/>
                </a:lnTo>
                <a:lnTo>
                  <a:pt x="3130" y="3467312"/>
                </a:lnTo>
                <a:lnTo>
                  <a:pt x="3130" y="252686"/>
                </a:lnTo>
                <a:lnTo>
                  <a:pt x="0" y="247099"/>
                </a:lnTo>
                <a:cubicBezTo>
                  <a:pt x="276034" y="92453"/>
                  <a:pt x="574739" y="12475"/>
                  <a:pt x="872066" y="1351"/>
                </a:cubicBezTo>
                <a:close/>
              </a:path>
            </a:pathLst>
          </a:custGeom>
          <a:ln>
            <a:noFill/>
          </a:ln>
          <a:effectLst>
            <a:outerShdw blurRad="50800" dist="38100" algn="l" rotWithShape="0">
              <a:prstClr val="black">
                <a:alpha val="40000"/>
              </a:prstClr>
            </a:outerShdw>
          </a:effectLst>
        </p:spPr>
        <p:txBody>
          <a:bodyPr wrap="square" bIns="1440000" anchor="ctr">
            <a:noAutofit/>
          </a:bodyPr>
          <a:lstStyle>
            <a:lvl1pPr marL="0" indent="0" algn="ctr">
              <a:buNone/>
              <a:defRPr sz="1600">
                <a:solidFill>
                  <a:schemeClr val="tx1"/>
                </a:solidFill>
              </a:defRPr>
            </a:lvl1pPr>
          </a:lstStyle>
          <a:p>
            <a:endParaRPr lang="fr-FR" dirty="0"/>
          </a:p>
        </p:txBody>
      </p:sp>
      <p:sp>
        <p:nvSpPr>
          <p:cNvPr id="75" name="Arc 74">
            <a:extLst>
              <a:ext uri="{FF2B5EF4-FFF2-40B4-BE49-F238E27FC236}">
                <a16:creationId xmlns:a16="http://schemas.microsoft.com/office/drawing/2014/main" id="{97F3B40C-EB70-4694-9F31-EFD3C1B1C785}"/>
              </a:ext>
            </a:extLst>
          </p:cNvPr>
          <p:cNvSpPr/>
          <p:nvPr userDrawn="1"/>
        </p:nvSpPr>
        <p:spPr>
          <a:xfrm>
            <a:off x="-1135851" y="6232597"/>
            <a:ext cx="4217817" cy="4217817"/>
          </a:xfrm>
          <a:prstGeom prst="arc">
            <a:avLst>
              <a:gd name="adj1" fmla="val 15278029"/>
              <a:gd name="adj2" fmla="val 1793800"/>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8" name="Espace réservé du texte 77">
            <a:extLst>
              <a:ext uri="{FF2B5EF4-FFF2-40B4-BE49-F238E27FC236}">
                <a16:creationId xmlns:a16="http://schemas.microsoft.com/office/drawing/2014/main" id="{F6C8A281-F19D-4FFA-84D9-54F8E50ADFF2}"/>
              </a:ext>
            </a:extLst>
          </p:cNvPr>
          <p:cNvSpPr>
            <a:spLocks noGrp="1"/>
          </p:cNvSpPr>
          <p:nvPr>
            <p:ph type="body" sz="quarter" idx="18"/>
          </p:nvPr>
        </p:nvSpPr>
        <p:spPr>
          <a:xfrm>
            <a:off x="296863" y="2194687"/>
            <a:ext cx="2880000" cy="4037909"/>
          </a:xfrm>
        </p:spPr>
        <p:txBody>
          <a:bodyPr>
            <a:normAutofit/>
          </a:bodyPr>
          <a:lstStyle>
            <a:lvl1pPr marL="0" indent="0">
              <a:spcBef>
                <a:spcPts val="0"/>
              </a:spcBef>
              <a:spcAft>
                <a:spcPts val="1800"/>
              </a:spcAft>
              <a:buNone/>
              <a:defRPr sz="1800" b="1" cap="all" baseline="0">
                <a:solidFill>
                  <a:schemeClr val="accent1"/>
                </a:solidFill>
                <a:latin typeface="+mj-lt"/>
              </a:defRPr>
            </a:lvl1pPr>
            <a:lvl2pPr marL="0" indent="0">
              <a:spcBef>
                <a:spcPts val="0"/>
              </a:spcBef>
              <a:spcAft>
                <a:spcPts val="1800"/>
              </a:spcAft>
              <a:buClr>
                <a:schemeClr val="accent1"/>
              </a:buClr>
              <a:buSzPct val="120000"/>
              <a:buFont typeface="+mj-lt"/>
              <a:buNone/>
              <a:defRPr sz="1300">
                <a:solidFill>
                  <a:schemeClr val="tx2"/>
                </a:solidFill>
              </a:defRPr>
            </a:lvl2pPr>
            <a:lvl3pPr marL="0" indent="0">
              <a:spcBef>
                <a:spcPts val="0"/>
              </a:spcBef>
              <a:spcAft>
                <a:spcPts val="1800"/>
              </a:spcAft>
              <a:buNone/>
              <a:defRPr sz="1300">
                <a:solidFill>
                  <a:schemeClr val="tx2">
                    <a:lumMod val="60000"/>
                    <a:lumOff val="40000"/>
                  </a:schemeClr>
                </a:solidFill>
              </a:defRPr>
            </a:lvl3pPr>
            <a:lvl4pPr marL="1371600" indent="0">
              <a:buNone/>
              <a:defRPr/>
            </a:lvl4pPr>
            <a:lvl5pPr marL="1828800" indent="0">
              <a:buNone/>
              <a:defRPr/>
            </a:lvl5pPr>
          </a:lstStyle>
          <a:p>
            <a:pPr lvl="0"/>
            <a:r>
              <a:rPr lang="fr-FR" dirty="0"/>
              <a:t>Modifier les styles du texte du masque</a:t>
            </a:r>
          </a:p>
          <a:p>
            <a:pPr lvl="1"/>
            <a:r>
              <a:rPr lang="fr-FR" dirty="0"/>
              <a:t>Deuxième niveau</a:t>
            </a:r>
          </a:p>
          <a:p>
            <a:pPr lvl="2"/>
            <a:r>
              <a:rPr lang="fr-FR" dirty="0"/>
              <a:t>Troisième niveau</a:t>
            </a:r>
          </a:p>
        </p:txBody>
      </p:sp>
      <p:sp>
        <p:nvSpPr>
          <p:cNvPr id="79" name="Espace réservé du texte 77">
            <a:extLst>
              <a:ext uri="{FF2B5EF4-FFF2-40B4-BE49-F238E27FC236}">
                <a16:creationId xmlns:a16="http://schemas.microsoft.com/office/drawing/2014/main" id="{FB9917CD-777D-45A0-A31A-F3B66811617C}"/>
              </a:ext>
            </a:extLst>
          </p:cNvPr>
          <p:cNvSpPr>
            <a:spLocks noGrp="1"/>
          </p:cNvSpPr>
          <p:nvPr>
            <p:ph type="body" sz="quarter" idx="19"/>
          </p:nvPr>
        </p:nvSpPr>
        <p:spPr>
          <a:xfrm>
            <a:off x="3681137" y="5056106"/>
            <a:ext cx="2880000" cy="4361028"/>
          </a:xfrm>
        </p:spPr>
        <p:txBody>
          <a:bodyPr>
            <a:normAutofit/>
          </a:bodyPr>
          <a:lstStyle>
            <a:lvl1pPr marL="0" indent="0">
              <a:spcBef>
                <a:spcPts val="0"/>
              </a:spcBef>
              <a:spcAft>
                <a:spcPts val="1800"/>
              </a:spcAft>
              <a:buNone/>
              <a:defRPr sz="1800" b="1" cap="all" baseline="0">
                <a:solidFill>
                  <a:schemeClr val="accent1"/>
                </a:solidFill>
                <a:latin typeface="+mj-lt"/>
              </a:defRPr>
            </a:lvl1pPr>
            <a:lvl2pPr marL="0" indent="0">
              <a:spcBef>
                <a:spcPts val="0"/>
              </a:spcBef>
              <a:spcAft>
                <a:spcPts val="1800"/>
              </a:spcAft>
              <a:buClr>
                <a:schemeClr val="accent1"/>
              </a:buClr>
              <a:buSzPct val="120000"/>
              <a:buFont typeface="+mj-lt"/>
              <a:buNone/>
              <a:defRPr sz="1300">
                <a:solidFill>
                  <a:schemeClr val="tx2"/>
                </a:solidFill>
              </a:defRPr>
            </a:lvl2pPr>
            <a:lvl3pPr marL="0" indent="0">
              <a:spcBef>
                <a:spcPts val="0"/>
              </a:spcBef>
              <a:spcAft>
                <a:spcPts val="1800"/>
              </a:spcAft>
              <a:buNone/>
              <a:defRPr sz="1300">
                <a:solidFill>
                  <a:schemeClr val="tx2">
                    <a:lumMod val="60000"/>
                    <a:lumOff val="40000"/>
                  </a:schemeClr>
                </a:solidFill>
              </a:defRPr>
            </a:lvl3pPr>
            <a:lvl4pPr marL="1371600" indent="0">
              <a:buNone/>
              <a:defRPr/>
            </a:lvl4pPr>
            <a:lvl5pPr marL="1828800" indent="0">
              <a:buNone/>
              <a:defRPr/>
            </a:lvl5pPr>
          </a:lstStyle>
          <a:p>
            <a:pPr lvl="0"/>
            <a:r>
              <a:rPr lang="fr-FR" dirty="0"/>
              <a:t>Modifier les styles du texte du masque</a:t>
            </a:r>
          </a:p>
          <a:p>
            <a:pPr lvl="1"/>
            <a:r>
              <a:rPr lang="fr-FR" dirty="0"/>
              <a:t>Deuxième niveau</a:t>
            </a:r>
          </a:p>
          <a:p>
            <a:pPr lvl="2"/>
            <a:r>
              <a:rPr lang="fr-FR" dirty="0"/>
              <a:t>Troisième niveau</a:t>
            </a:r>
          </a:p>
        </p:txBody>
      </p:sp>
      <p:cxnSp>
        <p:nvCxnSpPr>
          <p:cNvPr id="44" name="Connecteur droit 43">
            <a:extLst>
              <a:ext uri="{FF2B5EF4-FFF2-40B4-BE49-F238E27FC236}">
                <a16:creationId xmlns:a16="http://schemas.microsoft.com/office/drawing/2014/main" id="{57B229E1-E293-4FFF-8773-22132E85A93C}"/>
              </a:ext>
            </a:extLst>
          </p:cNvPr>
          <p:cNvCxnSpPr>
            <a:cxnSpLocks/>
          </p:cNvCxnSpPr>
          <p:nvPr userDrawn="1"/>
        </p:nvCxnSpPr>
        <p:spPr>
          <a:xfrm flipH="1">
            <a:off x="404814" y="1223300"/>
            <a:ext cx="668206"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45" name="Espace réservé pour une image  4">
            <a:extLst>
              <a:ext uri="{FF2B5EF4-FFF2-40B4-BE49-F238E27FC236}">
                <a16:creationId xmlns:a16="http://schemas.microsoft.com/office/drawing/2014/main" id="{C13879BD-9960-4BA4-B973-B8CDC6C87F93}"/>
              </a:ext>
            </a:extLst>
          </p:cNvPr>
          <p:cNvSpPr>
            <a:spLocks noGrp="1" noChangeAspect="1"/>
          </p:cNvSpPr>
          <p:nvPr>
            <p:ph type="pic" sz="quarter" idx="26" hasCustomPrompt="1"/>
          </p:nvPr>
        </p:nvSpPr>
        <p:spPr>
          <a:xfrm>
            <a:off x="3428119" y="9417134"/>
            <a:ext cx="1433995" cy="483216"/>
          </a:xfrm>
        </p:spPr>
        <p:txBody>
          <a:bodyPr lIns="0" rIns="0" anchor="ctr">
            <a:noAutofit/>
          </a:bodyPr>
          <a:lstStyle>
            <a:lvl1pPr marL="0" indent="0">
              <a:buNone/>
              <a:defRPr sz="1200">
                <a:solidFill>
                  <a:schemeClr val="tx1"/>
                </a:solidFill>
              </a:defRPr>
            </a:lvl1pPr>
          </a:lstStyle>
          <a:p>
            <a:r>
              <a:rPr lang="fr-FR" dirty="0"/>
              <a:t>Logo</a:t>
            </a:r>
          </a:p>
        </p:txBody>
      </p:sp>
      <p:pic>
        <p:nvPicPr>
          <p:cNvPr id="46" name="Image 4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83653" y="9549740"/>
            <a:ext cx="1332000" cy="211067"/>
          </a:xfrm>
          <a:prstGeom prst="rect">
            <a:avLst/>
          </a:prstGeom>
        </p:spPr>
      </p:pic>
    </p:spTree>
    <p:extLst>
      <p:ext uri="{BB962C8B-B14F-4D97-AF65-F5344CB8AC3E}">
        <p14:creationId xmlns:p14="http://schemas.microsoft.com/office/powerpoint/2010/main" val="3591808581"/>
      </p:ext>
    </p:extLst>
  </p:cSld>
  <p:clrMapOvr>
    <a:masterClrMapping/>
  </p:clrMapOvr>
  <p:extLst>
    <p:ext uri="{DCECCB84-F9BA-43D5-87BE-67443E8EF086}">
      <p15:sldGuideLst xmlns:p15="http://schemas.microsoft.com/office/powerpoint/2012/main">
        <p15:guide id="1" orient="horz" pos="3120">
          <p15:clr>
            <a:srgbClr val="FBAE40"/>
          </p15:clr>
        </p15:guide>
        <p15:guide id="2" pos="2160">
          <p15:clr>
            <a:srgbClr val="FBAE40"/>
          </p15:clr>
        </p15:guide>
        <p15:guide id="3" pos="187">
          <p15:clr>
            <a:srgbClr val="FBAE40"/>
          </p15:clr>
        </p15:guide>
        <p15:guide id="4" pos="4133">
          <p15:clr>
            <a:srgbClr val="FBAE40"/>
          </p15:clr>
        </p15:guide>
        <p15:guide id="5" pos="255">
          <p15:clr>
            <a:srgbClr val="FBAE40"/>
          </p15:clr>
        </p15:guide>
        <p15:guide id="6" pos="4065">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ack">
    <p:spTree>
      <p:nvGrpSpPr>
        <p:cNvPr id="1" name=""/>
        <p:cNvGrpSpPr/>
        <p:nvPr/>
      </p:nvGrpSpPr>
      <p:grpSpPr>
        <a:xfrm>
          <a:off x="0" y="0"/>
          <a:ext cx="0" cy="0"/>
          <a:chOff x="0" y="0"/>
          <a:chExt cx="0" cy="0"/>
        </a:xfrm>
      </p:grpSpPr>
      <p:sp>
        <p:nvSpPr>
          <p:cNvPr id="44" name="ZoneTexte 43">
            <a:extLst>
              <a:ext uri="{FF2B5EF4-FFF2-40B4-BE49-F238E27FC236}">
                <a16:creationId xmlns:a16="http://schemas.microsoft.com/office/drawing/2014/main" id="{71412087-3AB0-4461-A800-1B0A6D1540DD}"/>
              </a:ext>
            </a:extLst>
          </p:cNvPr>
          <p:cNvSpPr txBox="1"/>
          <p:nvPr userDrawn="1"/>
        </p:nvSpPr>
        <p:spPr>
          <a:xfrm>
            <a:off x="344793" y="389037"/>
            <a:ext cx="4114800" cy="954107"/>
          </a:xfrm>
          <a:prstGeom prst="rect">
            <a:avLst/>
          </a:prstGeom>
          <a:noFill/>
        </p:spPr>
        <p:txBody>
          <a:bodyPr wrap="square" rtlCol="0">
            <a:spAutoFit/>
          </a:bodyPr>
          <a:lstStyle/>
          <a:p>
            <a:r>
              <a:rPr lang="fr-FR" sz="2800" b="1" cap="all" dirty="0">
                <a:solidFill>
                  <a:schemeClr val="bg1"/>
                </a:solidFill>
                <a:latin typeface="Trebuchet MS" panose="020B0603020202020204" pitchFamily="34" charset="0"/>
              </a:rPr>
              <a:t>36 heures dans la vie d’une startup</a:t>
            </a:r>
          </a:p>
        </p:txBody>
      </p:sp>
      <p:sp>
        <p:nvSpPr>
          <p:cNvPr id="59" name="Rectangle 58">
            <a:extLst>
              <a:ext uri="{FF2B5EF4-FFF2-40B4-BE49-F238E27FC236}">
                <a16:creationId xmlns:a16="http://schemas.microsoft.com/office/drawing/2014/main" id="{D41ECFF7-746C-405E-9439-2AF82ECFEA8F}"/>
              </a:ext>
            </a:extLst>
          </p:cNvPr>
          <p:cNvSpPr/>
          <p:nvPr userDrawn="1"/>
        </p:nvSpPr>
        <p:spPr>
          <a:xfrm>
            <a:off x="0" y="6650491"/>
            <a:ext cx="6858000" cy="3255509"/>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1" name="Arc 60">
            <a:extLst>
              <a:ext uri="{FF2B5EF4-FFF2-40B4-BE49-F238E27FC236}">
                <a16:creationId xmlns:a16="http://schemas.microsoft.com/office/drawing/2014/main" id="{DE512640-0F56-4ADA-84E2-7B4AEE9CFF43}"/>
              </a:ext>
            </a:extLst>
          </p:cNvPr>
          <p:cNvSpPr/>
          <p:nvPr userDrawn="1"/>
        </p:nvSpPr>
        <p:spPr>
          <a:xfrm>
            <a:off x="-1564114" y="5139162"/>
            <a:ext cx="5331312" cy="5331312"/>
          </a:xfrm>
          <a:prstGeom prst="arc">
            <a:avLst>
              <a:gd name="adj1" fmla="val 15322999"/>
              <a:gd name="adj2" fmla="val 19708520"/>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2" name="Arc 61">
            <a:extLst>
              <a:ext uri="{FF2B5EF4-FFF2-40B4-BE49-F238E27FC236}">
                <a16:creationId xmlns:a16="http://schemas.microsoft.com/office/drawing/2014/main" id="{C3E0DF91-625B-4D54-9A4A-F2117B0B10E8}"/>
              </a:ext>
            </a:extLst>
          </p:cNvPr>
          <p:cNvSpPr/>
          <p:nvPr userDrawn="1"/>
        </p:nvSpPr>
        <p:spPr>
          <a:xfrm>
            <a:off x="-1564114" y="5139162"/>
            <a:ext cx="5331312" cy="5331312"/>
          </a:xfrm>
          <a:prstGeom prst="arc">
            <a:avLst>
              <a:gd name="adj1" fmla="val 20500132"/>
              <a:gd name="adj2" fmla="val 2256244"/>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5" name="ZoneTexte 64">
            <a:extLst>
              <a:ext uri="{FF2B5EF4-FFF2-40B4-BE49-F238E27FC236}">
                <a16:creationId xmlns:a16="http://schemas.microsoft.com/office/drawing/2014/main" id="{51DCE195-1CBB-40BE-8879-0055886F89CB}"/>
              </a:ext>
            </a:extLst>
          </p:cNvPr>
          <p:cNvSpPr txBox="1"/>
          <p:nvPr/>
        </p:nvSpPr>
        <p:spPr>
          <a:xfrm>
            <a:off x="3932849" y="6845131"/>
            <a:ext cx="2772752" cy="369332"/>
          </a:xfrm>
          <a:prstGeom prst="rect">
            <a:avLst/>
          </a:prstGeom>
          <a:noFill/>
        </p:spPr>
        <p:txBody>
          <a:bodyPr wrap="square" rtlCol="0">
            <a:spAutoFit/>
          </a:bodyPr>
          <a:lstStyle/>
          <a:p>
            <a:r>
              <a:rPr lang="fr-FR" b="1" cap="all" dirty="0">
                <a:solidFill>
                  <a:schemeClr val="bg1"/>
                </a:solidFill>
                <a:latin typeface="Trebuchet MS" panose="020B0603020202020204" pitchFamily="34" charset="0"/>
              </a:rPr>
              <a:t>Pour en savoir plus</a:t>
            </a:r>
          </a:p>
        </p:txBody>
      </p:sp>
      <p:sp>
        <p:nvSpPr>
          <p:cNvPr id="94" name="Espace réservé du texte 77">
            <a:extLst>
              <a:ext uri="{FF2B5EF4-FFF2-40B4-BE49-F238E27FC236}">
                <a16:creationId xmlns:a16="http://schemas.microsoft.com/office/drawing/2014/main" id="{C6D2CD1C-7D90-4B2C-AAAD-B5C2854414AD}"/>
              </a:ext>
            </a:extLst>
          </p:cNvPr>
          <p:cNvSpPr>
            <a:spLocks noGrp="1"/>
          </p:cNvSpPr>
          <p:nvPr userDrawn="1">
            <p:ph type="body" sz="quarter" idx="20"/>
          </p:nvPr>
        </p:nvSpPr>
        <p:spPr>
          <a:xfrm>
            <a:off x="296863" y="446519"/>
            <a:ext cx="2880000" cy="4506481"/>
          </a:xfrm>
        </p:spPr>
        <p:txBody>
          <a:bodyPr>
            <a:normAutofit/>
          </a:bodyPr>
          <a:lstStyle>
            <a:lvl1pPr marL="0" indent="0">
              <a:spcBef>
                <a:spcPts val="0"/>
              </a:spcBef>
              <a:spcAft>
                <a:spcPts val="1800"/>
              </a:spcAft>
              <a:buNone/>
              <a:defRPr sz="1800" b="1" cap="all" baseline="0">
                <a:solidFill>
                  <a:schemeClr val="accent1"/>
                </a:solidFill>
                <a:latin typeface="+mj-lt"/>
              </a:defRPr>
            </a:lvl1pPr>
            <a:lvl2pPr marL="0" indent="0">
              <a:spcBef>
                <a:spcPts val="0"/>
              </a:spcBef>
              <a:spcAft>
                <a:spcPts val="1800"/>
              </a:spcAft>
              <a:buClr>
                <a:schemeClr val="accent1"/>
              </a:buClr>
              <a:buSzPct val="120000"/>
              <a:buFont typeface="+mj-lt"/>
              <a:buNone/>
              <a:defRPr sz="1300">
                <a:solidFill>
                  <a:schemeClr val="tx2"/>
                </a:solidFill>
              </a:defRPr>
            </a:lvl2pPr>
            <a:lvl3pPr marL="0" indent="0">
              <a:spcBef>
                <a:spcPts val="0"/>
              </a:spcBef>
              <a:spcAft>
                <a:spcPts val="1800"/>
              </a:spcAft>
              <a:buNone/>
              <a:defRPr sz="1300">
                <a:solidFill>
                  <a:schemeClr val="tx2">
                    <a:lumMod val="60000"/>
                    <a:lumOff val="40000"/>
                  </a:schemeClr>
                </a:solidFill>
              </a:defRPr>
            </a:lvl3pPr>
            <a:lvl4pPr marL="1371600" indent="0">
              <a:buNone/>
              <a:defRPr/>
            </a:lvl4pPr>
            <a:lvl5pPr marL="1828800" indent="0">
              <a:buNone/>
              <a:defRPr/>
            </a:lvl5pPr>
          </a:lstStyle>
          <a:p>
            <a:pPr lvl="0"/>
            <a:r>
              <a:rPr lang="fr-FR" dirty="0"/>
              <a:t>Modifier les styles du texte du masque</a:t>
            </a:r>
          </a:p>
          <a:p>
            <a:pPr lvl="1"/>
            <a:r>
              <a:rPr lang="fr-FR" dirty="0"/>
              <a:t>Deuxième niveau</a:t>
            </a:r>
          </a:p>
          <a:p>
            <a:pPr lvl="2"/>
            <a:r>
              <a:rPr lang="fr-FR" dirty="0"/>
              <a:t>Troisième niveau</a:t>
            </a:r>
          </a:p>
        </p:txBody>
      </p:sp>
      <p:sp>
        <p:nvSpPr>
          <p:cNvPr id="95" name="Espace réservé du texte 77">
            <a:extLst>
              <a:ext uri="{FF2B5EF4-FFF2-40B4-BE49-F238E27FC236}">
                <a16:creationId xmlns:a16="http://schemas.microsoft.com/office/drawing/2014/main" id="{BF71F432-0C76-4011-8DD3-36CAE954C01B}"/>
              </a:ext>
            </a:extLst>
          </p:cNvPr>
          <p:cNvSpPr>
            <a:spLocks noGrp="1"/>
          </p:cNvSpPr>
          <p:nvPr userDrawn="1">
            <p:ph type="body" sz="quarter" idx="21"/>
          </p:nvPr>
        </p:nvSpPr>
        <p:spPr>
          <a:xfrm>
            <a:off x="3677597" y="446519"/>
            <a:ext cx="2880000" cy="6028156"/>
          </a:xfrm>
        </p:spPr>
        <p:txBody>
          <a:bodyPr>
            <a:normAutofit/>
          </a:bodyPr>
          <a:lstStyle>
            <a:lvl1pPr marL="0" indent="0">
              <a:spcBef>
                <a:spcPts val="0"/>
              </a:spcBef>
              <a:spcAft>
                <a:spcPts val="1800"/>
              </a:spcAft>
              <a:buNone/>
              <a:defRPr sz="1800" b="1" cap="all" baseline="0">
                <a:solidFill>
                  <a:schemeClr val="accent1"/>
                </a:solidFill>
                <a:latin typeface="+mj-lt"/>
              </a:defRPr>
            </a:lvl1pPr>
            <a:lvl2pPr marL="0" indent="0">
              <a:spcBef>
                <a:spcPts val="0"/>
              </a:spcBef>
              <a:spcAft>
                <a:spcPts val="1800"/>
              </a:spcAft>
              <a:buClr>
                <a:schemeClr val="accent1"/>
              </a:buClr>
              <a:buSzPct val="120000"/>
              <a:buFont typeface="+mj-lt"/>
              <a:buNone/>
              <a:defRPr sz="1300">
                <a:solidFill>
                  <a:schemeClr val="tx2"/>
                </a:solidFill>
              </a:defRPr>
            </a:lvl2pPr>
            <a:lvl3pPr marL="0" indent="0">
              <a:spcBef>
                <a:spcPts val="0"/>
              </a:spcBef>
              <a:spcAft>
                <a:spcPts val="1800"/>
              </a:spcAft>
              <a:buNone/>
              <a:defRPr sz="1300">
                <a:solidFill>
                  <a:schemeClr val="tx2">
                    <a:lumMod val="60000"/>
                    <a:lumOff val="40000"/>
                  </a:schemeClr>
                </a:solidFill>
              </a:defRPr>
            </a:lvl3pPr>
            <a:lvl4pPr marL="1371600" indent="0">
              <a:buNone/>
              <a:defRPr/>
            </a:lvl4pPr>
            <a:lvl5pPr marL="1828800" indent="0">
              <a:buNone/>
              <a:defRPr/>
            </a:lvl5pPr>
          </a:lstStyle>
          <a:p>
            <a:pPr lvl="0"/>
            <a:r>
              <a:rPr lang="fr-FR" dirty="0"/>
              <a:t>Modifier les styles du texte du masque</a:t>
            </a:r>
          </a:p>
          <a:p>
            <a:pPr lvl="1"/>
            <a:r>
              <a:rPr lang="fr-FR" dirty="0"/>
              <a:t>Deuxième niveau</a:t>
            </a:r>
          </a:p>
          <a:p>
            <a:pPr lvl="2"/>
            <a:r>
              <a:rPr lang="fr-FR" dirty="0"/>
              <a:t>Troisième niveau</a:t>
            </a:r>
          </a:p>
        </p:txBody>
      </p:sp>
      <p:sp>
        <p:nvSpPr>
          <p:cNvPr id="97" name="Espace réservé pour une image  96">
            <a:extLst>
              <a:ext uri="{FF2B5EF4-FFF2-40B4-BE49-F238E27FC236}">
                <a16:creationId xmlns:a16="http://schemas.microsoft.com/office/drawing/2014/main" id="{68626897-67E2-40AA-BA0B-A70ED57D1B64}"/>
              </a:ext>
            </a:extLst>
          </p:cNvPr>
          <p:cNvSpPr>
            <a:spLocks noGrp="1"/>
          </p:cNvSpPr>
          <p:nvPr userDrawn="1">
            <p:ph type="pic" sz="quarter" idx="22"/>
          </p:nvPr>
        </p:nvSpPr>
        <p:spPr>
          <a:xfrm>
            <a:off x="-2510" y="5321538"/>
            <a:ext cx="3585927" cy="4584463"/>
          </a:xfrm>
          <a:custGeom>
            <a:avLst/>
            <a:gdLst>
              <a:gd name="connsiteX0" fmla="*/ 1152655 w 3585927"/>
              <a:gd name="connsiteY0" fmla="*/ 525 h 4584463"/>
              <a:gd name="connsiteX1" fmla="*/ 3268455 w 3585927"/>
              <a:gd name="connsiteY1" fmla="*/ 1268609 h 4584463"/>
              <a:gd name="connsiteX2" fmla="*/ 2625981 w 3585927"/>
              <a:gd name="connsiteY2" fmla="*/ 4443196 h 4584463"/>
              <a:gd name="connsiteX3" fmla="*/ 2428883 w 3585927"/>
              <a:gd name="connsiteY3" fmla="*/ 4581021 h 4584463"/>
              <a:gd name="connsiteX4" fmla="*/ 2430816 w 3585927"/>
              <a:gd name="connsiteY4" fmla="*/ 4584463 h 4584463"/>
              <a:gd name="connsiteX5" fmla="*/ 2511 w 3585927"/>
              <a:gd name="connsiteY5" fmla="*/ 4584463 h 4584463"/>
              <a:gd name="connsiteX6" fmla="*/ 2511 w 3585927"/>
              <a:gd name="connsiteY6" fmla="*/ 264212 h 4584463"/>
              <a:gd name="connsiteX7" fmla="*/ 0 w 3585927"/>
              <a:gd name="connsiteY7" fmla="*/ 259152 h 4584463"/>
              <a:gd name="connsiteX8" fmla="*/ 1152655 w 3585927"/>
              <a:gd name="connsiteY8" fmla="*/ 525 h 4584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85927" h="4584463">
                <a:moveTo>
                  <a:pt x="1152655" y="525"/>
                </a:moveTo>
                <a:cubicBezTo>
                  <a:pt x="2005554" y="18092"/>
                  <a:pt x="2823843" y="475694"/>
                  <a:pt x="3268455" y="1268609"/>
                </a:cubicBezTo>
                <a:cubicBezTo>
                  <a:pt x="3874746" y="2349858"/>
                  <a:pt x="3586626" y="3698736"/>
                  <a:pt x="2625981" y="4443196"/>
                </a:cubicBezTo>
                <a:lnTo>
                  <a:pt x="2428883" y="4581021"/>
                </a:lnTo>
                <a:lnTo>
                  <a:pt x="2430816" y="4584463"/>
                </a:lnTo>
                <a:lnTo>
                  <a:pt x="2511" y="4584463"/>
                </a:lnTo>
                <a:lnTo>
                  <a:pt x="2511" y="264212"/>
                </a:lnTo>
                <a:lnTo>
                  <a:pt x="0" y="259152"/>
                </a:lnTo>
                <a:cubicBezTo>
                  <a:pt x="370141" y="75470"/>
                  <a:pt x="764973" y="-7461"/>
                  <a:pt x="1152655" y="525"/>
                </a:cubicBezTo>
                <a:close/>
              </a:path>
            </a:pathLst>
          </a:custGeom>
          <a:ln>
            <a:noFill/>
          </a:ln>
          <a:effectLst>
            <a:outerShdw blurRad="50800" dist="38100" algn="l" rotWithShape="0">
              <a:prstClr val="black">
                <a:alpha val="40000"/>
              </a:prstClr>
            </a:outerShdw>
          </a:effectLst>
        </p:spPr>
        <p:txBody>
          <a:bodyPr wrap="square" tIns="504000" bIns="46800">
            <a:noAutofit/>
          </a:bodyPr>
          <a:lstStyle>
            <a:lvl1pPr marL="0" indent="0" algn="ctr">
              <a:buNone/>
              <a:defRPr sz="1600"/>
            </a:lvl1pPr>
          </a:lstStyle>
          <a:p>
            <a:endParaRPr lang="fr-FR"/>
          </a:p>
        </p:txBody>
      </p:sp>
      <p:grpSp>
        <p:nvGrpSpPr>
          <p:cNvPr id="98" name="Groupe 56">
            <a:extLst>
              <a:ext uri="{FF2B5EF4-FFF2-40B4-BE49-F238E27FC236}">
                <a16:creationId xmlns:a16="http://schemas.microsoft.com/office/drawing/2014/main" id="{E0456361-62AB-4EF9-A66F-A2336D5C7226}"/>
              </a:ext>
            </a:extLst>
          </p:cNvPr>
          <p:cNvGrpSpPr>
            <a:grpSpLocks noChangeAspect="1"/>
          </p:cNvGrpSpPr>
          <p:nvPr userDrawn="1"/>
        </p:nvGrpSpPr>
        <p:grpSpPr>
          <a:xfrm>
            <a:off x="5142147" y="9593112"/>
            <a:ext cx="1311041" cy="211032"/>
            <a:chOff x="721663" y="6029980"/>
            <a:chExt cx="2055017" cy="330786"/>
          </a:xfrm>
          <a:solidFill>
            <a:schemeClr val="bg1"/>
          </a:solidFill>
        </p:grpSpPr>
        <p:sp>
          <p:nvSpPr>
            <p:cNvPr id="99" name="Freeform 6">
              <a:extLst>
                <a:ext uri="{FF2B5EF4-FFF2-40B4-BE49-F238E27FC236}">
                  <a16:creationId xmlns:a16="http://schemas.microsoft.com/office/drawing/2014/main" id="{12E1EEA8-0D63-4D24-B1EE-4AEB52A797E4}"/>
                </a:ext>
              </a:extLst>
            </p:cNvPr>
            <p:cNvSpPr>
              <a:spLocks/>
            </p:cNvSpPr>
            <p:nvPr/>
          </p:nvSpPr>
          <p:spPr bwMode="auto">
            <a:xfrm>
              <a:off x="1612171" y="6264324"/>
              <a:ext cx="123481" cy="94639"/>
            </a:xfrm>
            <a:custGeom>
              <a:avLst/>
              <a:gdLst>
                <a:gd name="T0" fmla="*/ 0 w 103"/>
                <a:gd name="T1" fmla="*/ 44 h 44"/>
                <a:gd name="T2" fmla="*/ 39 w 58"/>
                <a:gd name="T3" fmla="*/ 0 h 44"/>
                <a:gd name="T4" fmla="*/ 56 w 58"/>
                <a:gd name="T5" fmla="*/ 3 h 44"/>
                <a:gd name="T6" fmla="*/ 57 w 58"/>
                <a:gd name="T7" fmla="*/ 9 h 44"/>
                <a:gd name="T8" fmla="*/ 39 w 58"/>
                <a:gd name="T9" fmla="*/ 3 h 44"/>
                <a:gd name="T10" fmla="*/ 0 w 103"/>
                <a:gd name="T11" fmla="*/ 41 h 44"/>
                <a:gd name="T12" fmla="*/ 57 w 58"/>
                <a:gd name="T13" fmla="*/ 35 h 44"/>
                <a:gd name="T14" fmla="*/ 58 w 58"/>
                <a:gd name="T15" fmla="*/ 38 h 44"/>
                <a:gd name="T16" fmla="*/ 0 w 103"/>
                <a:gd name="T1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44">
                  <a:moveTo>
                    <a:pt x="40" y="44"/>
                  </a:moveTo>
                  <a:cubicBezTo>
                    <a:pt x="0" y="44"/>
                    <a:pt x="3" y="0"/>
                    <a:pt x="39" y="0"/>
                  </a:cubicBezTo>
                  <a:cubicBezTo>
                    <a:pt x="45" y="0"/>
                    <a:pt x="50" y="1"/>
                    <a:pt x="56" y="3"/>
                  </a:cubicBezTo>
                  <a:cubicBezTo>
                    <a:pt x="57" y="9"/>
                    <a:pt x="57" y="9"/>
                    <a:pt x="57" y="9"/>
                  </a:cubicBezTo>
                  <a:cubicBezTo>
                    <a:pt x="54" y="8"/>
                    <a:pt x="48" y="3"/>
                    <a:pt x="39" y="3"/>
                  </a:cubicBezTo>
                  <a:cubicBezTo>
                    <a:pt x="12" y="3"/>
                    <a:pt x="15" y="41"/>
                    <a:pt x="40" y="41"/>
                  </a:cubicBezTo>
                  <a:cubicBezTo>
                    <a:pt x="48" y="41"/>
                    <a:pt x="52" y="39"/>
                    <a:pt x="57" y="35"/>
                  </a:cubicBezTo>
                  <a:cubicBezTo>
                    <a:pt x="58" y="38"/>
                    <a:pt x="58" y="38"/>
                    <a:pt x="58" y="38"/>
                  </a:cubicBezTo>
                  <a:cubicBezTo>
                    <a:pt x="53" y="42"/>
                    <a:pt x="47" y="44"/>
                    <a:pt x="40" y="4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0" name="Freeform 7">
              <a:extLst>
                <a:ext uri="{FF2B5EF4-FFF2-40B4-BE49-F238E27FC236}">
                  <a16:creationId xmlns:a16="http://schemas.microsoft.com/office/drawing/2014/main" id="{6E05FADB-4BD6-493B-8E45-52FC66BCFB41}"/>
                </a:ext>
              </a:extLst>
            </p:cNvPr>
            <p:cNvSpPr>
              <a:spLocks/>
            </p:cNvSpPr>
            <p:nvPr/>
          </p:nvSpPr>
          <p:spPr bwMode="auto">
            <a:xfrm>
              <a:off x="1908706" y="6261620"/>
              <a:ext cx="85626" cy="99146"/>
            </a:xfrm>
            <a:custGeom>
              <a:avLst/>
              <a:gdLst>
                <a:gd name="T0" fmla="*/ 0 w 40"/>
                <a:gd name="T1" fmla="*/ 0 h 46"/>
                <a:gd name="T2" fmla="*/ 37 w 40"/>
                <a:gd name="T3" fmla="*/ 35 h 46"/>
                <a:gd name="T4" fmla="*/ 37 w 40"/>
                <a:gd name="T5" fmla="*/ 5 h 46"/>
                <a:gd name="T6" fmla="*/ 36 w 40"/>
                <a:gd name="T7" fmla="*/ 1 h 46"/>
                <a:gd name="T8" fmla="*/ 40 w 40"/>
                <a:gd name="T9" fmla="*/ 1 h 46"/>
                <a:gd name="T10" fmla="*/ 40 w 40"/>
                <a:gd name="T11" fmla="*/ 5 h 46"/>
                <a:gd name="T12" fmla="*/ 40 w 40"/>
                <a:gd name="T13" fmla="*/ 46 h 46"/>
                <a:gd name="T14" fmla="*/ 38 w 40"/>
                <a:gd name="T15" fmla="*/ 46 h 46"/>
                <a:gd name="T16" fmla="*/ 0 w 40"/>
                <a:gd name="T17" fmla="*/ 10 h 46"/>
                <a:gd name="T18" fmla="*/ 0 w 40"/>
                <a:gd name="T19"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46">
                  <a:moveTo>
                    <a:pt x="0" y="0"/>
                  </a:moveTo>
                  <a:cubicBezTo>
                    <a:pt x="37" y="35"/>
                    <a:pt x="37" y="35"/>
                    <a:pt x="37" y="35"/>
                  </a:cubicBezTo>
                  <a:cubicBezTo>
                    <a:pt x="37" y="5"/>
                    <a:pt x="37" y="5"/>
                    <a:pt x="37" y="5"/>
                  </a:cubicBezTo>
                  <a:cubicBezTo>
                    <a:pt x="37" y="3"/>
                    <a:pt x="36" y="1"/>
                    <a:pt x="36" y="1"/>
                  </a:cubicBezTo>
                  <a:cubicBezTo>
                    <a:pt x="40" y="1"/>
                    <a:pt x="40" y="1"/>
                    <a:pt x="40" y="1"/>
                  </a:cubicBezTo>
                  <a:cubicBezTo>
                    <a:pt x="40" y="1"/>
                    <a:pt x="40" y="3"/>
                    <a:pt x="40" y="5"/>
                  </a:cubicBezTo>
                  <a:cubicBezTo>
                    <a:pt x="40" y="46"/>
                    <a:pt x="40" y="46"/>
                    <a:pt x="40" y="46"/>
                  </a:cubicBezTo>
                  <a:cubicBezTo>
                    <a:pt x="38" y="46"/>
                    <a:pt x="38" y="46"/>
                    <a:pt x="38" y="46"/>
                  </a:cubicBezTo>
                  <a:cubicBezTo>
                    <a:pt x="0" y="10"/>
                    <a:pt x="0" y="10"/>
                    <a:pt x="0" y="1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1" name="Freeform 8">
              <a:extLst>
                <a:ext uri="{FF2B5EF4-FFF2-40B4-BE49-F238E27FC236}">
                  <a16:creationId xmlns:a16="http://schemas.microsoft.com/office/drawing/2014/main" id="{03911745-7142-4C7D-9CB0-3D5C402F9DE8}"/>
                </a:ext>
              </a:extLst>
            </p:cNvPr>
            <p:cNvSpPr>
              <a:spLocks/>
            </p:cNvSpPr>
            <p:nvPr/>
          </p:nvSpPr>
          <p:spPr bwMode="auto">
            <a:xfrm>
              <a:off x="2024075" y="6261620"/>
              <a:ext cx="81119" cy="99146"/>
            </a:xfrm>
            <a:custGeom>
              <a:avLst/>
              <a:gdLst>
                <a:gd name="T0" fmla="*/ 18 w 38"/>
                <a:gd name="T1" fmla="*/ 45 h 46"/>
                <a:gd name="T2" fmla="*/ 1 w 38"/>
                <a:gd name="T3" fmla="*/ 41 h 46"/>
                <a:gd name="T4" fmla="*/ 0 w 38"/>
                <a:gd name="T5" fmla="*/ 35 h 46"/>
                <a:gd name="T6" fmla="*/ 18 w 38"/>
                <a:gd name="T7" fmla="*/ 43 h 46"/>
                <a:gd name="T8" fmla="*/ 29 w 38"/>
                <a:gd name="T9" fmla="*/ 36 h 46"/>
                <a:gd name="T10" fmla="*/ 18 w 38"/>
                <a:gd name="T11" fmla="*/ 24 h 46"/>
                <a:gd name="T12" fmla="*/ 1 w 38"/>
                <a:gd name="T13" fmla="*/ 10 h 46"/>
                <a:gd name="T14" fmla="*/ 18 w 38"/>
                <a:gd name="T15" fmla="*/ 1 h 46"/>
                <a:gd name="T16" fmla="*/ 34 w 38"/>
                <a:gd name="T17" fmla="*/ 4 h 46"/>
                <a:gd name="T18" fmla="*/ 35 w 38"/>
                <a:gd name="T19" fmla="*/ 9 h 46"/>
                <a:gd name="T20" fmla="*/ 17 w 38"/>
                <a:gd name="T21" fmla="*/ 3 h 46"/>
                <a:gd name="T22" fmla="*/ 21 w 38"/>
                <a:gd name="T23" fmla="*/ 18 h 46"/>
                <a:gd name="T24" fmla="*/ 38 w 38"/>
                <a:gd name="T25" fmla="*/ 33 h 46"/>
                <a:gd name="T26" fmla="*/ 18 w 38"/>
                <a:gd name="T27" fmla="*/ 4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46">
                  <a:moveTo>
                    <a:pt x="18" y="45"/>
                  </a:moveTo>
                  <a:cubicBezTo>
                    <a:pt x="17" y="45"/>
                    <a:pt x="10" y="46"/>
                    <a:pt x="1" y="41"/>
                  </a:cubicBezTo>
                  <a:cubicBezTo>
                    <a:pt x="0" y="35"/>
                    <a:pt x="0" y="35"/>
                    <a:pt x="0" y="35"/>
                  </a:cubicBezTo>
                  <a:cubicBezTo>
                    <a:pt x="2" y="37"/>
                    <a:pt x="10" y="43"/>
                    <a:pt x="18" y="43"/>
                  </a:cubicBezTo>
                  <a:cubicBezTo>
                    <a:pt x="22" y="44"/>
                    <a:pt x="28" y="41"/>
                    <a:pt x="29" y="36"/>
                  </a:cubicBezTo>
                  <a:cubicBezTo>
                    <a:pt x="30" y="31"/>
                    <a:pt x="27" y="28"/>
                    <a:pt x="18" y="24"/>
                  </a:cubicBezTo>
                  <a:cubicBezTo>
                    <a:pt x="9" y="20"/>
                    <a:pt x="0" y="17"/>
                    <a:pt x="1" y="10"/>
                  </a:cubicBezTo>
                  <a:cubicBezTo>
                    <a:pt x="2" y="6"/>
                    <a:pt x="8" y="1"/>
                    <a:pt x="18" y="1"/>
                  </a:cubicBezTo>
                  <a:cubicBezTo>
                    <a:pt x="22" y="0"/>
                    <a:pt x="27" y="1"/>
                    <a:pt x="34" y="4"/>
                  </a:cubicBezTo>
                  <a:cubicBezTo>
                    <a:pt x="35" y="9"/>
                    <a:pt x="35" y="9"/>
                    <a:pt x="35" y="9"/>
                  </a:cubicBezTo>
                  <a:cubicBezTo>
                    <a:pt x="27" y="3"/>
                    <a:pt x="21" y="2"/>
                    <a:pt x="17" y="3"/>
                  </a:cubicBezTo>
                  <a:cubicBezTo>
                    <a:pt x="9" y="4"/>
                    <a:pt x="4" y="11"/>
                    <a:pt x="21" y="18"/>
                  </a:cubicBezTo>
                  <a:cubicBezTo>
                    <a:pt x="30" y="22"/>
                    <a:pt x="38" y="25"/>
                    <a:pt x="38" y="33"/>
                  </a:cubicBezTo>
                  <a:cubicBezTo>
                    <a:pt x="38" y="44"/>
                    <a:pt x="21" y="46"/>
                    <a:pt x="18" y="4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2" name="Freeform 9">
              <a:extLst>
                <a:ext uri="{FF2B5EF4-FFF2-40B4-BE49-F238E27FC236}">
                  <a16:creationId xmlns:a16="http://schemas.microsoft.com/office/drawing/2014/main" id="{E1ADD674-FCF7-4325-BC37-9DB43ACCFD1C}"/>
                </a:ext>
              </a:extLst>
            </p:cNvPr>
            <p:cNvSpPr>
              <a:spLocks/>
            </p:cNvSpPr>
            <p:nvPr/>
          </p:nvSpPr>
          <p:spPr bwMode="auto">
            <a:xfrm>
              <a:off x="2262926" y="6264324"/>
              <a:ext cx="67599" cy="94639"/>
            </a:xfrm>
            <a:custGeom>
              <a:avLst/>
              <a:gdLst>
                <a:gd name="T0" fmla="*/ 30 w 32"/>
                <a:gd name="T1" fmla="*/ 44 h 44"/>
                <a:gd name="T2" fmla="*/ 0 w 32"/>
                <a:gd name="T3" fmla="*/ 44 h 44"/>
                <a:gd name="T4" fmla="*/ 1 w 32"/>
                <a:gd name="T5" fmla="*/ 37 h 44"/>
                <a:gd name="T6" fmla="*/ 1 w 32"/>
                <a:gd name="T7" fmla="*/ 7 h 44"/>
                <a:gd name="T8" fmla="*/ 0 w 32"/>
                <a:gd name="T9" fmla="*/ 0 h 44"/>
                <a:gd name="T10" fmla="*/ 10 w 32"/>
                <a:gd name="T11" fmla="*/ 0 h 44"/>
                <a:gd name="T12" fmla="*/ 9 w 32"/>
                <a:gd name="T13" fmla="*/ 6 h 44"/>
                <a:gd name="T14" fmla="*/ 9 w 32"/>
                <a:gd name="T15" fmla="*/ 41 h 44"/>
                <a:gd name="T16" fmla="*/ 23 w 32"/>
                <a:gd name="T17" fmla="*/ 41 h 44"/>
                <a:gd name="T18" fmla="*/ 32 w 32"/>
                <a:gd name="T19" fmla="*/ 39 h 44"/>
                <a:gd name="T20" fmla="*/ 30 w 32"/>
                <a:gd name="T21"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44">
                  <a:moveTo>
                    <a:pt x="30" y="44"/>
                  </a:moveTo>
                  <a:cubicBezTo>
                    <a:pt x="0" y="44"/>
                    <a:pt x="0" y="44"/>
                    <a:pt x="0" y="44"/>
                  </a:cubicBezTo>
                  <a:cubicBezTo>
                    <a:pt x="1" y="41"/>
                    <a:pt x="1" y="40"/>
                    <a:pt x="1" y="37"/>
                  </a:cubicBezTo>
                  <a:cubicBezTo>
                    <a:pt x="1" y="7"/>
                    <a:pt x="1" y="7"/>
                    <a:pt x="1" y="7"/>
                  </a:cubicBezTo>
                  <a:cubicBezTo>
                    <a:pt x="1" y="5"/>
                    <a:pt x="1" y="3"/>
                    <a:pt x="0" y="0"/>
                  </a:cubicBezTo>
                  <a:cubicBezTo>
                    <a:pt x="10" y="0"/>
                    <a:pt x="10" y="0"/>
                    <a:pt x="10" y="0"/>
                  </a:cubicBezTo>
                  <a:cubicBezTo>
                    <a:pt x="9" y="3"/>
                    <a:pt x="9" y="4"/>
                    <a:pt x="9" y="6"/>
                  </a:cubicBezTo>
                  <a:cubicBezTo>
                    <a:pt x="9" y="41"/>
                    <a:pt x="9" y="41"/>
                    <a:pt x="9" y="41"/>
                  </a:cubicBezTo>
                  <a:cubicBezTo>
                    <a:pt x="23" y="41"/>
                    <a:pt x="23" y="41"/>
                    <a:pt x="23" y="41"/>
                  </a:cubicBezTo>
                  <a:cubicBezTo>
                    <a:pt x="25" y="41"/>
                    <a:pt x="27" y="41"/>
                    <a:pt x="32" y="39"/>
                  </a:cubicBezTo>
                  <a:lnTo>
                    <a:pt x="3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3" name="Freeform 10">
              <a:extLst>
                <a:ext uri="{FF2B5EF4-FFF2-40B4-BE49-F238E27FC236}">
                  <a16:creationId xmlns:a16="http://schemas.microsoft.com/office/drawing/2014/main" id="{4AF8BACF-7910-4EA0-B1A1-2DC715D58508}"/>
                </a:ext>
              </a:extLst>
            </p:cNvPr>
            <p:cNvSpPr>
              <a:spLocks/>
            </p:cNvSpPr>
            <p:nvPr/>
          </p:nvSpPr>
          <p:spPr bwMode="auto">
            <a:xfrm>
              <a:off x="2328723" y="6264324"/>
              <a:ext cx="98244" cy="94639"/>
            </a:xfrm>
            <a:custGeom>
              <a:avLst/>
              <a:gdLst>
                <a:gd name="T0" fmla="*/ 38 w 46"/>
                <a:gd name="T1" fmla="*/ 2 h 44"/>
                <a:gd name="T2" fmla="*/ 27 w 46"/>
                <a:gd name="T3" fmla="*/ 2 h 44"/>
                <a:gd name="T4" fmla="*/ 27 w 46"/>
                <a:gd name="T5" fmla="*/ 37 h 44"/>
                <a:gd name="T6" fmla="*/ 28 w 46"/>
                <a:gd name="T7" fmla="*/ 44 h 44"/>
                <a:gd name="T8" fmla="*/ 18 w 46"/>
                <a:gd name="T9" fmla="*/ 44 h 44"/>
                <a:gd name="T10" fmla="*/ 19 w 46"/>
                <a:gd name="T11" fmla="*/ 37 h 44"/>
                <a:gd name="T12" fmla="*/ 19 w 46"/>
                <a:gd name="T13" fmla="*/ 2 h 44"/>
                <a:gd name="T14" fmla="*/ 8 w 46"/>
                <a:gd name="T15" fmla="*/ 2 h 44"/>
                <a:gd name="T16" fmla="*/ 0 w 46"/>
                <a:gd name="T17" fmla="*/ 4 h 44"/>
                <a:gd name="T18" fmla="*/ 2 w 46"/>
                <a:gd name="T19" fmla="*/ 0 h 44"/>
                <a:gd name="T20" fmla="*/ 44 w 46"/>
                <a:gd name="T21" fmla="*/ 0 h 44"/>
                <a:gd name="T22" fmla="*/ 46 w 46"/>
                <a:gd name="T23" fmla="*/ 4 h 44"/>
                <a:gd name="T24" fmla="*/ 38 w 46"/>
                <a:gd name="T25" fmla="*/ 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44">
                  <a:moveTo>
                    <a:pt x="38" y="2"/>
                  </a:moveTo>
                  <a:cubicBezTo>
                    <a:pt x="27" y="2"/>
                    <a:pt x="27" y="2"/>
                    <a:pt x="27" y="2"/>
                  </a:cubicBezTo>
                  <a:cubicBezTo>
                    <a:pt x="27" y="37"/>
                    <a:pt x="27" y="37"/>
                    <a:pt x="27" y="37"/>
                  </a:cubicBezTo>
                  <a:cubicBezTo>
                    <a:pt x="27" y="40"/>
                    <a:pt x="27" y="41"/>
                    <a:pt x="28" y="44"/>
                  </a:cubicBezTo>
                  <a:cubicBezTo>
                    <a:pt x="18" y="44"/>
                    <a:pt x="18" y="44"/>
                    <a:pt x="18" y="44"/>
                  </a:cubicBezTo>
                  <a:cubicBezTo>
                    <a:pt x="19" y="41"/>
                    <a:pt x="19" y="39"/>
                    <a:pt x="19" y="37"/>
                  </a:cubicBezTo>
                  <a:cubicBezTo>
                    <a:pt x="19" y="2"/>
                    <a:pt x="19" y="2"/>
                    <a:pt x="19" y="2"/>
                  </a:cubicBezTo>
                  <a:cubicBezTo>
                    <a:pt x="8" y="2"/>
                    <a:pt x="8" y="2"/>
                    <a:pt x="8" y="2"/>
                  </a:cubicBezTo>
                  <a:cubicBezTo>
                    <a:pt x="6" y="2"/>
                    <a:pt x="5" y="2"/>
                    <a:pt x="0" y="4"/>
                  </a:cubicBezTo>
                  <a:cubicBezTo>
                    <a:pt x="2" y="0"/>
                    <a:pt x="2" y="0"/>
                    <a:pt x="2" y="0"/>
                  </a:cubicBezTo>
                  <a:cubicBezTo>
                    <a:pt x="44" y="0"/>
                    <a:pt x="44" y="0"/>
                    <a:pt x="44" y="0"/>
                  </a:cubicBezTo>
                  <a:cubicBezTo>
                    <a:pt x="46" y="4"/>
                    <a:pt x="46" y="4"/>
                    <a:pt x="46" y="4"/>
                  </a:cubicBezTo>
                  <a:cubicBezTo>
                    <a:pt x="41" y="2"/>
                    <a:pt x="40" y="2"/>
                    <a:pt x="38" y="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4" name="Freeform 11">
              <a:extLst>
                <a:ext uri="{FF2B5EF4-FFF2-40B4-BE49-F238E27FC236}">
                  <a16:creationId xmlns:a16="http://schemas.microsoft.com/office/drawing/2014/main" id="{D93A50D2-BF8A-4A30-9DCA-D19AC42B5D31}"/>
                </a:ext>
              </a:extLst>
            </p:cNvPr>
            <p:cNvSpPr>
              <a:spLocks/>
            </p:cNvSpPr>
            <p:nvPr/>
          </p:nvSpPr>
          <p:spPr bwMode="auto">
            <a:xfrm>
              <a:off x="2450401" y="6264324"/>
              <a:ext cx="20730" cy="94639"/>
            </a:xfrm>
            <a:custGeom>
              <a:avLst/>
              <a:gdLst>
                <a:gd name="T0" fmla="*/ 0 w 10"/>
                <a:gd name="T1" fmla="*/ 44 h 44"/>
                <a:gd name="T2" fmla="*/ 1 w 10"/>
                <a:gd name="T3" fmla="*/ 37 h 44"/>
                <a:gd name="T4" fmla="*/ 1 w 10"/>
                <a:gd name="T5" fmla="*/ 6 h 44"/>
                <a:gd name="T6" fmla="*/ 0 w 10"/>
                <a:gd name="T7" fmla="*/ 0 h 44"/>
                <a:gd name="T8" fmla="*/ 10 w 10"/>
                <a:gd name="T9" fmla="*/ 0 h 44"/>
                <a:gd name="T10" fmla="*/ 9 w 10"/>
                <a:gd name="T11" fmla="*/ 6 h 44"/>
                <a:gd name="T12" fmla="*/ 9 w 10"/>
                <a:gd name="T13" fmla="*/ 37 h 44"/>
                <a:gd name="T14" fmla="*/ 10 w 10"/>
                <a:gd name="T15" fmla="*/ 44 h 44"/>
                <a:gd name="T16" fmla="*/ 0 w 10"/>
                <a:gd name="T1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44">
                  <a:moveTo>
                    <a:pt x="0" y="44"/>
                  </a:moveTo>
                  <a:cubicBezTo>
                    <a:pt x="1" y="41"/>
                    <a:pt x="1" y="39"/>
                    <a:pt x="1" y="37"/>
                  </a:cubicBezTo>
                  <a:cubicBezTo>
                    <a:pt x="1" y="6"/>
                    <a:pt x="1" y="6"/>
                    <a:pt x="1" y="6"/>
                  </a:cubicBezTo>
                  <a:cubicBezTo>
                    <a:pt x="1" y="4"/>
                    <a:pt x="1" y="3"/>
                    <a:pt x="0" y="0"/>
                  </a:cubicBezTo>
                  <a:cubicBezTo>
                    <a:pt x="10" y="0"/>
                    <a:pt x="10" y="0"/>
                    <a:pt x="10" y="0"/>
                  </a:cubicBezTo>
                  <a:cubicBezTo>
                    <a:pt x="9" y="3"/>
                    <a:pt x="9" y="4"/>
                    <a:pt x="9" y="6"/>
                  </a:cubicBezTo>
                  <a:cubicBezTo>
                    <a:pt x="9" y="37"/>
                    <a:pt x="9" y="37"/>
                    <a:pt x="9" y="37"/>
                  </a:cubicBezTo>
                  <a:cubicBezTo>
                    <a:pt x="9" y="39"/>
                    <a:pt x="9" y="41"/>
                    <a:pt x="10" y="44"/>
                  </a:cubicBez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5" name="Freeform 12">
              <a:extLst>
                <a:ext uri="{FF2B5EF4-FFF2-40B4-BE49-F238E27FC236}">
                  <a16:creationId xmlns:a16="http://schemas.microsoft.com/office/drawing/2014/main" id="{BA054AC8-7007-4016-B2E5-2E4725879395}"/>
                </a:ext>
              </a:extLst>
            </p:cNvPr>
            <p:cNvSpPr>
              <a:spLocks/>
            </p:cNvSpPr>
            <p:nvPr/>
          </p:nvSpPr>
          <p:spPr bwMode="auto">
            <a:xfrm>
              <a:off x="2514395" y="6261620"/>
              <a:ext cx="91034" cy="99146"/>
            </a:xfrm>
            <a:custGeom>
              <a:avLst/>
              <a:gdLst>
                <a:gd name="T0" fmla="*/ 43 w 43"/>
                <a:gd name="T1" fmla="*/ 5 h 46"/>
                <a:gd name="T2" fmla="*/ 43 w 43"/>
                <a:gd name="T3" fmla="*/ 46 h 46"/>
                <a:gd name="T4" fmla="*/ 41 w 43"/>
                <a:gd name="T5" fmla="*/ 46 h 46"/>
                <a:gd name="T6" fmla="*/ 4 w 43"/>
                <a:gd name="T7" fmla="*/ 11 h 46"/>
                <a:gd name="T8" fmla="*/ 4 w 43"/>
                <a:gd name="T9" fmla="*/ 40 h 46"/>
                <a:gd name="T10" fmla="*/ 5 w 43"/>
                <a:gd name="T11" fmla="*/ 45 h 46"/>
                <a:gd name="T12" fmla="*/ 0 w 43"/>
                <a:gd name="T13" fmla="*/ 45 h 46"/>
                <a:gd name="T14" fmla="*/ 1 w 43"/>
                <a:gd name="T15" fmla="*/ 40 h 46"/>
                <a:gd name="T16" fmla="*/ 1 w 43"/>
                <a:gd name="T17" fmla="*/ 0 h 46"/>
                <a:gd name="T18" fmla="*/ 2 w 43"/>
                <a:gd name="T19" fmla="*/ 0 h 46"/>
                <a:gd name="T20" fmla="*/ 40 w 43"/>
                <a:gd name="T21" fmla="*/ 35 h 46"/>
                <a:gd name="T22" fmla="*/ 40 w 43"/>
                <a:gd name="T23" fmla="*/ 5 h 46"/>
                <a:gd name="T24" fmla="*/ 39 w 43"/>
                <a:gd name="T25" fmla="*/ 1 h 46"/>
                <a:gd name="T26" fmla="*/ 43 w 43"/>
                <a:gd name="T27" fmla="*/ 1 h 46"/>
                <a:gd name="T28" fmla="*/ 43 w 43"/>
                <a:gd name="T29" fmla="*/ 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 h="46">
                  <a:moveTo>
                    <a:pt x="43" y="5"/>
                  </a:moveTo>
                  <a:cubicBezTo>
                    <a:pt x="43" y="46"/>
                    <a:pt x="43" y="46"/>
                    <a:pt x="43" y="46"/>
                  </a:cubicBezTo>
                  <a:cubicBezTo>
                    <a:pt x="41" y="46"/>
                    <a:pt x="41" y="46"/>
                    <a:pt x="41" y="46"/>
                  </a:cubicBezTo>
                  <a:cubicBezTo>
                    <a:pt x="4" y="11"/>
                    <a:pt x="4" y="11"/>
                    <a:pt x="4" y="11"/>
                  </a:cubicBezTo>
                  <a:cubicBezTo>
                    <a:pt x="4" y="40"/>
                    <a:pt x="4" y="40"/>
                    <a:pt x="4" y="40"/>
                  </a:cubicBezTo>
                  <a:cubicBezTo>
                    <a:pt x="4" y="43"/>
                    <a:pt x="4" y="44"/>
                    <a:pt x="5" y="45"/>
                  </a:cubicBezTo>
                  <a:cubicBezTo>
                    <a:pt x="0" y="45"/>
                    <a:pt x="0" y="45"/>
                    <a:pt x="0" y="45"/>
                  </a:cubicBezTo>
                  <a:cubicBezTo>
                    <a:pt x="0" y="44"/>
                    <a:pt x="1" y="43"/>
                    <a:pt x="1" y="40"/>
                  </a:cubicBezTo>
                  <a:cubicBezTo>
                    <a:pt x="1" y="0"/>
                    <a:pt x="1" y="0"/>
                    <a:pt x="1" y="0"/>
                  </a:cubicBezTo>
                  <a:cubicBezTo>
                    <a:pt x="2" y="0"/>
                    <a:pt x="2" y="0"/>
                    <a:pt x="2" y="0"/>
                  </a:cubicBezTo>
                  <a:cubicBezTo>
                    <a:pt x="40" y="35"/>
                    <a:pt x="40" y="35"/>
                    <a:pt x="40" y="35"/>
                  </a:cubicBezTo>
                  <a:cubicBezTo>
                    <a:pt x="40" y="5"/>
                    <a:pt x="40" y="5"/>
                    <a:pt x="40" y="5"/>
                  </a:cubicBezTo>
                  <a:cubicBezTo>
                    <a:pt x="40" y="3"/>
                    <a:pt x="39" y="1"/>
                    <a:pt x="39" y="1"/>
                  </a:cubicBezTo>
                  <a:cubicBezTo>
                    <a:pt x="43" y="1"/>
                    <a:pt x="43" y="1"/>
                    <a:pt x="43" y="1"/>
                  </a:cubicBezTo>
                  <a:cubicBezTo>
                    <a:pt x="43" y="1"/>
                    <a:pt x="43" y="3"/>
                    <a:pt x="43" y="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6" name="Freeform 13">
              <a:extLst>
                <a:ext uri="{FF2B5EF4-FFF2-40B4-BE49-F238E27FC236}">
                  <a16:creationId xmlns:a16="http://schemas.microsoft.com/office/drawing/2014/main" id="{4B9BA46A-CB2C-4C05-A004-1C8B86DCDF64}"/>
                </a:ext>
              </a:extLst>
            </p:cNvPr>
            <p:cNvSpPr>
              <a:spLocks/>
            </p:cNvSpPr>
            <p:nvPr/>
          </p:nvSpPr>
          <p:spPr bwMode="auto">
            <a:xfrm>
              <a:off x="721663" y="6036289"/>
              <a:ext cx="134297" cy="180265"/>
            </a:xfrm>
            <a:custGeom>
              <a:avLst/>
              <a:gdLst>
                <a:gd name="T0" fmla="*/ 59 w 63"/>
                <a:gd name="T1" fmla="*/ 84 h 84"/>
                <a:gd name="T2" fmla="*/ 0 w 63"/>
                <a:gd name="T3" fmla="*/ 84 h 84"/>
                <a:gd name="T4" fmla="*/ 3 w 63"/>
                <a:gd name="T5" fmla="*/ 70 h 84"/>
                <a:gd name="T6" fmla="*/ 3 w 63"/>
                <a:gd name="T7" fmla="*/ 13 h 84"/>
                <a:gd name="T8" fmla="*/ 0 w 63"/>
                <a:gd name="T9" fmla="*/ 0 h 84"/>
                <a:gd name="T10" fmla="*/ 56 w 63"/>
                <a:gd name="T11" fmla="*/ 0 h 84"/>
                <a:gd name="T12" fmla="*/ 61 w 63"/>
                <a:gd name="T13" fmla="*/ 8 h 84"/>
                <a:gd name="T14" fmla="*/ 44 w 63"/>
                <a:gd name="T15" fmla="*/ 5 h 84"/>
                <a:gd name="T16" fmla="*/ 18 w 63"/>
                <a:gd name="T17" fmla="*/ 5 h 84"/>
                <a:gd name="T18" fmla="*/ 18 w 63"/>
                <a:gd name="T19" fmla="*/ 38 h 84"/>
                <a:gd name="T20" fmla="*/ 54 w 63"/>
                <a:gd name="T21" fmla="*/ 38 h 84"/>
                <a:gd name="T22" fmla="*/ 52 w 63"/>
                <a:gd name="T23" fmla="*/ 43 h 84"/>
                <a:gd name="T24" fmla="*/ 18 w 63"/>
                <a:gd name="T25" fmla="*/ 43 h 84"/>
                <a:gd name="T26" fmla="*/ 18 w 63"/>
                <a:gd name="T27" fmla="*/ 79 h 84"/>
                <a:gd name="T28" fmla="*/ 46 w 63"/>
                <a:gd name="T29" fmla="*/ 79 h 84"/>
                <a:gd name="T30" fmla="*/ 63 w 63"/>
                <a:gd name="T31" fmla="*/ 76 h 84"/>
                <a:gd name="T32" fmla="*/ 59 w 63"/>
                <a:gd name="T33"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 h="84">
                  <a:moveTo>
                    <a:pt x="59" y="84"/>
                  </a:moveTo>
                  <a:cubicBezTo>
                    <a:pt x="0" y="84"/>
                    <a:pt x="0" y="84"/>
                    <a:pt x="0" y="84"/>
                  </a:cubicBezTo>
                  <a:cubicBezTo>
                    <a:pt x="3" y="78"/>
                    <a:pt x="3" y="77"/>
                    <a:pt x="3" y="70"/>
                  </a:cubicBezTo>
                  <a:cubicBezTo>
                    <a:pt x="3" y="13"/>
                    <a:pt x="3" y="13"/>
                    <a:pt x="3" y="13"/>
                  </a:cubicBezTo>
                  <a:cubicBezTo>
                    <a:pt x="3" y="9"/>
                    <a:pt x="3" y="5"/>
                    <a:pt x="0" y="0"/>
                  </a:cubicBezTo>
                  <a:cubicBezTo>
                    <a:pt x="56" y="0"/>
                    <a:pt x="56" y="0"/>
                    <a:pt x="56" y="0"/>
                  </a:cubicBezTo>
                  <a:cubicBezTo>
                    <a:pt x="61" y="8"/>
                    <a:pt x="61" y="8"/>
                    <a:pt x="61" y="8"/>
                  </a:cubicBezTo>
                  <a:cubicBezTo>
                    <a:pt x="50" y="4"/>
                    <a:pt x="48" y="5"/>
                    <a:pt x="44" y="5"/>
                  </a:cubicBezTo>
                  <a:cubicBezTo>
                    <a:pt x="18" y="5"/>
                    <a:pt x="18" y="5"/>
                    <a:pt x="18" y="5"/>
                  </a:cubicBezTo>
                  <a:cubicBezTo>
                    <a:pt x="18" y="38"/>
                    <a:pt x="18" y="38"/>
                    <a:pt x="18" y="38"/>
                  </a:cubicBezTo>
                  <a:cubicBezTo>
                    <a:pt x="54" y="38"/>
                    <a:pt x="54" y="38"/>
                    <a:pt x="54" y="38"/>
                  </a:cubicBezTo>
                  <a:cubicBezTo>
                    <a:pt x="52" y="43"/>
                    <a:pt x="52" y="43"/>
                    <a:pt x="52" y="43"/>
                  </a:cubicBezTo>
                  <a:cubicBezTo>
                    <a:pt x="18" y="43"/>
                    <a:pt x="18" y="43"/>
                    <a:pt x="18" y="43"/>
                  </a:cubicBezTo>
                  <a:cubicBezTo>
                    <a:pt x="18" y="79"/>
                    <a:pt x="18" y="79"/>
                    <a:pt x="18" y="79"/>
                  </a:cubicBezTo>
                  <a:cubicBezTo>
                    <a:pt x="46" y="79"/>
                    <a:pt x="46" y="79"/>
                    <a:pt x="46" y="79"/>
                  </a:cubicBezTo>
                  <a:cubicBezTo>
                    <a:pt x="50" y="79"/>
                    <a:pt x="52" y="79"/>
                    <a:pt x="63" y="76"/>
                  </a:cubicBezTo>
                  <a:lnTo>
                    <a:pt x="59" y="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7" name="Freeform 14">
              <a:extLst>
                <a:ext uri="{FF2B5EF4-FFF2-40B4-BE49-F238E27FC236}">
                  <a16:creationId xmlns:a16="http://schemas.microsoft.com/office/drawing/2014/main" id="{2B3D4348-0282-4E7C-97B3-374DF06D9D47}"/>
                </a:ext>
              </a:extLst>
            </p:cNvPr>
            <p:cNvSpPr>
              <a:spLocks/>
            </p:cNvSpPr>
            <p:nvPr/>
          </p:nvSpPr>
          <p:spPr bwMode="auto">
            <a:xfrm>
              <a:off x="917250" y="6036289"/>
              <a:ext cx="190179" cy="184771"/>
            </a:xfrm>
            <a:custGeom>
              <a:avLst/>
              <a:gdLst>
                <a:gd name="T0" fmla="*/ 87 w 89"/>
                <a:gd name="T1" fmla="*/ 8 h 86"/>
                <a:gd name="T2" fmla="*/ 87 w 89"/>
                <a:gd name="T3" fmla="*/ 51 h 86"/>
                <a:gd name="T4" fmla="*/ 46 w 89"/>
                <a:gd name="T5" fmla="*/ 86 h 86"/>
                <a:gd name="T6" fmla="*/ 2 w 89"/>
                <a:gd name="T7" fmla="*/ 51 h 86"/>
                <a:gd name="T8" fmla="*/ 2 w 89"/>
                <a:gd name="T9" fmla="*/ 13 h 86"/>
                <a:gd name="T10" fmla="*/ 0 w 89"/>
                <a:gd name="T11" fmla="*/ 0 h 86"/>
                <a:gd name="T12" fmla="*/ 20 w 89"/>
                <a:gd name="T13" fmla="*/ 0 h 86"/>
                <a:gd name="T14" fmla="*/ 18 w 89"/>
                <a:gd name="T15" fmla="*/ 13 h 86"/>
                <a:gd name="T16" fmla="*/ 18 w 89"/>
                <a:gd name="T17" fmla="*/ 51 h 86"/>
                <a:gd name="T18" fmla="*/ 49 w 89"/>
                <a:gd name="T19" fmla="*/ 79 h 86"/>
                <a:gd name="T20" fmla="*/ 81 w 89"/>
                <a:gd name="T21" fmla="*/ 51 h 86"/>
                <a:gd name="T22" fmla="*/ 81 w 89"/>
                <a:gd name="T23" fmla="*/ 8 h 86"/>
                <a:gd name="T24" fmla="*/ 80 w 89"/>
                <a:gd name="T25" fmla="*/ 0 h 86"/>
                <a:gd name="T26" fmla="*/ 89 w 89"/>
                <a:gd name="T27" fmla="*/ 0 h 86"/>
                <a:gd name="T28" fmla="*/ 87 w 89"/>
                <a:gd name="T29" fmla="*/ 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9" h="86">
                  <a:moveTo>
                    <a:pt x="87" y="8"/>
                  </a:moveTo>
                  <a:cubicBezTo>
                    <a:pt x="87" y="51"/>
                    <a:pt x="87" y="51"/>
                    <a:pt x="87" y="51"/>
                  </a:cubicBezTo>
                  <a:cubicBezTo>
                    <a:pt x="87" y="75"/>
                    <a:pt x="70" y="86"/>
                    <a:pt x="46" y="86"/>
                  </a:cubicBezTo>
                  <a:cubicBezTo>
                    <a:pt x="23" y="86"/>
                    <a:pt x="2" y="78"/>
                    <a:pt x="2" y="51"/>
                  </a:cubicBezTo>
                  <a:cubicBezTo>
                    <a:pt x="2" y="13"/>
                    <a:pt x="2" y="13"/>
                    <a:pt x="2" y="13"/>
                  </a:cubicBezTo>
                  <a:cubicBezTo>
                    <a:pt x="2" y="9"/>
                    <a:pt x="3" y="5"/>
                    <a:pt x="0" y="0"/>
                  </a:cubicBezTo>
                  <a:cubicBezTo>
                    <a:pt x="20" y="0"/>
                    <a:pt x="20" y="0"/>
                    <a:pt x="20" y="0"/>
                  </a:cubicBezTo>
                  <a:cubicBezTo>
                    <a:pt x="18" y="5"/>
                    <a:pt x="18" y="8"/>
                    <a:pt x="18" y="13"/>
                  </a:cubicBezTo>
                  <a:cubicBezTo>
                    <a:pt x="18" y="51"/>
                    <a:pt x="18" y="51"/>
                    <a:pt x="18" y="51"/>
                  </a:cubicBezTo>
                  <a:cubicBezTo>
                    <a:pt x="18" y="73"/>
                    <a:pt x="32" y="79"/>
                    <a:pt x="49" y="79"/>
                  </a:cubicBezTo>
                  <a:cubicBezTo>
                    <a:pt x="69" y="79"/>
                    <a:pt x="81" y="70"/>
                    <a:pt x="81" y="51"/>
                  </a:cubicBezTo>
                  <a:cubicBezTo>
                    <a:pt x="81" y="8"/>
                    <a:pt x="81" y="8"/>
                    <a:pt x="81" y="8"/>
                  </a:cubicBezTo>
                  <a:cubicBezTo>
                    <a:pt x="81" y="4"/>
                    <a:pt x="80" y="1"/>
                    <a:pt x="80" y="0"/>
                  </a:cubicBezTo>
                  <a:cubicBezTo>
                    <a:pt x="89" y="0"/>
                    <a:pt x="89" y="0"/>
                    <a:pt x="89" y="0"/>
                  </a:cubicBezTo>
                  <a:cubicBezTo>
                    <a:pt x="88" y="1"/>
                    <a:pt x="87" y="4"/>
                    <a:pt x="87" y="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8" name="Freeform 15">
              <a:extLst>
                <a:ext uri="{FF2B5EF4-FFF2-40B4-BE49-F238E27FC236}">
                  <a16:creationId xmlns:a16="http://schemas.microsoft.com/office/drawing/2014/main" id="{C54504B4-5F22-4E5B-ACA2-6BE30D842B7D}"/>
                </a:ext>
              </a:extLst>
            </p:cNvPr>
            <p:cNvSpPr>
              <a:spLocks/>
            </p:cNvSpPr>
            <p:nvPr/>
          </p:nvSpPr>
          <p:spPr bwMode="auto">
            <a:xfrm>
              <a:off x="2373789" y="6036289"/>
              <a:ext cx="189278" cy="184771"/>
            </a:xfrm>
            <a:custGeom>
              <a:avLst/>
              <a:gdLst>
                <a:gd name="T0" fmla="*/ 88 w 89"/>
                <a:gd name="T1" fmla="*/ 8 h 86"/>
                <a:gd name="T2" fmla="*/ 88 w 89"/>
                <a:gd name="T3" fmla="*/ 51 h 86"/>
                <a:gd name="T4" fmla="*/ 47 w 89"/>
                <a:gd name="T5" fmla="*/ 86 h 86"/>
                <a:gd name="T6" fmla="*/ 3 w 89"/>
                <a:gd name="T7" fmla="*/ 51 h 86"/>
                <a:gd name="T8" fmla="*/ 3 w 89"/>
                <a:gd name="T9" fmla="*/ 13 h 86"/>
                <a:gd name="T10" fmla="*/ 0 w 89"/>
                <a:gd name="T11" fmla="*/ 0 h 86"/>
                <a:gd name="T12" fmla="*/ 21 w 89"/>
                <a:gd name="T13" fmla="*/ 0 h 86"/>
                <a:gd name="T14" fmla="*/ 19 w 89"/>
                <a:gd name="T15" fmla="*/ 13 h 86"/>
                <a:gd name="T16" fmla="*/ 19 w 89"/>
                <a:gd name="T17" fmla="*/ 51 h 86"/>
                <a:gd name="T18" fmla="*/ 50 w 89"/>
                <a:gd name="T19" fmla="*/ 79 h 86"/>
                <a:gd name="T20" fmla="*/ 82 w 89"/>
                <a:gd name="T21" fmla="*/ 51 h 86"/>
                <a:gd name="T22" fmla="*/ 82 w 89"/>
                <a:gd name="T23" fmla="*/ 8 h 86"/>
                <a:gd name="T24" fmla="*/ 81 w 89"/>
                <a:gd name="T25" fmla="*/ 0 h 86"/>
                <a:gd name="T26" fmla="*/ 89 w 89"/>
                <a:gd name="T27" fmla="*/ 0 h 86"/>
                <a:gd name="T28" fmla="*/ 88 w 89"/>
                <a:gd name="T29" fmla="*/ 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9" h="86">
                  <a:moveTo>
                    <a:pt x="88" y="8"/>
                  </a:moveTo>
                  <a:cubicBezTo>
                    <a:pt x="88" y="51"/>
                    <a:pt x="88" y="51"/>
                    <a:pt x="88" y="51"/>
                  </a:cubicBezTo>
                  <a:cubicBezTo>
                    <a:pt x="88" y="75"/>
                    <a:pt x="71" y="86"/>
                    <a:pt x="47" y="86"/>
                  </a:cubicBezTo>
                  <a:cubicBezTo>
                    <a:pt x="24" y="86"/>
                    <a:pt x="3" y="78"/>
                    <a:pt x="3" y="51"/>
                  </a:cubicBezTo>
                  <a:cubicBezTo>
                    <a:pt x="3" y="13"/>
                    <a:pt x="3" y="13"/>
                    <a:pt x="3" y="13"/>
                  </a:cubicBezTo>
                  <a:cubicBezTo>
                    <a:pt x="3" y="9"/>
                    <a:pt x="3" y="5"/>
                    <a:pt x="0" y="0"/>
                  </a:cubicBezTo>
                  <a:cubicBezTo>
                    <a:pt x="21" y="0"/>
                    <a:pt x="21" y="0"/>
                    <a:pt x="21" y="0"/>
                  </a:cubicBezTo>
                  <a:cubicBezTo>
                    <a:pt x="19" y="5"/>
                    <a:pt x="19" y="8"/>
                    <a:pt x="19" y="13"/>
                  </a:cubicBezTo>
                  <a:cubicBezTo>
                    <a:pt x="19" y="51"/>
                    <a:pt x="19" y="51"/>
                    <a:pt x="19" y="51"/>
                  </a:cubicBezTo>
                  <a:cubicBezTo>
                    <a:pt x="19" y="73"/>
                    <a:pt x="33" y="79"/>
                    <a:pt x="50" y="79"/>
                  </a:cubicBezTo>
                  <a:cubicBezTo>
                    <a:pt x="69" y="79"/>
                    <a:pt x="82" y="70"/>
                    <a:pt x="82" y="51"/>
                  </a:cubicBezTo>
                  <a:cubicBezTo>
                    <a:pt x="82" y="8"/>
                    <a:pt x="82" y="8"/>
                    <a:pt x="82" y="8"/>
                  </a:cubicBezTo>
                  <a:cubicBezTo>
                    <a:pt x="82" y="4"/>
                    <a:pt x="81" y="1"/>
                    <a:pt x="81" y="0"/>
                  </a:cubicBezTo>
                  <a:cubicBezTo>
                    <a:pt x="89" y="0"/>
                    <a:pt x="89" y="0"/>
                    <a:pt x="89" y="0"/>
                  </a:cubicBezTo>
                  <a:cubicBezTo>
                    <a:pt x="89" y="1"/>
                    <a:pt x="88" y="4"/>
                    <a:pt x="88" y="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9" name="Freeform 16">
              <a:extLst>
                <a:ext uri="{FF2B5EF4-FFF2-40B4-BE49-F238E27FC236}">
                  <a16:creationId xmlns:a16="http://schemas.microsoft.com/office/drawing/2014/main" id="{F86FF4A4-DCF1-4277-838A-4DBD76FB456B}"/>
                </a:ext>
              </a:extLst>
            </p:cNvPr>
            <p:cNvSpPr>
              <a:spLocks/>
            </p:cNvSpPr>
            <p:nvPr/>
          </p:nvSpPr>
          <p:spPr bwMode="auto">
            <a:xfrm>
              <a:off x="1175029" y="6029980"/>
              <a:ext cx="179363" cy="186574"/>
            </a:xfrm>
            <a:custGeom>
              <a:avLst/>
              <a:gdLst>
                <a:gd name="T0" fmla="*/ 18 w 84"/>
                <a:gd name="T1" fmla="*/ 7 h 87"/>
                <a:gd name="T2" fmla="*/ 18 w 84"/>
                <a:gd name="T3" fmla="*/ 73 h 87"/>
                <a:gd name="T4" fmla="*/ 21 w 84"/>
                <a:gd name="T5" fmla="*/ 87 h 87"/>
                <a:gd name="T6" fmla="*/ 0 w 84"/>
                <a:gd name="T7" fmla="*/ 87 h 87"/>
                <a:gd name="T8" fmla="*/ 3 w 84"/>
                <a:gd name="T9" fmla="*/ 73 h 87"/>
                <a:gd name="T10" fmla="*/ 3 w 84"/>
                <a:gd name="T11" fmla="*/ 16 h 87"/>
                <a:gd name="T12" fmla="*/ 0 w 84"/>
                <a:gd name="T13" fmla="*/ 3 h 87"/>
                <a:gd name="T14" fmla="*/ 17 w 84"/>
                <a:gd name="T15" fmla="*/ 3 h 87"/>
                <a:gd name="T16" fmla="*/ 21 w 84"/>
                <a:gd name="T17" fmla="*/ 3 h 87"/>
                <a:gd name="T18" fmla="*/ 67 w 84"/>
                <a:gd name="T19" fmla="*/ 27 h 87"/>
                <a:gd name="T20" fmla="*/ 40 w 84"/>
                <a:gd name="T21" fmla="*/ 51 h 87"/>
                <a:gd name="T22" fmla="*/ 84 w 84"/>
                <a:gd name="T23" fmla="*/ 87 h 87"/>
                <a:gd name="T24" fmla="*/ 60 w 84"/>
                <a:gd name="T25" fmla="*/ 87 h 87"/>
                <a:gd name="T26" fmla="*/ 24 w 84"/>
                <a:gd name="T27" fmla="*/ 49 h 87"/>
                <a:gd name="T28" fmla="*/ 24 w 84"/>
                <a:gd name="T29" fmla="*/ 47 h 87"/>
                <a:gd name="T30" fmla="*/ 30 w 84"/>
                <a:gd name="T31" fmla="*/ 47 h 87"/>
                <a:gd name="T32" fmla="*/ 51 w 84"/>
                <a:gd name="T33" fmla="*/ 27 h 87"/>
                <a:gd name="T34" fmla="*/ 24 w 84"/>
                <a:gd name="T35" fmla="*/ 7 h 87"/>
                <a:gd name="T36" fmla="*/ 18 w 84"/>
                <a:gd name="T37"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4" h="87">
                  <a:moveTo>
                    <a:pt x="18" y="7"/>
                  </a:moveTo>
                  <a:cubicBezTo>
                    <a:pt x="18" y="73"/>
                    <a:pt x="18" y="73"/>
                    <a:pt x="18" y="73"/>
                  </a:cubicBezTo>
                  <a:cubicBezTo>
                    <a:pt x="18" y="78"/>
                    <a:pt x="18" y="81"/>
                    <a:pt x="21" y="87"/>
                  </a:cubicBezTo>
                  <a:cubicBezTo>
                    <a:pt x="0" y="87"/>
                    <a:pt x="0" y="87"/>
                    <a:pt x="0" y="87"/>
                  </a:cubicBezTo>
                  <a:cubicBezTo>
                    <a:pt x="3" y="81"/>
                    <a:pt x="3" y="78"/>
                    <a:pt x="3" y="73"/>
                  </a:cubicBezTo>
                  <a:cubicBezTo>
                    <a:pt x="3" y="16"/>
                    <a:pt x="3" y="16"/>
                    <a:pt x="3" y="16"/>
                  </a:cubicBezTo>
                  <a:cubicBezTo>
                    <a:pt x="3" y="12"/>
                    <a:pt x="3" y="8"/>
                    <a:pt x="0" y="3"/>
                  </a:cubicBezTo>
                  <a:cubicBezTo>
                    <a:pt x="17" y="3"/>
                    <a:pt x="17" y="3"/>
                    <a:pt x="17" y="3"/>
                  </a:cubicBezTo>
                  <a:cubicBezTo>
                    <a:pt x="21" y="3"/>
                    <a:pt x="21" y="3"/>
                    <a:pt x="21" y="3"/>
                  </a:cubicBezTo>
                  <a:cubicBezTo>
                    <a:pt x="32" y="3"/>
                    <a:pt x="67" y="0"/>
                    <a:pt x="67" y="27"/>
                  </a:cubicBezTo>
                  <a:cubicBezTo>
                    <a:pt x="67" y="38"/>
                    <a:pt x="57" y="51"/>
                    <a:pt x="40" y="51"/>
                  </a:cubicBezTo>
                  <a:cubicBezTo>
                    <a:pt x="53" y="64"/>
                    <a:pt x="61" y="70"/>
                    <a:pt x="84" y="87"/>
                  </a:cubicBezTo>
                  <a:cubicBezTo>
                    <a:pt x="60" y="87"/>
                    <a:pt x="60" y="87"/>
                    <a:pt x="60" y="87"/>
                  </a:cubicBezTo>
                  <a:cubicBezTo>
                    <a:pt x="44" y="71"/>
                    <a:pt x="37" y="64"/>
                    <a:pt x="24" y="49"/>
                  </a:cubicBezTo>
                  <a:cubicBezTo>
                    <a:pt x="24" y="47"/>
                    <a:pt x="24" y="47"/>
                    <a:pt x="24" y="47"/>
                  </a:cubicBezTo>
                  <a:cubicBezTo>
                    <a:pt x="30" y="47"/>
                    <a:pt x="30" y="47"/>
                    <a:pt x="30" y="47"/>
                  </a:cubicBezTo>
                  <a:cubicBezTo>
                    <a:pt x="44" y="47"/>
                    <a:pt x="51" y="37"/>
                    <a:pt x="51" y="27"/>
                  </a:cubicBezTo>
                  <a:cubicBezTo>
                    <a:pt x="51" y="12"/>
                    <a:pt x="41" y="7"/>
                    <a:pt x="24" y="7"/>
                  </a:cubicBezTo>
                  <a:lnTo>
                    <a:pt x="18"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10" name="Freeform 17">
              <a:extLst>
                <a:ext uri="{FF2B5EF4-FFF2-40B4-BE49-F238E27FC236}">
                  <a16:creationId xmlns:a16="http://schemas.microsoft.com/office/drawing/2014/main" id="{CB96773A-C9AD-400D-9297-17FE7F14798F}"/>
                </a:ext>
              </a:extLst>
            </p:cNvPr>
            <p:cNvSpPr>
              <a:spLocks/>
            </p:cNvSpPr>
            <p:nvPr/>
          </p:nvSpPr>
          <p:spPr bwMode="auto">
            <a:xfrm>
              <a:off x="1616677" y="6031783"/>
              <a:ext cx="240653" cy="186574"/>
            </a:xfrm>
            <a:custGeom>
              <a:avLst/>
              <a:gdLst>
                <a:gd name="T0" fmla="*/ 111 w 113"/>
                <a:gd name="T1" fmla="*/ 56 h 87"/>
                <a:gd name="T2" fmla="*/ 111 w 113"/>
                <a:gd name="T3" fmla="*/ 81 h 87"/>
                <a:gd name="T4" fmla="*/ 74 w 113"/>
                <a:gd name="T5" fmla="*/ 87 h 87"/>
                <a:gd name="T6" fmla="*/ 75 w 113"/>
                <a:gd name="T7" fmla="*/ 0 h 87"/>
                <a:gd name="T8" fmla="*/ 109 w 113"/>
                <a:gd name="T9" fmla="*/ 8 h 87"/>
                <a:gd name="T10" fmla="*/ 109 w 113"/>
                <a:gd name="T11" fmla="*/ 20 h 87"/>
                <a:gd name="T12" fmla="*/ 75 w 113"/>
                <a:gd name="T13" fmla="*/ 6 h 87"/>
                <a:gd name="T14" fmla="*/ 77 w 113"/>
                <a:gd name="T15" fmla="*/ 81 h 87"/>
                <a:gd name="T16" fmla="*/ 95 w 113"/>
                <a:gd name="T17" fmla="*/ 78 h 87"/>
                <a:gd name="T18" fmla="*/ 95 w 113"/>
                <a:gd name="T19" fmla="*/ 56 h 87"/>
                <a:gd name="T20" fmla="*/ 93 w 113"/>
                <a:gd name="T21" fmla="*/ 46 h 87"/>
                <a:gd name="T22" fmla="*/ 113 w 113"/>
                <a:gd name="T23" fmla="*/ 46 h 87"/>
                <a:gd name="T24" fmla="*/ 111 w 113"/>
                <a:gd name="T25" fmla="*/ 56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3" h="87">
                  <a:moveTo>
                    <a:pt x="111" y="56"/>
                  </a:moveTo>
                  <a:cubicBezTo>
                    <a:pt x="111" y="81"/>
                    <a:pt x="111" y="81"/>
                    <a:pt x="111" y="81"/>
                  </a:cubicBezTo>
                  <a:cubicBezTo>
                    <a:pt x="101" y="85"/>
                    <a:pt x="87" y="87"/>
                    <a:pt x="74" y="87"/>
                  </a:cubicBezTo>
                  <a:cubicBezTo>
                    <a:pt x="0" y="87"/>
                    <a:pt x="4" y="1"/>
                    <a:pt x="75" y="0"/>
                  </a:cubicBezTo>
                  <a:cubicBezTo>
                    <a:pt x="86" y="0"/>
                    <a:pt x="98" y="3"/>
                    <a:pt x="109" y="8"/>
                  </a:cubicBezTo>
                  <a:cubicBezTo>
                    <a:pt x="109" y="20"/>
                    <a:pt x="109" y="20"/>
                    <a:pt x="109" y="20"/>
                  </a:cubicBezTo>
                  <a:cubicBezTo>
                    <a:pt x="105" y="16"/>
                    <a:pt x="92" y="6"/>
                    <a:pt x="75" y="6"/>
                  </a:cubicBezTo>
                  <a:cubicBezTo>
                    <a:pt x="22" y="6"/>
                    <a:pt x="26" y="81"/>
                    <a:pt x="77" y="81"/>
                  </a:cubicBezTo>
                  <a:cubicBezTo>
                    <a:pt x="84" y="81"/>
                    <a:pt x="89" y="81"/>
                    <a:pt x="95" y="78"/>
                  </a:cubicBezTo>
                  <a:cubicBezTo>
                    <a:pt x="95" y="56"/>
                    <a:pt x="95" y="56"/>
                    <a:pt x="95" y="56"/>
                  </a:cubicBezTo>
                  <a:cubicBezTo>
                    <a:pt x="95" y="52"/>
                    <a:pt x="93" y="48"/>
                    <a:pt x="93" y="46"/>
                  </a:cubicBezTo>
                  <a:cubicBezTo>
                    <a:pt x="113" y="46"/>
                    <a:pt x="113" y="46"/>
                    <a:pt x="113" y="46"/>
                  </a:cubicBezTo>
                  <a:cubicBezTo>
                    <a:pt x="113" y="48"/>
                    <a:pt x="111" y="52"/>
                    <a:pt x="111" y="5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11" name="Freeform 18">
              <a:extLst>
                <a:ext uri="{FF2B5EF4-FFF2-40B4-BE49-F238E27FC236}">
                  <a16:creationId xmlns:a16="http://schemas.microsoft.com/office/drawing/2014/main" id="{BF7F423C-5DEF-40AE-A6AA-EC34B109A9D7}"/>
                </a:ext>
              </a:extLst>
            </p:cNvPr>
            <p:cNvSpPr>
              <a:spLocks/>
            </p:cNvSpPr>
            <p:nvPr/>
          </p:nvSpPr>
          <p:spPr bwMode="auto">
            <a:xfrm>
              <a:off x="2633370" y="6036289"/>
              <a:ext cx="143310" cy="180265"/>
            </a:xfrm>
            <a:custGeom>
              <a:avLst/>
              <a:gdLst>
                <a:gd name="T0" fmla="*/ 26 w 67"/>
                <a:gd name="T1" fmla="*/ 46 h 84"/>
                <a:gd name="T2" fmla="*/ 26 w 67"/>
                <a:gd name="T3" fmla="*/ 43 h 84"/>
                <a:gd name="T4" fmla="*/ 51 w 67"/>
                <a:gd name="T5" fmla="*/ 24 h 84"/>
                <a:gd name="T6" fmla="*/ 24 w 67"/>
                <a:gd name="T7" fmla="*/ 4 h 84"/>
                <a:gd name="T8" fmla="*/ 18 w 67"/>
                <a:gd name="T9" fmla="*/ 4 h 84"/>
                <a:gd name="T10" fmla="*/ 18 w 67"/>
                <a:gd name="T11" fmla="*/ 70 h 84"/>
                <a:gd name="T12" fmla="*/ 21 w 67"/>
                <a:gd name="T13" fmla="*/ 84 h 84"/>
                <a:gd name="T14" fmla="*/ 0 w 67"/>
                <a:gd name="T15" fmla="*/ 84 h 84"/>
                <a:gd name="T16" fmla="*/ 3 w 67"/>
                <a:gd name="T17" fmla="*/ 70 h 84"/>
                <a:gd name="T18" fmla="*/ 3 w 67"/>
                <a:gd name="T19" fmla="*/ 13 h 84"/>
                <a:gd name="T20" fmla="*/ 0 w 67"/>
                <a:gd name="T21" fmla="*/ 0 h 84"/>
                <a:gd name="T22" fmla="*/ 21 w 67"/>
                <a:gd name="T23" fmla="*/ 0 h 84"/>
                <a:gd name="T24" fmla="*/ 67 w 67"/>
                <a:gd name="T25" fmla="*/ 24 h 84"/>
                <a:gd name="T26" fmla="*/ 26 w 67"/>
                <a:gd name="T27" fmla="*/ 4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84">
                  <a:moveTo>
                    <a:pt x="26" y="46"/>
                  </a:moveTo>
                  <a:cubicBezTo>
                    <a:pt x="26" y="43"/>
                    <a:pt x="26" y="43"/>
                    <a:pt x="26" y="43"/>
                  </a:cubicBezTo>
                  <a:cubicBezTo>
                    <a:pt x="41" y="46"/>
                    <a:pt x="51" y="36"/>
                    <a:pt x="51" y="24"/>
                  </a:cubicBezTo>
                  <a:cubicBezTo>
                    <a:pt x="51" y="10"/>
                    <a:pt x="43" y="4"/>
                    <a:pt x="24" y="4"/>
                  </a:cubicBezTo>
                  <a:cubicBezTo>
                    <a:pt x="22" y="4"/>
                    <a:pt x="20" y="4"/>
                    <a:pt x="18" y="4"/>
                  </a:cubicBezTo>
                  <a:cubicBezTo>
                    <a:pt x="18" y="70"/>
                    <a:pt x="18" y="70"/>
                    <a:pt x="18" y="70"/>
                  </a:cubicBezTo>
                  <a:cubicBezTo>
                    <a:pt x="18" y="75"/>
                    <a:pt x="18" y="78"/>
                    <a:pt x="21" y="84"/>
                  </a:cubicBezTo>
                  <a:cubicBezTo>
                    <a:pt x="0" y="84"/>
                    <a:pt x="0" y="84"/>
                    <a:pt x="0" y="84"/>
                  </a:cubicBezTo>
                  <a:cubicBezTo>
                    <a:pt x="3" y="78"/>
                    <a:pt x="3" y="75"/>
                    <a:pt x="3" y="70"/>
                  </a:cubicBezTo>
                  <a:cubicBezTo>
                    <a:pt x="3" y="13"/>
                    <a:pt x="3" y="13"/>
                    <a:pt x="3" y="13"/>
                  </a:cubicBezTo>
                  <a:cubicBezTo>
                    <a:pt x="3" y="9"/>
                    <a:pt x="3" y="5"/>
                    <a:pt x="0" y="0"/>
                  </a:cubicBezTo>
                  <a:cubicBezTo>
                    <a:pt x="21" y="0"/>
                    <a:pt x="21" y="0"/>
                    <a:pt x="21" y="0"/>
                  </a:cubicBezTo>
                  <a:cubicBezTo>
                    <a:pt x="42" y="0"/>
                    <a:pt x="67" y="0"/>
                    <a:pt x="67" y="24"/>
                  </a:cubicBezTo>
                  <a:cubicBezTo>
                    <a:pt x="67" y="42"/>
                    <a:pt x="46" y="51"/>
                    <a:pt x="26" y="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12" name="Freeform 19">
              <a:extLst>
                <a:ext uri="{FF2B5EF4-FFF2-40B4-BE49-F238E27FC236}">
                  <a16:creationId xmlns:a16="http://schemas.microsoft.com/office/drawing/2014/main" id="{AFE3A1C8-F1A7-4FB5-95C5-C80464CADCEA}"/>
                </a:ext>
              </a:extLst>
            </p:cNvPr>
            <p:cNvSpPr>
              <a:spLocks noEditPoints="1"/>
            </p:cNvSpPr>
            <p:nvPr/>
          </p:nvSpPr>
          <p:spPr bwMode="auto">
            <a:xfrm>
              <a:off x="1377826" y="6031783"/>
              <a:ext cx="234344" cy="186574"/>
            </a:xfrm>
            <a:custGeom>
              <a:avLst/>
              <a:gdLst>
                <a:gd name="T0" fmla="*/ 56 w 110"/>
                <a:gd name="T1" fmla="*/ 0 h 87"/>
                <a:gd name="T2" fmla="*/ 0 w 110"/>
                <a:gd name="T3" fmla="*/ 43 h 87"/>
                <a:gd name="T4" fmla="*/ 53 w 110"/>
                <a:gd name="T5" fmla="*/ 87 h 87"/>
                <a:gd name="T6" fmla="*/ 109 w 110"/>
                <a:gd name="T7" fmla="*/ 43 h 87"/>
                <a:gd name="T8" fmla="*/ 56 w 110"/>
                <a:gd name="T9" fmla="*/ 0 h 87"/>
                <a:gd name="T10" fmla="*/ 57 w 110"/>
                <a:gd name="T11" fmla="*/ 81 h 87"/>
                <a:gd name="T12" fmla="*/ 53 w 110"/>
                <a:gd name="T13" fmla="*/ 6 h 87"/>
                <a:gd name="T14" fmla="*/ 57 w 110"/>
                <a:gd name="T15" fmla="*/ 81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87">
                  <a:moveTo>
                    <a:pt x="56" y="0"/>
                  </a:moveTo>
                  <a:cubicBezTo>
                    <a:pt x="25" y="0"/>
                    <a:pt x="0" y="16"/>
                    <a:pt x="0" y="43"/>
                  </a:cubicBezTo>
                  <a:cubicBezTo>
                    <a:pt x="0" y="68"/>
                    <a:pt x="22" y="87"/>
                    <a:pt x="53" y="87"/>
                  </a:cubicBezTo>
                  <a:cubicBezTo>
                    <a:pt x="84" y="87"/>
                    <a:pt x="109" y="69"/>
                    <a:pt x="109" y="43"/>
                  </a:cubicBezTo>
                  <a:cubicBezTo>
                    <a:pt x="109" y="16"/>
                    <a:pt x="87" y="0"/>
                    <a:pt x="56" y="0"/>
                  </a:cubicBezTo>
                  <a:moveTo>
                    <a:pt x="57" y="81"/>
                  </a:moveTo>
                  <a:cubicBezTo>
                    <a:pt x="9" y="81"/>
                    <a:pt x="0" y="6"/>
                    <a:pt x="53" y="6"/>
                  </a:cubicBezTo>
                  <a:cubicBezTo>
                    <a:pt x="101" y="6"/>
                    <a:pt x="110" y="81"/>
                    <a:pt x="57" y="8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13" name="Freeform 20">
              <a:extLst>
                <a:ext uri="{FF2B5EF4-FFF2-40B4-BE49-F238E27FC236}">
                  <a16:creationId xmlns:a16="http://schemas.microsoft.com/office/drawing/2014/main" id="{0C8A0C5C-C5B2-42C5-A293-BFEB0B22809C}"/>
                </a:ext>
              </a:extLst>
            </p:cNvPr>
            <p:cNvSpPr>
              <a:spLocks noEditPoints="1"/>
            </p:cNvSpPr>
            <p:nvPr/>
          </p:nvSpPr>
          <p:spPr bwMode="auto">
            <a:xfrm>
              <a:off x="2081760" y="6031783"/>
              <a:ext cx="234344" cy="186574"/>
            </a:xfrm>
            <a:custGeom>
              <a:avLst/>
              <a:gdLst>
                <a:gd name="T0" fmla="*/ 56 w 110"/>
                <a:gd name="T1" fmla="*/ 0 h 87"/>
                <a:gd name="T2" fmla="*/ 0 w 110"/>
                <a:gd name="T3" fmla="*/ 43 h 87"/>
                <a:gd name="T4" fmla="*/ 53 w 110"/>
                <a:gd name="T5" fmla="*/ 87 h 87"/>
                <a:gd name="T6" fmla="*/ 109 w 110"/>
                <a:gd name="T7" fmla="*/ 43 h 87"/>
                <a:gd name="T8" fmla="*/ 56 w 110"/>
                <a:gd name="T9" fmla="*/ 0 h 87"/>
                <a:gd name="T10" fmla="*/ 56 w 110"/>
                <a:gd name="T11" fmla="*/ 82 h 87"/>
                <a:gd name="T12" fmla="*/ 53 w 110"/>
                <a:gd name="T13" fmla="*/ 5 h 87"/>
                <a:gd name="T14" fmla="*/ 56 w 110"/>
                <a:gd name="T15" fmla="*/ 82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87">
                  <a:moveTo>
                    <a:pt x="56" y="0"/>
                  </a:moveTo>
                  <a:cubicBezTo>
                    <a:pt x="25" y="0"/>
                    <a:pt x="0" y="16"/>
                    <a:pt x="0" y="43"/>
                  </a:cubicBezTo>
                  <a:cubicBezTo>
                    <a:pt x="0" y="68"/>
                    <a:pt x="22" y="87"/>
                    <a:pt x="53" y="87"/>
                  </a:cubicBezTo>
                  <a:cubicBezTo>
                    <a:pt x="84" y="87"/>
                    <a:pt x="109" y="69"/>
                    <a:pt x="109" y="43"/>
                  </a:cubicBezTo>
                  <a:cubicBezTo>
                    <a:pt x="109" y="16"/>
                    <a:pt x="87" y="0"/>
                    <a:pt x="56" y="0"/>
                  </a:cubicBezTo>
                  <a:moveTo>
                    <a:pt x="56" y="82"/>
                  </a:moveTo>
                  <a:cubicBezTo>
                    <a:pt x="9" y="82"/>
                    <a:pt x="0" y="5"/>
                    <a:pt x="53" y="5"/>
                  </a:cubicBezTo>
                  <a:cubicBezTo>
                    <a:pt x="101" y="5"/>
                    <a:pt x="110" y="82"/>
                    <a:pt x="56" y="8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14" name="Freeform 21">
              <a:extLst>
                <a:ext uri="{FF2B5EF4-FFF2-40B4-BE49-F238E27FC236}">
                  <a16:creationId xmlns:a16="http://schemas.microsoft.com/office/drawing/2014/main" id="{53DDC7F5-19AC-4216-90E6-D790888AE0CA}"/>
                </a:ext>
              </a:extLst>
            </p:cNvPr>
            <p:cNvSpPr>
              <a:spLocks/>
            </p:cNvSpPr>
            <p:nvPr/>
          </p:nvSpPr>
          <p:spPr bwMode="auto">
            <a:xfrm>
              <a:off x="1906903" y="6029980"/>
              <a:ext cx="148718" cy="186574"/>
            </a:xfrm>
            <a:custGeom>
              <a:avLst/>
              <a:gdLst>
                <a:gd name="T0" fmla="*/ 0 w 70"/>
                <a:gd name="T1" fmla="*/ 3 h 87"/>
                <a:gd name="T2" fmla="*/ 7 w 70"/>
                <a:gd name="T3" fmla="*/ 3 h 87"/>
                <a:gd name="T4" fmla="*/ 54 w 70"/>
                <a:gd name="T5" fmla="*/ 27 h 87"/>
                <a:gd name="T6" fmla="*/ 26 w 70"/>
                <a:gd name="T7" fmla="*/ 51 h 87"/>
                <a:gd name="T8" fmla="*/ 70 w 70"/>
                <a:gd name="T9" fmla="*/ 87 h 87"/>
                <a:gd name="T10" fmla="*/ 47 w 70"/>
                <a:gd name="T11" fmla="*/ 87 h 87"/>
                <a:gd name="T12" fmla="*/ 10 w 70"/>
                <a:gd name="T13" fmla="*/ 49 h 87"/>
                <a:gd name="T14" fmla="*/ 10 w 70"/>
                <a:gd name="T15" fmla="*/ 47 h 87"/>
                <a:gd name="T16" fmla="*/ 17 w 70"/>
                <a:gd name="T17" fmla="*/ 47 h 87"/>
                <a:gd name="T18" fmla="*/ 38 w 70"/>
                <a:gd name="T19" fmla="*/ 27 h 87"/>
                <a:gd name="T20" fmla="*/ 11 w 70"/>
                <a:gd name="T21" fmla="*/ 7 h 87"/>
                <a:gd name="T22" fmla="*/ 0 w 70"/>
                <a:gd name="T23" fmla="*/ 7 h 87"/>
                <a:gd name="T24" fmla="*/ 0 w 70"/>
                <a:gd name="T25" fmla="*/ 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 h="87">
                  <a:moveTo>
                    <a:pt x="0" y="3"/>
                  </a:moveTo>
                  <a:cubicBezTo>
                    <a:pt x="7" y="3"/>
                    <a:pt x="7" y="3"/>
                    <a:pt x="7" y="3"/>
                  </a:cubicBezTo>
                  <a:cubicBezTo>
                    <a:pt x="19" y="3"/>
                    <a:pt x="54" y="0"/>
                    <a:pt x="54" y="27"/>
                  </a:cubicBezTo>
                  <a:cubicBezTo>
                    <a:pt x="54" y="38"/>
                    <a:pt x="44" y="51"/>
                    <a:pt x="26" y="51"/>
                  </a:cubicBezTo>
                  <a:cubicBezTo>
                    <a:pt x="40" y="64"/>
                    <a:pt x="48" y="70"/>
                    <a:pt x="70" y="87"/>
                  </a:cubicBezTo>
                  <a:cubicBezTo>
                    <a:pt x="47" y="87"/>
                    <a:pt x="47" y="87"/>
                    <a:pt x="47" y="87"/>
                  </a:cubicBezTo>
                  <a:cubicBezTo>
                    <a:pt x="31" y="71"/>
                    <a:pt x="24" y="64"/>
                    <a:pt x="10" y="49"/>
                  </a:cubicBezTo>
                  <a:cubicBezTo>
                    <a:pt x="10" y="47"/>
                    <a:pt x="10" y="47"/>
                    <a:pt x="10" y="47"/>
                  </a:cubicBezTo>
                  <a:cubicBezTo>
                    <a:pt x="17" y="47"/>
                    <a:pt x="17" y="47"/>
                    <a:pt x="17" y="47"/>
                  </a:cubicBezTo>
                  <a:cubicBezTo>
                    <a:pt x="30" y="47"/>
                    <a:pt x="38" y="37"/>
                    <a:pt x="38" y="27"/>
                  </a:cubicBezTo>
                  <a:cubicBezTo>
                    <a:pt x="38" y="12"/>
                    <a:pt x="28" y="7"/>
                    <a:pt x="11" y="7"/>
                  </a:cubicBezTo>
                  <a:cubicBezTo>
                    <a:pt x="0" y="7"/>
                    <a:pt x="0" y="7"/>
                    <a:pt x="0" y="7"/>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15" name="Freeform 22">
              <a:extLst>
                <a:ext uri="{FF2B5EF4-FFF2-40B4-BE49-F238E27FC236}">
                  <a16:creationId xmlns:a16="http://schemas.microsoft.com/office/drawing/2014/main" id="{F3A1B441-4E98-42B1-BEEB-EF67BF254246}"/>
                </a:ext>
              </a:extLst>
            </p:cNvPr>
            <p:cNvSpPr>
              <a:spLocks/>
            </p:cNvSpPr>
            <p:nvPr/>
          </p:nvSpPr>
          <p:spPr bwMode="auto">
            <a:xfrm>
              <a:off x="2611738" y="6264324"/>
              <a:ext cx="124383" cy="94639"/>
            </a:xfrm>
            <a:custGeom>
              <a:avLst/>
              <a:gdLst>
                <a:gd name="T0" fmla="*/ 56 w 58"/>
                <a:gd name="T1" fmla="*/ 28 h 44"/>
                <a:gd name="T2" fmla="*/ 56 w 58"/>
                <a:gd name="T3" fmla="*/ 41 h 44"/>
                <a:gd name="T4" fmla="*/ 37 w 58"/>
                <a:gd name="T5" fmla="*/ 44 h 44"/>
                <a:gd name="T6" fmla="*/ 38 w 58"/>
                <a:gd name="T7" fmla="*/ 0 h 44"/>
                <a:gd name="T8" fmla="*/ 55 w 58"/>
                <a:gd name="T9" fmla="*/ 4 h 44"/>
                <a:gd name="T10" fmla="*/ 55 w 58"/>
                <a:gd name="T11" fmla="*/ 10 h 44"/>
                <a:gd name="T12" fmla="*/ 38 w 58"/>
                <a:gd name="T13" fmla="*/ 3 h 44"/>
                <a:gd name="T14" fmla="*/ 39 w 58"/>
                <a:gd name="T15" fmla="*/ 41 h 44"/>
                <a:gd name="T16" fmla="*/ 48 w 58"/>
                <a:gd name="T17" fmla="*/ 40 h 44"/>
                <a:gd name="T18" fmla="*/ 48 w 58"/>
                <a:gd name="T19" fmla="*/ 28 h 44"/>
                <a:gd name="T20" fmla="*/ 47 w 58"/>
                <a:gd name="T21" fmla="*/ 23 h 44"/>
                <a:gd name="T22" fmla="*/ 58 w 58"/>
                <a:gd name="T23" fmla="*/ 23 h 44"/>
                <a:gd name="T24" fmla="*/ 56 w 58"/>
                <a:gd name="T25" fmla="*/ 2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 h="44">
                  <a:moveTo>
                    <a:pt x="56" y="28"/>
                  </a:moveTo>
                  <a:cubicBezTo>
                    <a:pt x="56" y="41"/>
                    <a:pt x="56" y="41"/>
                    <a:pt x="56" y="41"/>
                  </a:cubicBezTo>
                  <a:cubicBezTo>
                    <a:pt x="51" y="43"/>
                    <a:pt x="44" y="44"/>
                    <a:pt x="37" y="44"/>
                  </a:cubicBezTo>
                  <a:cubicBezTo>
                    <a:pt x="0" y="44"/>
                    <a:pt x="2" y="0"/>
                    <a:pt x="38" y="0"/>
                  </a:cubicBezTo>
                  <a:cubicBezTo>
                    <a:pt x="44" y="0"/>
                    <a:pt x="50" y="1"/>
                    <a:pt x="55" y="4"/>
                  </a:cubicBezTo>
                  <a:cubicBezTo>
                    <a:pt x="55" y="10"/>
                    <a:pt x="55" y="10"/>
                    <a:pt x="55" y="10"/>
                  </a:cubicBezTo>
                  <a:cubicBezTo>
                    <a:pt x="53" y="8"/>
                    <a:pt x="47" y="3"/>
                    <a:pt x="38" y="3"/>
                  </a:cubicBezTo>
                  <a:cubicBezTo>
                    <a:pt x="11" y="3"/>
                    <a:pt x="13" y="41"/>
                    <a:pt x="39" y="41"/>
                  </a:cubicBezTo>
                  <a:cubicBezTo>
                    <a:pt x="43" y="41"/>
                    <a:pt x="45" y="41"/>
                    <a:pt x="48" y="40"/>
                  </a:cubicBezTo>
                  <a:cubicBezTo>
                    <a:pt x="48" y="28"/>
                    <a:pt x="48" y="28"/>
                    <a:pt x="48" y="28"/>
                  </a:cubicBezTo>
                  <a:cubicBezTo>
                    <a:pt x="48" y="26"/>
                    <a:pt x="48" y="24"/>
                    <a:pt x="47" y="23"/>
                  </a:cubicBezTo>
                  <a:cubicBezTo>
                    <a:pt x="58" y="23"/>
                    <a:pt x="58" y="23"/>
                    <a:pt x="58" y="23"/>
                  </a:cubicBezTo>
                  <a:cubicBezTo>
                    <a:pt x="57" y="24"/>
                    <a:pt x="56" y="26"/>
                    <a:pt x="56"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16" name="Freeform 23">
              <a:extLst>
                <a:ext uri="{FF2B5EF4-FFF2-40B4-BE49-F238E27FC236}">
                  <a16:creationId xmlns:a16="http://schemas.microsoft.com/office/drawing/2014/main" id="{DD180257-EDE0-4500-8283-C62BD54C9629}"/>
                </a:ext>
              </a:extLst>
            </p:cNvPr>
            <p:cNvSpPr>
              <a:spLocks noEditPoints="1"/>
            </p:cNvSpPr>
            <p:nvPr/>
          </p:nvSpPr>
          <p:spPr bwMode="auto">
            <a:xfrm>
              <a:off x="1757284" y="6264324"/>
              <a:ext cx="119876" cy="94639"/>
            </a:xfrm>
            <a:custGeom>
              <a:avLst/>
              <a:gdLst>
                <a:gd name="T0" fmla="*/ 29 w 56"/>
                <a:gd name="T1" fmla="*/ 0 h 44"/>
                <a:gd name="T2" fmla="*/ 0 w 56"/>
                <a:gd name="T3" fmla="*/ 22 h 44"/>
                <a:gd name="T4" fmla="*/ 27 w 56"/>
                <a:gd name="T5" fmla="*/ 44 h 44"/>
                <a:gd name="T6" fmla="*/ 56 w 56"/>
                <a:gd name="T7" fmla="*/ 22 h 44"/>
                <a:gd name="T8" fmla="*/ 29 w 56"/>
                <a:gd name="T9" fmla="*/ 0 h 44"/>
                <a:gd name="T10" fmla="*/ 29 w 56"/>
                <a:gd name="T11" fmla="*/ 42 h 44"/>
                <a:gd name="T12" fmla="*/ 27 w 56"/>
                <a:gd name="T13" fmla="*/ 2 h 44"/>
                <a:gd name="T14" fmla="*/ 29 w 56"/>
                <a:gd name="T15" fmla="*/ 42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44">
                  <a:moveTo>
                    <a:pt x="29" y="0"/>
                  </a:moveTo>
                  <a:cubicBezTo>
                    <a:pt x="13" y="0"/>
                    <a:pt x="0" y="8"/>
                    <a:pt x="0" y="22"/>
                  </a:cubicBezTo>
                  <a:cubicBezTo>
                    <a:pt x="0" y="35"/>
                    <a:pt x="12" y="44"/>
                    <a:pt x="27" y="44"/>
                  </a:cubicBezTo>
                  <a:cubicBezTo>
                    <a:pt x="43" y="44"/>
                    <a:pt x="56" y="35"/>
                    <a:pt x="56" y="22"/>
                  </a:cubicBezTo>
                  <a:cubicBezTo>
                    <a:pt x="56" y="8"/>
                    <a:pt x="45" y="0"/>
                    <a:pt x="29" y="0"/>
                  </a:cubicBezTo>
                  <a:moveTo>
                    <a:pt x="29" y="42"/>
                  </a:moveTo>
                  <a:cubicBezTo>
                    <a:pt x="5" y="42"/>
                    <a:pt x="0" y="2"/>
                    <a:pt x="27" y="2"/>
                  </a:cubicBezTo>
                  <a:cubicBezTo>
                    <a:pt x="52" y="2"/>
                    <a:pt x="56" y="42"/>
                    <a:pt x="29" y="4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17" name="Freeform 24">
              <a:extLst>
                <a:ext uri="{FF2B5EF4-FFF2-40B4-BE49-F238E27FC236}">
                  <a16:creationId xmlns:a16="http://schemas.microsoft.com/office/drawing/2014/main" id="{1E30A695-5A17-423E-8FFA-472E698A992E}"/>
                </a:ext>
              </a:extLst>
            </p:cNvPr>
            <p:cNvSpPr>
              <a:spLocks/>
            </p:cNvSpPr>
            <p:nvPr/>
          </p:nvSpPr>
          <p:spPr bwMode="auto">
            <a:xfrm>
              <a:off x="2134938" y="6264324"/>
              <a:ext cx="95540" cy="94639"/>
            </a:xfrm>
            <a:custGeom>
              <a:avLst/>
              <a:gdLst>
                <a:gd name="T0" fmla="*/ 44 w 45"/>
                <a:gd name="T1" fmla="*/ 4 h 44"/>
                <a:gd name="T2" fmla="*/ 44 w 45"/>
                <a:gd name="T3" fmla="*/ 27 h 44"/>
                <a:gd name="T4" fmla="*/ 23 w 45"/>
                <a:gd name="T5" fmla="*/ 44 h 44"/>
                <a:gd name="T6" fmla="*/ 1 w 45"/>
                <a:gd name="T7" fmla="*/ 27 h 44"/>
                <a:gd name="T8" fmla="*/ 1 w 45"/>
                <a:gd name="T9" fmla="*/ 6 h 44"/>
                <a:gd name="T10" fmla="*/ 0 w 45"/>
                <a:gd name="T11" fmla="*/ 0 h 44"/>
                <a:gd name="T12" fmla="*/ 10 w 45"/>
                <a:gd name="T13" fmla="*/ 0 h 44"/>
                <a:gd name="T14" fmla="*/ 9 w 45"/>
                <a:gd name="T15" fmla="*/ 6 h 44"/>
                <a:gd name="T16" fmla="*/ 9 w 45"/>
                <a:gd name="T17" fmla="*/ 27 h 44"/>
                <a:gd name="T18" fmla="*/ 25 w 45"/>
                <a:gd name="T19" fmla="*/ 41 h 44"/>
                <a:gd name="T20" fmla="*/ 41 w 45"/>
                <a:gd name="T21" fmla="*/ 27 h 44"/>
                <a:gd name="T22" fmla="*/ 41 w 45"/>
                <a:gd name="T23" fmla="*/ 4 h 44"/>
                <a:gd name="T24" fmla="*/ 41 w 45"/>
                <a:gd name="T25" fmla="*/ 0 h 44"/>
                <a:gd name="T26" fmla="*/ 45 w 45"/>
                <a:gd name="T27" fmla="*/ 0 h 44"/>
                <a:gd name="T28" fmla="*/ 44 w 45"/>
                <a:gd name="T29" fmla="*/ 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 h="44">
                  <a:moveTo>
                    <a:pt x="44" y="4"/>
                  </a:moveTo>
                  <a:cubicBezTo>
                    <a:pt x="44" y="27"/>
                    <a:pt x="44" y="27"/>
                    <a:pt x="44" y="27"/>
                  </a:cubicBezTo>
                  <a:cubicBezTo>
                    <a:pt x="44" y="39"/>
                    <a:pt x="35" y="44"/>
                    <a:pt x="23" y="44"/>
                  </a:cubicBezTo>
                  <a:cubicBezTo>
                    <a:pt x="12" y="44"/>
                    <a:pt x="1" y="40"/>
                    <a:pt x="1" y="27"/>
                  </a:cubicBezTo>
                  <a:cubicBezTo>
                    <a:pt x="1" y="6"/>
                    <a:pt x="1" y="6"/>
                    <a:pt x="1" y="6"/>
                  </a:cubicBezTo>
                  <a:cubicBezTo>
                    <a:pt x="1" y="4"/>
                    <a:pt x="1" y="3"/>
                    <a:pt x="0" y="0"/>
                  </a:cubicBezTo>
                  <a:cubicBezTo>
                    <a:pt x="10" y="0"/>
                    <a:pt x="10" y="0"/>
                    <a:pt x="10" y="0"/>
                  </a:cubicBezTo>
                  <a:cubicBezTo>
                    <a:pt x="9" y="2"/>
                    <a:pt x="9" y="4"/>
                    <a:pt x="9" y="6"/>
                  </a:cubicBezTo>
                  <a:cubicBezTo>
                    <a:pt x="9" y="27"/>
                    <a:pt x="9" y="27"/>
                    <a:pt x="9" y="27"/>
                  </a:cubicBezTo>
                  <a:cubicBezTo>
                    <a:pt x="9" y="38"/>
                    <a:pt x="16" y="41"/>
                    <a:pt x="25" y="41"/>
                  </a:cubicBezTo>
                  <a:cubicBezTo>
                    <a:pt x="35" y="41"/>
                    <a:pt x="41" y="37"/>
                    <a:pt x="41" y="27"/>
                  </a:cubicBezTo>
                  <a:cubicBezTo>
                    <a:pt x="41" y="4"/>
                    <a:pt x="41" y="4"/>
                    <a:pt x="41" y="4"/>
                  </a:cubicBezTo>
                  <a:cubicBezTo>
                    <a:pt x="41" y="2"/>
                    <a:pt x="41" y="0"/>
                    <a:pt x="41" y="0"/>
                  </a:cubicBezTo>
                  <a:cubicBezTo>
                    <a:pt x="45" y="0"/>
                    <a:pt x="45" y="0"/>
                    <a:pt x="45" y="0"/>
                  </a:cubicBezTo>
                  <a:cubicBezTo>
                    <a:pt x="45" y="0"/>
                    <a:pt x="44" y="2"/>
                    <a:pt x="44" y="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grpSp>
      <p:sp>
        <p:nvSpPr>
          <p:cNvPr id="14" name="Espace réservé du texte 13">
            <a:extLst>
              <a:ext uri="{FF2B5EF4-FFF2-40B4-BE49-F238E27FC236}">
                <a16:creationId xmlns:a16="http://schemas.microsoft.com/office/drawing/2014/main" id="{C8679576-43D9-4D01-B01B-BF72A997A6A7}"/>
              </a:ext>
            </a:extLst>
          </p:cNvPr>
          <p:cNvSpPr>
            <a:spLocks noGrp="1"/>
          </p:cNvSpPr>
          <p:nvPr>
            <p:ph type="body" sz="quarter" idx="25" hasCustomPrompt="1"/>
          </p:nvPr>
        </p:nvSpPr>
        <p:spPr>
          <a:xfrm>
            <a:off x="3937518" y="7126996"/>
            <a:ext cx="2620080" cy="2302499"/>
          </a:xfrm>
        </p:spPr>
        <p:txBody>
          <a:bodyPr rIns="90000" anchor="ctr">
            <a:normAutofit/>
          </a:bodyPr>
          <a:lstStyle>
            <a:lvl1pPr marL="0" indent="0">
              <a:spcBef>
                <a:spcPts val="0"/>
              </a:spcBef>
              <a:spcAft>
                <a:spcPts val="300"/>
              </a:spcAft>
              <a:buNone/>
              <a:defRPr sz="1300" b="1">
                <a:solidFill>
                  <a:schemeClr val="bg1"/>
                </a:solidFill>
              </a:defRPr>
            </a:lvl1pPr>
            <a:lvl2pPr marL="0" indent="0">
              <a:spcAft>
                <a:spcPts val="300"/>
              </a:spcAft>
              <a:buNone/>
              <a:defRPr sz="1300" b="1">
                <a:solidFill>
                  <a:schemeClr val="bg1"/>
                </a:solidFill>
              </a:defRPr>
            </a:lvl2pPr>
            <a:lvl3pPr marL="0" indent="0">
              <a:spcAft>
                <a:spcPts val="300"/>
              </a:spcAft>
              <a:buNone/>
              <a:defRPr sz="900" b="0">
                <a:solidFill>
                  <a:schemeClr val="bg1"/>
                </a:solidFill>
              </a:defRPr>
            </a:lvl3pPr>
            <a:lvl4pPr marL="1371600" indent="0">
              <a:buNone/>
              <a:defRPr sz="1300"/>
            </a:lvl4pPr>
            <a:lvl5pPr marL="1828800" indent="0">
              <a:buNone/>
              <a:defRPr sz="1300"/>
            </a:lvl5pPr>
          </a:lstStyle>
          <a:p>
            <a:pPr lvl="0"/>
            <a:r>
              <a:rPr lang="fr-FR" dirty="0"/>
              <a:t>Prénom Nom - Poste</a:t>
            </a:r>
          </a:p>
          <a:p>
            <a:pPr lvl="1"/>
            <a:r>
              <a:rPr lang="fr-FR" b="1" dirty="0"/>
              <a:t>N° téléphone</a:t>
            </a:r>
          </a:p>
          <a:p>
            <a:pPr lvl="2"/>
            <a:r>
              <a:rPr lang="fr-FR" b="1" dirty="0"/>
              <a:t>Prenom.nom@eurogroupconsulting.fr</a:t>
            </a:r>
          </a:p>
          <a:p>
            <a:pPr lvl="2"/>
            <a:endParaRPr lang="fr-FR" b="1" dirty="0"/>
          </a:p>
        </p:txBody>
      </p:sp>
      <p:sp>
        <p:nvSpPr>
          <p:cNvPr id="31" name="Espace réservé pour une image  4">
            <a:extLst>
              <a:ext uri="{FF2B5EF4-FFF2-40B4-BE49-F238E27FC236}">
                <a16:creationId xmlns:a16="http://schemas.microsoft.com/office/drawing/2014/main" id="{DA8AF034-B703-4178-B2F3-9EA174ACD617}"/>
              </a:ext>
            </a:extLst>
          </p:cNvPr>
          <p:cNvSpPr>
            <a:spLocks noGrp="1" noChangeAspect="1"/>
          </p:cNvSpPr>
          <p:nvPr>
            <p:ph type="pic" sz="quarter" idx="26" hasCustomPrompt="1"/>
          </p:nvPr>
        </p:nvSpPr>
        <p:spPr>
          <a:xfrm>
            <a:off x="3428119" y="9417134"/>
            <a:ext cx="1433995" cy="483216"/>
          </a:xfrm>
        </p:spPr>
        <p:txBody>
          <a:bodyPr lIns="0" rIns="0" anchor="ctr">
            <a:noAutofit/>
          </a:bodyPr>
          <a:lstStyle>
            <a:lvl1pPr marL="0" indent="0">
              <a:buNone/>
              <a:defRPr sz="1200">
                <a:solidFill>
                  <a:schemeClr val="bg1"/>
                </a:solidFill>
              </a:defRPr>
            </a:lvl1pPr>
          </a:lstStyle>
          <a:p>
            <a:r>
              <a:rPr lang="fr-FR" dirty="0"/>
              <a:t>Logo</a:t>
            </a:r>
          </a:p>
        </p:txBody>
      </p:sp>
    </p:spTree>
    <p:extLst>
      <p:ext uri="{BB962C8B-B14F-4D97-AF65-F5344CB8AC3E}">
        <p14:creationId xmlns:p14="http://schemas.microsoft.com/office/powerpoint/2010/main" val="392937454"/>
      </p:ext>
    </p:extLst>
  </p:cSld>
  <p:clrMapOvr>
    <a:masterClrMapping/>
  </p:clrMapOvr>
  <p:extLst>
    <p:ext uri="{DCECCB84-F9BA-43D5-87BE-67443E8EF086}">
      <p15:sldGuideLst xmlns:p15="http://schemas.microsoft.com/office/powerpoint/2012/main">
        <p15:guide id="1" orient="horz" pos="3120">
          <p15:clr>
            <a:srgbClr val="FBAE40"/>
          </p15:clr>
        </p15:guide>
        <p15:guide id="2" pos="2160">
          <p15:clr>
            <a:srgbClr val="FBAE40"/>
          </p15:clr>
        </p15:guide>
        <p15:guide id="3" pos="187">
          <p15:clr>
            <a:srgbClr val="FBAE40"/>
          </p15:clr>
        </p15:guide>
        <p15:guide id="4" pos="4133">
          <p15:clr>
            <a:srgbClr val="FBAE40"/>
          </p15:clr>
        </p15:guide>
        <p15:guide id="5" pos="255">
          <p15:clr>
            <a:srgbClr val="FBAE40"/>
          </p15:clr>
        </p15:guide>
        <p15:guide id="6" pos="4065">
          <p15:clr>
            <a:srgbClr val="FBAE40"/>
          </p15:clr>
        </p15:guide>
        <p15:guide id="7" pos="2319">
          <p15:clr>
            <a:srgbClr val="FBAE40"/>
          </p15:clr>
        </p15:guide>
        <p15:guide id="8" pos="2387">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ro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9200379-C917-42A6-9A2A-B06057C051E8}"/>
              </a:ext>
            </a:extLst>
          </p:cNvPr>
          <p:cNvSpPr/>
          <p:nvPr userDrawn="1"/>
        </p:nvSpPr>
        <p:spPr>
          <a:xfrm>
            <a:off x="0" y="-1"/>
            <a:ext cx="6858000" cy="2013488"/>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EF2D5A82-8D77-45E6-AA23-B540A290A711}"/>
              </a:ext>
            </a:extLst>
          </p:cNvPr>
          <p:cNvSpPr>
            <a:spLocks noGrp="1"/>
          </p:cNvSpPr>
          <p:nvPr userDrawn="1">
            <p:ph type="ctrTitle"/>
          </p:nvPr>
        </p:nvSpPr>
        <p:spPr>
          <a:xfrm>
            <a:off x="296862" y="254184"/>
            <a:ext cx="3756977" cy="842349"/>
          </a:xfrm>
        </p:spPr>
        <p:txBody>
          <a:bodyPr anchor="ctr">
            <a:normAutofit/>
          </a:bodyPr>
          <a:lstStyle>
            <a:lvl1pPr algn="l">
              <a:defRPr sz="2400" b="1" cap="all" baseline="0">
                <a:solidFill>
                  <a:schemeClr val="bg1"/>
                </a:solidFill>
              </a:defRPr>
            </a:lvl1pPr>
          </a:lstStyle>
          <a:p>
            <a:r>
              <a:rPr lang="fr-FR" dirty="0"/>
              <a:t>Modifiez le style du titre</a:t>
            </a:r>
          </a:p>
        </p:txBody>
      </p:sp>
      <p:sp>
        <p:nvSpPr>
          <p:cNvPr id="3" name="Sous-titre 2">
            <a:extLst>
              <a:ext uri="{FF2B5EF4-FFF2-40B4-BE49-F238E27FC236}">
                <a16:creationId xmlns:a16="http://schemas.microsoft.com/office/drawing/2014/main" id="{541AC552-A484-463C-8DBE-D45D5F583960}"/>
              </a:ext>
            </a:extLst>
          </p:cNvPr>
          <p:cNvSpPr>
            <a:spLocks noGrp="1"/>
          </p:cNvSpPr>
          <p:nvPr userDrawn="1">
            <p:ph type="subTitle" idx="1"/>
          </p:nvPr>
        </p:nvSpPr>
        <p:spPr>
          <a:xfrm>
            <a:off x="296863" y="1223299"/>
            <a:ext cx="3523298" cy="790188"/>
          </a:xfrm>
        </p:spPr>
        <p:txBody>
          <a:bodyPr anchor="ctr">
            <a:normAutofit/>
          </a:bodyPr>
          <a:lstStyle>
            <a:lvl1pPr marL="0" indent="0" algn="l">
              <a:buNone/>
              <a:defRPr sz="1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Modifiez le style des sous-titres du masque</a:t>
            </a:r>
          </a:p>
        </p:txBody>
      </p:sp>
      <p:sp>
        <p:nvSpPr>
          <p:cNvPr id="51" name="Espace réservé pour une image  50">
            <a:extLst>
              <a:ext uri="{FF2B5EF4-FFF2-40B4-BE49-F238E27FC236}">
                <a16:creationId xmlns:a16="http://schemas.microsoft.com/office/drawing/2014/main" id="{12CA633A-E6EC-46B7-868F-34C62882F6F9}"/>
              </a:ext>
            </a:extLst>
          </p:cNvPr>
          <p:cNvSpPr>
            <a:spLocks noGrp="1"/>
          </p:cNvSpPr>
          <p:nvPr>
            <p:ph type="pic" sz="quarter" idx="15"/>
          </p:nvPr>
        </p:nvSpPr>
        <p:spPr>
          <a:xfrm>
            <a:off x="3711451" y="0"/>
            <a:ext cx="3146549" cy="4635454"/>
          </a:xfrm>
          <a:custGeom>
            <a:avLst/>
            <a:gdLst>
              <a:gd name="connsiteX0" fmla="*/ 1558110 w 3146549"/>
              <a:gd name="connsiteY0" fmla="*/ 0 h 4635454"/>
              <a:gd name="connsiteX1" fmla="*/ 1559012 w 3146549"/>
              <a:gd name="connsiteY1" fmla="*/ 2420 h 4635454"/>
              <a:gd name="connsiteX2" fmla="*/ 3146549 w 3146549"/>
              <a:gd name="connsiteY2" fmla="*/ 2420 h 4635454"/>
              <a:gd name="connsiteX3" fmla="*/ 3146549 w 3146549"/>
              <a:gd name="connsiteY3" fmla="*/ 4513459 h 4635454"/>
              <a:gd name="connsiteX4" fmla="*/ 3145510 w 3146549"/>
              <a:gd name="connsiteY4" fmla="*/ 4510514 h 4635454"/>
              <a:gd name="connsiteX5" fmla="*/ 3146410 w 3146549"/>
              <a:gd name="connsiteY5" fmla="*/ 4513227 h 4635454"/>
              <a:gd name="connsiteX6" fmla="*/ 136291 w 3146549"/>
              <a:gd name="connsiteY6" fmla="*/ 3036460 h 4635454"/>
              <a:gd name="connsiteX7" fmla="*/ 1558110 w 3146549"/>
              <a:gd name="connsiteY7" fmla="*/ 0 h 4635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46549" h="4635454">
                <a:moveTo>
                  <a:pt x="1558110" y="0"/>
                </a:moveTo>
                <a:lnTo>
                  <a:pt x="1559012" y="2420"/>
                </a:lnTo>
                <a:lnTo>
                  <a:pt x="3146549" y="2420"/>
                </a:lnTo>
                <a:lnTo>
                  <a:pt x="3146549" y="4513459"/>
                </a:lnTo>
                <a:lnTo>
                  <a:pt x="3145510" y="4510514"/>
                </a:lnTo>
                <a:lnTo>
                  <a:pt x="3146410" y="4513227"/>
                </a:lnTo>
                <a:cubicBezTo>
                  <a:pt x="1908233" y="4923835"/>
                  <a:pt x="569333" y="4266970"/>
                  <a:pt x="136291" y="3036460"/>
                </a:cubicBezTo>
                <a:cubicBezTo>
                  <a:pt x="-296752" y="1805950"/>
                  <a:pt x="335673" y="455334"/>
                  <a:pt x="1558110" y="0"/>
                </a:cubicBezTo>
                <a:close/>
              </a:path>
            </a:pathLst>
          </a:custGeom>
          <a:ln>
            <a:noFill/>
          </a:ln>
          <a:effectLst>
            <a:outerShdw blurRad="50800" dist="38100" dir="10800000" algn="r" rotWithShape="0">
              <a:prstClr val="black">
                <a:alpha val="40000"/>
              </a:prstClr>
            </a:outerShdw>
          </a:effectLst>
        </p:spPr>
        <p:txBody>
          <a:bodyPr wrap="square" tIns="1332000" anchor="ctr">
            <a:noAutofit/>
          </a:bodyPr>
          <a:lstStyle>
            <a:lvl1pPr marL="0" indent="0" algn="ctr">
              <a:buNone/>
              <a:defRPr sz="1600">
                <a:solidFill>
                  <a:schemeClr val="tx1"/>
                </a:solidFill>
              </a:defRPr>
            </a:lvl1pPr>
          </a:lstStyle>
          <a:p>
            <a:endParaRPr lang="fr-FR" dirty="0"/>
          </a:p>
        </p:txBody>
      </p:sp>
      <p:sp>
        <p:nvSpPr>
          <p:cNvPr id="53" name="Arc 52">
            <a:extLst>
              <a:ext uri="{FF2B5EF4-FFF2-40B4-BE49-F238E27FC236}">
                <a16:creationId xmlns:a16="http://schemas.microsoft.com/office/drawing/2014/main" id="{BE1AA39D-9E7E-4545-8F66-D76A2478D228}"/>
              </a:ext>
            </a:extLst>
          </p:cNvPr>
          <p:cNvSpPr/>
          <p:nvPr userDrawn="1"/>
        </p:nvSpPr>
        <p:spPr>
          <a:xfrm>
            <a:off x="3527284" y="-190236"/>
            <a:ext cx="4992157" cy="4992157"/>
          </a:xfrm>
          <a:prstGeom prst="arc">
            <a:avLst>
              <a:gd name="adj1" fmla="val 4841684"/>
              <a:gd name="adj2" fmla="val 10776032"/>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74" name="Espace réservé pour une image  73">
            <a:extLst>
              <a:ext uri="{FF2B5EF4-FFF2-40B4-BE49-F238E27FC236}">
                <a16:creationId xmlns:a16="http://schemas.microsoft.com/office/drawing/2014/main" id="{3AC1ED6F-89F7-49BD-8E23-35EA4D9FF1FF}"/>
              </a:ext>
            </a:extLst>
          </p:cNvPr>
          <p:cNvSpPr>
            <a:spLocks noGrp="1"/>
          </p:cNvSpPr>
          <p:nvPr>
            <p:ph type="pic" sz="quarter" idx="17"/>
          </p:nvPr>
        </p:nvSpPr>
        <p:spPr>
          <a:xfrm>
            <a:off x="-3130" y="6438688"/>
            <a:ext cx="2880878" cy="3467312"/>
          </a:xfrm>
          <a:custGeom>
            <a:avLst/>
            <a:gdLst>
              <a:gd name="connsiteX0" fmla="*/ 872066 w 2880878"/>
              <a:gd name="connsiteY0" fmla="*/ 1351 h 3467312"/>
              <a:gd name="connsiteX1" fmla="*/ 2558359 w 2880878"/>
              <a:gd name="connsiteY1" fmla="*/ 865760 h 3467312"/>
              <a:gd name="connsiteX2" fmla="*/ 2275611 w 2880878"/>
              <a:gd name="connsiteY2" fmla="*/ 3340981 h 3467312"/>
              <a:gd name="connsiteX3" fmla="*/ 2133635 w 2880878"/>
              <a:gd name="connsiteY3" fmla="*/ 3462641 h 3467312"/>
              <a:gd name="connsiteX4" fmla="*/ 2136730 w 2880878"/>
              <a:gd name="connsiteY4" fmla="*/ 3467312 h 3467312"/>
              <a:gd name="connsiteX5" fmla="*/ 3130 w 2880878"/>
              <a:gd name="connsiteY5" fmla="*/ 3467312 h 3467312"/>
              <a:gd name="connsiteX6" fmla="*/ 3130 w 2880878"/>
              <a:gd name="connsiteY6" fmla="*/ 252686 h 3467312"/>
              <a:gd name="connsiteX7" fmla="*/ 0 w 2880878"/>
              <a:gd name="connsiteY7" fmla="*/ 247099 h 3467312"/>
              <a:gd name="connsiteX8" fmla="*/ 872066 w 2880878"/>
              <a:gd name="connsiteY8" fmla="*/ 1351 h 34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80878" h="3467312">
                <a:moveTo>
                  <a:pt x="872066" y="1351"/>
                </a:moveTo>
                <a:cubicBezTo>
                  <a:pt x="1526185" y="-23123"/>
                  <a:pt x="2173638" y="285655"/>
                  <a:pt x="2558359" y="865760"/>
                </a:cubicBezTo>
                <a:cubicBezTo>
                  <a:pt x="3082979" y="1656813"/>
                  <a:pt x="2952739" y="2701630"/>
                  <a:pt x="2275611" y="3340981"/>
                </a:cubicBezTo>
                <a:lnTo>
                  <a:pt x="2133635" y="3462641"/>
                </a:lnTo>
                <a:lnTo>
                  <a:pt x="2136730" y="3467312"/>
                </a:lnTo>
                <a:lnTo>
                  <a:pt x="3130" y="3467312"/>
                </a:lnTo>
                <a:lnTo>
                  <a:pt x="3130" y="252686"/>
                </a:lnTo>
                <a:lnTo>
                  <a:pt x="0" y="247099"/>
                </a:lnTo>
                <a:cubicBezTo>
                  <a:pt x="276034" y="92453"/>
                  <a:pt x="574739" y="12475"/>
                  <a:pt x="872066" y="1351"/>
                </a:cubicBezTo>
                <a:close/>
              </a:path>
            </a:pathLst>
          </a:custGeom>
          <a:ln>
            <a:noFill/>
          </a:ln>
          <a:effectLst>
            <a:outerShdw blurRad="50800" dist="38100" algn="l" rotWithShape="0">
              <a:prstClr val="black">
                <a:alpha val="40000"/>
              </a:prstClr>
            </a:outerShdw>
          </a:effectLst>
        </p:spPr>
        <p:txBody>
          <a:bodyPr wrap="square" bIns="1440000" anchor="ctr">
            <a:noAutofit/>
          </a:bodyPr>
          <a:lstStyle>
            <a:lvl1pPr marL="0" indent="0" algn="ctr">
              <a:buNone/>
              <a:defRPr sz="1600">
                <a:solidFill>
                  <a:schemeClr val="tx1"/>
                </a:solidFill>
              </a:defRPr>
            </a:lvl1pPr>
          </a:lstStyle>
          <a:p>
            <a:endParaRPr lang="fr-FR" dirty="0"/>
          </a:p>
        </p:txBody>
      </p:sp>
      <p:sp>
        <p:nvSpPr>
          <p:cNvPr id="75" name="Arc 74">
            <a:extLst>
              <a:ext uri="{FF2B5EF4-FFF2-40B4-BE49-F238E27FC236}">
                <a16:creationId xmlns:a16="http://schemas.microsoft.com/office/drawing/2014/main" id="{97F3B40C-EB70-4694-9F31-EFD3C1B1C785}"/>
              </a:ext>
            </a:extLst>
          </p:cNvPr>
          <p:cNvSpPr/>
          <p:nvPr userDrawn="1"/>
        </p:nvSpPr>
        <p:spPr>
          <a:xfrm>
            <a:off x="-1135851" y="6232597"/>
            <a:ext cx="4217817" cy="4217817"/>
          </a:xfrm>
          <a:prstGeom prst="arc">
            <a:avLst>
              <a:gd name="adj1" fmla="val 15278029"/>
              <a:gd name="adj2" fmla="val 1793800"/>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8" name="Espace réservé du texte 77">
            <a:extLst>
              <a:ext uri="{FF2B5EF4-FFF2-40B4-BE49-F238E27FC236}">
                <a16:creationId xmlns:a16="http://schemas.microsoft.com/office/drawing/2014/main" id="{F6C8A281-F19D-4FFA-84D9-54F8E50ADFF2}"/>
              </a:ext>
            </a:extLst>
          </p:cNvPr>
          <p:cNvSpPr>
            <a:spLocks noGrp="1"/>
          </p:cNvSpPr>
          <p:nvPr>
            <p:ph type="body" sz="quarter" idx="18"/>
          </p:nvPr>
        </p:nvSpPr>
        <p:spPr>
          <a:xfrm>
            <a:off x="296863" y="2194687"/>
            <a:ext cx="2880000" cy="4037909"/>
          </a:xfrm>
        </p:spPr>
        <p:txBody>
          <a:bodyPr>
            <a:normAutofit/>
          </a:bodyPr>
          <a:lstStyle>
            <a:lvl1pPr marL="0" indent="0">
              <a:spcBef>
                <a:spcPts val="0"/>
              </a:spcBef>
              <a:spcAft>
                <a:spcPts val="1800"/>
              </a:spcAft>
              <a:buNone/>
              <a:defRPr sz="1800" b="1" cap="all" baseline="0">
                <a:solidFill>
                  <a:schemeClr val="accent1"/>
                </a:solidFill>
                <a:latin typeface="+mj-lt"/>
              </a:defRPr>
            </a:lvl1pPr>
            <a:lvl2pPr marL="0" indent="0">
              <a:spcBef>
                <a:spcPts val="0"/>
              </a:spcBef>
              <a:spcAft>
                <a:spcPts val="1800"/>
              </a:spcAft>
              <a:buClr>
                <a:schemeClr val="accent1"/>
              </a:buClr>
              <a:buSzPct val="120000"/>
              <a:buFont typeface="+mj-lt"/>
              <a:buNone/>
              <a:defRPr sz="1300">
                <a:solidFill>
                  <a:schemeClr val="tx2"/>
                </a:solidFill>
              </a:defRPr>
            </a:lvl2pPr>
            <a:lvl3pPr marL="0" indent="0">
              <a:spcBef>
                <a:spcPts val="0"/>
              </a:spcBef>
              <a:spcAft>
                <a:spcPts val="1800"/>
              </a:spcAft>
              <a:buNone/>
              <a:defRPr sz="1300">
                <a:solidFill>
                  <a:schemeClr val="tx2">
                    <a:lumMod val="60000"/>
                    <a:lumOff val="40000"/>
                  </a:schemeClr>
                </a:solidFill>
              </a:defRPr>
            </a:lvl3pPr>
            <a:lvl4pPr marL="1371600" indent="0">
              <a:buNone/>
              <a:defRPr/>
            </a:lvl4pPr>
            <a:lvl5pPr marL="1828800" indent="0">
              <a:buNone/>
              <a:defRPr/>
            </a:lvl5pPr>
          </a:lstStyle>
          <a:p>
            <a:pPr lvl="0"/>
            <a:r>
              <a:rPr lang="fr-FR" dirty="0"/>
              <a:t>Modifier les styles du texte du masque</a:t>
            </a:r>
          </a:p>
          <a:p>
            <a:pPr lvl="1"/>
            <a:r>
              <a:rPr lang="fr-FR" dirty="0"/>
              <a:t>Deuxième niveau</a:t>
            </a:r>
          </a:p>
          <a:p>
            <a:pPr lvl="2"/>
            <a:r>
              <a:rPr lang="fr-FR" dirty="0"/>
              <a:t>Troisième niveau</a:t>
            </a:r>
          </a:p>
        </p:txBody>
      </p:sp>
      <p:sp>
        <p:nvSpPr>
          <p:cNvPr id="79" name="Espace réservé du texte 77">
            <a:extLst>
              <a:ext uri="{FF2B5EF4-FFF2-40B4-BE49-F238E27FC236}">
                <a16:creationId xmlns:a16="http://schemas.microsoft.com/office/drawing/2014/main" id="{FB9917CD-777D-45A0-A31A-F3B66811617C}"/>
              </a:ext>
            </a:extLst>
          </p:cNvPr>
          <p:cNvSpPr>
            <a:spLocks noGrp="1"/>
          </p:cNvSpPr>
          <p:nvPr>
            <p:ph type="body" sz="quarter" idx="19"/>
          </p:nvPr>
        </p:nvSpPr>
        <p:spPr>
          <a:xfrm>
            <a:off x="3681137" y="5056106"/>
            <a:ext cx="2880000" cy="4361028"/>
          </a:xfrm>
        </p:spPr>
        <p:txBody>
          <a:bodyPr>
            <a:normAutofit/>
          </a:bodyPr>
          <a:lstStyle>
            <a:lvl1pPr marL="0" indent="0">
              <a:spcBef>
                <a:spcPts val="0"/>
              </a:spcBef>
              <a:spcAft>
                <a:spcPts val="1800"/>
              </a:spcAft>
              <a:buNone/>
              <a:defRPr sz="1800" b="1" cap="all" baseline="0">
                <a:solidFill>
                  <a:schemeClr val="accent1"/>
                </a:solidFill>
                <a:latin typeface="+mj-lt"/>
              </a:defRPr>
            </a:lvl1pPr>
            <a:lvl2pPr marL="0" indent="0">
              <a:spcBef>
                <a:spcPts val="0"/>
              </a:spcBef>
              <a:spcAft>
                <a:spcPts val="1800"/>
              </a:spcAft>
              <a:buClr>
                <a:schemeClr val="accent1"/>
              </a:buClr>
              <a:buSzPct val="120000"/>
              <a:buFont typeface="+mj-lt"/>
              <a:buNone/>
              <a:defRPr sz="1300">
                <a:solidFill>
                  <a:schemeClr val="tx2"/>
                </a:solidFill>
              </a:defRPr>
            </a:lvl2pPr>
            <a:lvl3pPr marL="0" indent="0">
              <a:spcBef>
                <a:spcPts val="0"/>
              </a:spcBef>
              <a:spcAft>
                <a:spcPts val="1800"/>
              </a:spcAft>
              <a:buNone/>
              <a:defRPr sz="1300">
                <a:solidFill>
                  <a:schemeClr val="tx2">
                    <a:lumMod val="60000"/>
                    <a:lumOff val="40000"/>
                  </a:schemeClr>
                </a:solidFill>
              </a:defRPr>
            </a:lvl3pPr>
            <a:lvl4pPr marL="1371600" indent="0">
              <a:buNone/>
              <a:defRPr/>
            </a:lvl4pPr>
            <a:lvl5pPr marL="1828800" indent="0">
              <a:buNone/>
              <a:defRPr/>
            </a:lvl5pPr>
          </a:lstStyle>
          <a:p>
            <a:pPr lvl="0"/>
            <a:r>
              <a:rPr lang="fr-FR" dirty="0"/>
              <a:t>Modifier les styles du texte du masque</a:t>
            </a:r>
          </a:p>
          <a:p>
            <a:pPr lvl="1"/>
            <a:r>
              <a:rPr lang="fr-FR" dirty="0"/>
              <a:t>Deuxième niveau</a:t>
            </a:r>
          </a:p>
          <a:p>
            <a:pPr lvl="2"/>
            <a:r>
              <a:rPr lang="fr-FR" dirty="0"/>
              <a:t>Troisième niveau</a:t>
            </a:r>
          </a:p>
        </p:txBody>
      </p:sp>
      <p:cxnSp>
        <p:nvCxnSpPr>
          <p:cNvPr id="44" name="Connecteur droit 43">
            <a:extLst>
              <a:ext uri="{FF2B5EF4-FFF2-40B4-BE49-F238E27FC236}">
                <a16:creationId xmlns:a16="http://schemas.microsoft.com/office/drawing/2014/main" id="{57B229E1-E293-4FFF-8773-22132E85A93C}"/>
              </a:ext>
            </a:extLst>
          </p:cNvPr>
          <p:cNvCxnSpPr>
            <a:cxnSpLocks/>
          </p:cNvCxnSpPr>
          <p:nvPr userDrawn="1"/>
        </p:nvCxnSpPr>
        <p:spPr>
          <a:xfrm flipH="1">
            <a:off x="404814" y="1223300"/>
            <a:ext cx="668206"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45" name="Espace réservé pour une image  4">
            <a:extLst>
              <a:ext uri="{FF2B5EF4-FFF2-40B4-BE49-F238E27FC236}">
                <a16:creationId xmlns:a16="http://schemas.microsoft.com/office/drawing/2014/main" id="{64FEBF1F-47F1-4D4D-92DF-7BEB8A0771DB}"/>
              </a:ext>
            </a:extLst>
          </p:cNvPr>
          <p:cNvSpPr>
            <a:spLocks noGrp="1" noChangeAspect="1"/>
          </p:cNvSpPr>
          <p:nvPr>
            <p:ph type="pic" sz="quarter" idx="26" hasCustomPrompt="1"/>
          </p:nvPr>
        </p:nvSpPr>
        <p:spPr>
          <a:xfrm>
            <a:off x="3428119" y="9417134"/>
            <a:ext cx="1433995" cy="483216"/>
          </a:xfrm>
        </p:spPr>
        <p:txBody>
          <a:bodyPr lIns="0" rIns="0" anchor="ctr">
            <a:noAutofit/>
          </a:bodyPr>
          <a:lstStyle>
            <a:lvl1pPr marL="0" indent="0">
              <a:buNone/>
              <a:defRPr sz="1200">
                <a:solidFill>
                  <a:schemeClr val="tx1"/>
                </a:solidFill>
              </a:defRPr>
            </a:lvl1pPr>
          </a:lstStyle>
          <a:p>
            <a:r>
              <a:rPr lang="fr-FR" dirty="0"/>
              <a:t>Logo</a:t>
            </a:r>
          </a:p>
        </p:txBody>
      </p:sp>
      <p:pic>
        <p:nvPicPr>
          <p:cNvPr id="46" name="Image 4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83653" y="9549740"/>
            <a:ext cx="1332000" cy="211067"/>
          </a:xfrm>
          <a:prstGeom prst="rect">
            <a:avLst/>
          </a:prstGeom>
        </p:spPr>
      </p:pic>
    </p:spTree>
    <p:extLst>
      <p:ext uri="{BB962C8B-B14F-4D97-AF65-F5344CB8AC3E}">
        <p14:creationId xmlns:p14="http://schemas.microsoft.com/office/powerpoint/2010/main" val="897420437"/>
      </p:ext>
    </p:extLst>
  </p:cSld>
  <p:clrMapOvr>
    <a:masterClrMapping/>
  </p:clrMapOvr>
  <p:extLst>
    <p:ext uri="{DCECCB84-F9BA-43D5-87BE-67443E8EF086}">
      <p15:sldGuideLst xmlns:p15="http://schemas.microsoft.com/office/powerpoint/2012/main">
        <p15:guide id="1" orient="horz" pos="3120">
          <p15:clr>
            <a:srgbClr val="FBAE40"/>
          </p15:clr>
        </p15:guide>
        <p15:guide id="2" pos="2160">
          <p15:clr>
            <a:srgbClr val="FBAE40"/>
          </p15:clr>
        </p15:guide>
        <p15:guide id="3" pos="187">
          <p15:clr>
            <a:srgbClr val="FBAE40"/>
          </p15:clr>
        </p15:guide>
        <p15:guide id="4" pos="4133">
          <p15:clr>
            <a:srgbClr val="FBAE40"/>
          </p15:clr>
        </p15:guide>
        <p15:guide id="5" pos="255">
          <p15:clr>
            <a:srgbClr val="FBAE40"/>
          </p15:clr>
        </p15:guide>
        <p15:guide id="6" pos="4065">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ck">
    <p:spTree>
      <p:nvGrpSpPr>
        <p:cNvPr id="1" name=""/>
        <p:cNvGrpSpPr/>
        <p:nvPr/>
      </p:nvGrpSpPr>
      <p:grpSpPr>
        <a:xfrm>
          <a:off x="0" y="0"/>
          <a:ext cx="0" cy="0"/>
          <a:chOff x="0" y="0"/>
          <a:chExt cx="0" cy="0"/>
        </a:xfrm>
      </p:grpSpPr>
      <p:sp>
        <p:nvSpPr>
          <p:cNvPr id="44" name="ZoneTexte 43">
            <a:extLst>
              <a:ext uri="{FF2B5EF4-FFF2-40B4-BE49-F238E27FC236}">
                <a16:creationId xmlns:a16="http://schemas.microsoft.com/office/drawing/2014/main" id="{71412087-3AB0-4461-A800-1B0A6D1540DD}"/>
              </a:ext>
            </a:extLst>
          </p:cNvPr>
          <p:cNvSpPr txBox="1"/>
          <p:nvPr userDrawn="1"/>
        </p:nvSpPr>
        <p:spPr>
          <a:xfrm>
            <a:off x="344793" y="389037"/>
            <a:ext cx="4114800" cy="954107"/>
          </a:xfrm>
          <a:prstGeom prst="rect">
            <a:avLst/>
          </a:prstGeom>
          <a:noFill/>
        </p:spPr>
        <p:txBody>
          <a:bodyPr wrap="square" rtlCol="0">
            <a:spAutoFit/>
          </a:bodyPr>
          <a:lstStyle/>
          <a:p>
            <a:r>
              <a:rPr lang="fr-FR" sz="2800" b="1" cap="all" dirty="0">
                <a:solidFill>
                  <a:schemeClr val="bg1"/>
                </a:solidFill>
                <a:latin typeface="Trebuchet MS" panose="020B0603020202020204" pitchFamily="34" charset="0"/>
              </a:rPr>
              <a:t>36 heures dans la vie d’une startup</a:t>
            </a:r>
          </a:p>
        </p:txBody>
      </p:sp>
      <p:sp>
        <p:nvSpPr>
          <p:cNvPr id="59" name="Rectangle 58">
            <a:extLst>
              <a:ext uri="{FF2B5EF4-FFF2-40B4-BE49-F238E27FC236}">
                <a16:creationId xmlns:a16="http://schemas.microsoft.com/office/drawing/2014/main" id="{D41ECFF7-746C-405E-9439-2AF82ECFEA8F}"/>
              </a:ext>
            </a:extLst>
          </p:cNvPr>
          <p:cNvSpPr/>
          <p:nvPr userDrawn="1"/>
        </p:nvSpPr>
        <p:spPr>
          <a:xfrm>
            <a:off x="0" y="6121401"/>
            <a:ext cx="6858000" cy="2708006"/>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1" name="Arc 60">
            <a:extLst>
              <a:ext uri="{FF2B5EF4-FFF2-40B4-BE49-F238E27FC236}">
                <a16:creationId xmlns:a16="http://schemas.microsoft.com/office/drawing/2014/main" id="{DE512640-0F56-4ADA-84E2-7B4AEE9CFF43}"/>
              </a:ext>
            </a:extLst>
          </p:cNvPr>
          <p:cNvSpPr/>
          <p:nvPr userDrawn="1"/>
        </p:nvSpPr>
        <p:spPr>
          <a:xfrm>
            <a:off x="-1564114" y="5139162"/>
            <a:ext cx="5331312" cy="5331312"/>
          </a:xfrm>
          <a:prstGeom prst="arc">
            <a:avLst>
              <a:gd name="adj1" fmla="val 15322999"/>
              <a:gd name="adj2" fmla="val 18965244"/>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2" name="Arc 61">
            <a:extLst>
              <a:ext uri="{FF2B5EF4-FFF2-40B4-BE49-F238E27FC236}">
                <a16:creationId xmlns:a16="http://schemas.microsoft.com/office/drawing/2014/main" id="{C3E0DF91-625B-4D54-9A4A-F2117B0B10E8}"/>
              </a:ext>
            </a:extLst>
          </p:cNvPr>
          <p:cNvSpPr/>
          <p:nvPr userDrawn="1"/>
        </p:nvSpPr>
        <p:spPr>
          <a:xfrm>
            <a:off x="-1564114" y="5139162"/>
            <a:ext cx="5331312" cy="5331312"/>
          </a:xfrm>
          <a:prstGeom prst="arc">
            <a:avLst>
              <a:gd name="adj1" fmla="val 19459474"/>
              <a:gd name="adj2" fmla="val 2256244"/>
            </a:avLst>
          </a:prstGeom>
          <a:noFill/>
          <a:ln w="19050">
            <a:gradFill>
              <a:gsLst>
                <a:gs pos="19000">
                  <a:schemeClr val="bg1"/>
                </a:gs>
                <a:gs pos="21000">
                  <a:srgbClr val="E4081B"/>
                </a:gs>
                <a:gs pos="68000">
                  <a:srgbClr val="E4081B"/>
                </a:gs>
                <a:gs pos="71000">
                  <a:schemeClr val="bg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5" name="ZoneTexte 64">
            <a:extLst>
              <a:ext uri="{FF2B5EF4-FFF2-40B4-BE49-F238E27FC236}">
                <a16:creationId xmlns:a16="http://schemas.microsoft.com/office/drawing/2014/main" id="{51DCE195-1CBB-40BE-8879-0055886F89CB}"/>
              </a:ext>
            </a:extLst>
          </p:cNvPr>
          <p:cNvSpPr txBox="1"/>
          <p:nvPr/>
        </p:nvSpPr>
        <p:spPr>
          <a:xfrm>
            <a:off x="3926223" y="6239730"/>
            <a:ext cx="2772752" cy="369332"/>
          </a:xfrm>
          <a:prstGeom prst="rect">
            <a:avLst/>
          </a:prstGeom>
          <a:noFill/>
        </p:spPr>
        <p:txBody>
          <a:bodyPr wrap="square" rtlCol="0">
            <a:spAutoFit/>
          </a:bodyPr>
          <a:lstStyle/>
          <a:p>
            <a:r>
              <a:rPr lang="fr-FR" b="1" cap="all" dirty="0">
                <a:solidFill>
                  <a:schemeClr val="bg1"/>
                </a:solidFill>
                <a:latin typeface="Segoe UI Light" panose="020B0502040204020203" pitchFamily="34" charset="0"/>
                <a:cs typeface="Segoe UI Light" panose="020B0502040204020203" pitchFamily="34" charset="0"/>
              </a:rPr>
              <a:t>Pour en savoir plus</a:t>
            </a:r>
          </a:p>
        </p:txBody>
      </p:sp>
      <p:sp>
        <p:nvSpPr>
          <p:cNvPr id="94" name="Espace réservé du texte 77">
            <a:extLst>
              <a:ext uri="{FF2B5EF4-FFF2-40B4-BE49-F238E27FC236}">
                <a16:creationId xmlns:a16="http://schemas.microsoft.com/office/drawing/2014/main" id="{C6D2CD1C-7D90-4B2C-AAAD-B5C2854414AD}"/>
              </a:ext>
            </a:extLst>
          </p:cNvPr>
          <p:cNvSpPr>
            <a:spLocks noGrp="1"/>
          </p:cNvSpPr>
          <p:nvPr userDrawn="1">
            <p:ph type="body" sz="quarter" idx="20"/>
          </p:nvPr>
        </p:nvSpPr>
        <p:spPr>
          <a:xfrm>
            <a:off x="296863" y="446519"/>
            <a:ext cx="2880000" cy="4506481"/>
          </a:xfrm>
        </p:spPr>
        <p:txBody>
          <a:bodyPr>
            <a:normAutofit/>
          </a:bodyPr>
          <a:lstStyle>
            <a:lvl1pPr marL="0" indent="0">
              <a:spcBef>
                <a:spcPts val="0"/>
              </a:spcBef>
              <a:spcAft>
                <a:spcPts val="1800"/>
              </a:spcAft>
              <a:buNone/>
              <a:defRPr sz="1800" b="1" cap="all" baseline="0">
                <a:solidFill>
                  <a:schemeClr val="accent1"/>
                </a:solidFill>
                <a:latin typeface="+mj-lt"/>
              </a:defRPr>
            </a:lvl1pPr>
            <a:lvl2pPr marL="0" indent="0">
              <a:spcBef>
                <a:spcPts val="0"/>
              </a:spcBef>
              <a:spcAft>
                <a:spcPts val="1800"/>
              </a:spcAft>
              <a:buClr>
                <a:schemeClr val="accent1"/>
              </a:buClr>
              <a:buSzPct val="120000"/>
              <a:buFont typeface="+mj-lt"/>
              <a:buNone/>
              <a:defRPr sz="1300">
                <a:solidFill>
                  <a:schemeClr val="tx2"/>
                </a:solidFill>
              </a:defRPr>
            </a:lvl2pPr>
            <a:lvl3pPr marL="0" indent="0">
              <a:spcBef>
                <a:spcPts val="0"/>
              </a:spcBef>
              <a:spcAft>
                <a:spcPts val="1800"/>
              </a:spcAft>
              <a:buNone/>
              <a:defRPr sz="1300">
                <a:solidFill>
                  <a:schemeClr val="tx2">
                    <a:lumMod val="60000"/>
                    <a:lumOff val="40000"/>
                  </a:schemeClr>
                </a:solidFill>
              </a:defRPr>
            </a:lvl3pPr>
            <a:lvl4pPr marL="1371600" indent="0">
              <a:buNone/>
              <a:defRPr/>
            </a:lvl4pPr>
            <a:lvl5pPr marL="1828800" indent="0">
              <a:buNone/>
              <a:defRPr/>
            </a:lvl5pPr>
          </a:lstStyle>
          <a:p>
            <a:pPr lvl="0"/>
            <a:r>
              <a:rPr lang="fr-FR" dirty="0"/>
              <a:t>Modifier les styles du texte du masque</a:t>
            </a:r>
          </a:p>
          <a:p>
            <a:pPr lvl="1"/>
            <a:r>
              <a:rPr lang="fr-FR" dirty="0"/>
              <a:t>Deuxième niveau</a:t>
            </a:r>
          </a:p>
          <a:p>
            <a:pPr lvl="2"/>
            <a:r>
              <a:rPr lang="fr-FR" dirty="0"/>
              <a:t>Troisième niveau</a:t>
            </a:r>
          </a:p>
        </p:txBody>
      </p:sp>
      <p:sp>
        <p:nvSpPr>
          <p:cNvPr id="95" name="Espace réservé du texte 77">
            <a:extLst>
              <a:ext uri="{FF2B5EF4-FFF2-40B4-BE49-F238E27FC236}">
                <a16:creationId xmlns:a16="http://schemas.microsoft.com/office/drawing/2014/main" id="{BF71F432-0C76-4011-8DD3-36CAE954C01B}"/>
              </a:ext>
            </a:extLst>
          </p:cNvPr>
          <p:cNvSpPr>
            <a:spLocks noGrp="1"/>
          </p:cNvSpPr>
          <p:nvPr userDrawn="1">
            <p:ph type="body" sz="quarter" idx="21"/>
          </p:nvPr>
        </p:nvSpPr>
        <p:spPr>
          <a:xfrm>
            <a:off x="3677597" y="446519"/>
            <a:ext cx="2880000" cy="5574815"/>
          </a:xfrm>
        </p:spPr>
        <p:txBody>
          <a:bodyPr>
            <a:normAutofit/>
          </a:bodyPr>
          <a:lstStyle>
            <a:lvl1pPr marL="0" indent="0">
              <a:spcBef>
                <a:spcPts val="0"/>
              </a:spcBef>
              <a:spcAft>
                <a:spcPts val="1800"/>
              </a:spcAft>
              <a:buNone/>
              <a:defRPr sz="1800" b="1" cap="all" baseline="0">
                <a:solidFill>
                  <a:schemeClr val="accent1"/>
                </a:solidFill>
                <a:latin typeface="+mj-lt"/>
              </a:defRPr>
            </a:lvl1pPr>
            <a:lvl2pPr marL="0" indent="0">
              <a:spcBef>
                <a:spcPts val="0"/>
              </a:spcBef>
              <a:spcAft>
                <a:spcPts val="1800"/>
              </a:spcAft>
              <a:buClr>
                <a:schemeClr val="accent1"/>
              </a:buClr>
              <a:buSzPct val="120000"/>
              <a:buFont typeface="+mj-lt"/>
              <a:buNone/>
              <a:defRPr sz="1300">
                <a:solidFill>
                  <a:schemeClr val="tx2"/>
                </a:solidFill>
              </a:defRPr>
            </a:lvl2pPr>
            <a:lvl3pPr marL="0" indent="0">
              <a:spcBef>
                <a:spcPts val="0"/>
              </a:spcBef>
              <a:spcAft>
                <a:spcPts val="1800"/>
              </a:spcAft>
              <a:buNone/>
              <a:defRPr sz="1300">
                <a:solidFill>
                  <a:schemeClr val="tx2">
                    <a:lumMod val="60000"/>
                    <a:lumOff val="40000"/>
                  </a:schemeClr>
                </a:solidFill>
              </a:defRPr>
            </a:lvl3pPr>
            <a:lvl4pPr marL="1371600" indent="0">
              <a:buNone/>
              <a:defRPr/>
            </a:lvl4pPr>
            <a:lvl5pPr marL="1828800" indent="0">
              <a:buNone/>
              <a:defRPr/>
            </a:lvl5pPr>
          </a:lstStyle>
          <a:p>
            <a:pPr lvl="0"/>
            <a:r>
              <a:rPr lang="fr-FR" dirty="0"/>
              <a:t>Modifier les styles du texte du masque</a:t>
            </a:r>
          </a:p>
          <a:p>
            <a:pPr lvl="1"/>
            <a:r>
              <a:rPr lang="fr-FR" dirty="0"/>
              <a:t>Deuxième niveau</a:t>
            </a:r>
          </a:p>
          <a:p>
            <a:pPr lvl="2"/>
            <a:r>
              <a:rPr lang="fr-FR" dirty="0"/>
              <a:t>Troisième niveau</a:t>
            </a:r>
          </a:p>
        </p:txBody>
      </p:sp>
      <p:sp>
        <p:nvSpPr>
          <p:cNvPr id="97" name="Espace réservé pour une image  96">
            <a:extLst>
              <a:ext uri="{FF2B5EF4-FFF2-40B4-BE49-F238E27FC236}">
                <a16:creationId xmlns:a16="http://schemas.microsoft.com/office/drawing/2014/main" id="{68626897-67E2-40AA-BA0B-A70ED57D1B64}"/>
              </a:ext>
            </a:extLst>
          </p:cNvPr>
          <p:cNvSpPr>
            <a:spLocks noGrp="1"/>
          </p:cNvSpPr>
          <p:nvPr userDrawn="1">
            <p:ph type="pic" sz="quarter" idx="22"/>
          </p:nvPr>
        </p:nvSpPr>
        <p:spPr>
          <a:xfrm>
            <a:off x="-2510" y="5321538"/>
            <a:ext cx="3585927" cy="4584463"/>
          </a:xfrm>
          <a:custGeom>
            <a:avLst/>
            <a:gdLst>
              <a:gd name="connsiteX0" fmla="*/ 1152655 w 3585927"/>
              <a:gd name="connsiteY0" fmla="*/ 525 h 4584463"/>
              <a:gd name="connsiteX1" fmla="*/ 3268455 w 3585927"/>
              <a:gd name="connsiteY1" fmla="*/ 1268609 h 4584463"/>
              <a:gd name="connsiteX2" fmla="*/ 2625981 w 3585927"/>
              <a:gd name="connsiteY2" fmla="*/ 4443196 h 4584463"/>
              <a:gd name="connsiteX3" fmla="*/ 2428883 w 3585927"/>
              <a:gd name="connsiteY3" fmla="*/ 4581021 h 4584463"/>
              <a:gd name="connsiteX4" fmla="*/ 2430816 w 3585927"/>
              <a:gd name="connsiteY4" fmla="*/ 4584463 h 4584463"/>
              <a:gd name="connsiteX5" fmla="*/ 2511 w 3585927"/>
              <a:gd name="connsiteY5" fmla="*/ 4584463 h 4584463"/>
              <a:gd name="connsiteX6" fmla="*/ 2511 w 3585927"/>
              <a:gd name="connsiteY6" fmla="*/ 264212 h 4584463"/>
              <a:gd name="connsiteX7" fmla="*/ 0 w 3585927"/>
              <a:gd name="connsiteY7" fmla="*/ 259152 h 4584463"/>
              <a:gd name="connsiteX8" fmla="*/ 1152655 w 3585927"/>
              <a:gd name="connsiteY8" fmla="*/ 525 h 4584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85927" h="4584463">
                <a:moveTo>
                  <a:pt x="1152655" y="525"/>
                </a:moveTo>
                <a:cubicBezTo>
                  <a:pt x="2005554" y="18092"/>
                  <a:pt x="2823843" y="475694"/>
                  <a:pt x="3268455" y="1268609"/>
                </a:cubicBezTo>
                <a:cubicBezTo>
                  <a:pt x="3874746" y="2349858"/>
                  <a:pt x="3586626" y="3698736"/>
                  <a:pt x="2625981" y="4443196"/>
                </a:cubicBezTo>
                <a:lnTo>
                  <a:pt x="2428883" y="4581021"/>
                </a:lnTo>
                <a:lnTo>
                  <a:pt x="2430816" y="4584463"/>
                </a:lnTo>
                <a:lnTo>
                  <a:pt x="2511" y="4584463"/>
                </a:lnTo>
                <a:lnTo>
                  <a:pt x="2511" y="264212"/>
                </a:lnTo>
                <a:lnTo>
                  <a:pt x="0" y="259152"/>
                </a:lnTo>
                <a:cubicBezTo>
                  <a:pt x="370141" y="75470"/>
                  <a:pt x="764973" y="-7461"/>
                  <a:pt x="1152655" y="525"/>
                </a:cubicBezTo>
                <a:close/>
              </a:path>
            </a:pathLst>
          </a:custGeom>
          <a:ln>
            <a:noFill/>
          </a:ln>
          <a:effectLst>
            <a:outerShdw blurRad="50800" dist="38100" algn="l" rotWithShape="0">
              <a:prstClr val="black">
                <a:alpha val="40000"/>
              </a:prstClr>
            </a:outerShdw>
          </a:effectLst>
        </p:spPr>
        <p:txBody>
          <a:bodyPr wrap="square" tIns="504000" bIns="46800">
            <a:noAutofit/>
          </a:bodyPr>
          <a:lstStyle>
            <a:lvl1pPr marL="0" indent="0" algn="ctr">
              <a:buNone/>
              <a:defRPr sz="1600"/>
            </a:lvl1pPr>
          </a:lstStyle>
          <a:p>
            <a:endParaRPr lang="fr-FR"/>
          </a:p>
        </p:txBody>
      </p:sp>
      <p:sp>
        <p:nvSpPr>
          <p:cNvPr id="14" name="Espace réservé du texte 13">
            <a:extLst>
              <a:ext uri="{FF2B5EF4-FFF2-40B4-BE49-F238E27FC236}">
                <a16:creationId xmlns:a16="http://schemas.microsoft.com/office/drawing/2014/main" id="{C8679576-43D9-4D01-B01B-BF72A997A6A7}"/>
              </a:ext>
            </a:extLst>
          </p:cNvPr>
          <p:cNvSpPr>
            <a:spLocks noGrp="1"/>
          </p:cNvSpPr>
          <p:nvPr>
            <p:ph type="body" sz="quarter" idx="25" hasCustomPrompt="1"/>
          </p:nvPr>
        </p:nvSpPr>
        <p:spPr>
          <a:xfrm>
            <a:off x="3941058" y="6574740"/>
            <a:ext cx="2620080" cy="2302499"/>
          </a:xfrm>
        </p:spPr>
        <p:txBody>
          <a:bodyPr rIns="90000" anchor="ctr">
            <a:normAutofit/>
          </a:bodyPr>
          <a:lstStyle>
            <a:lvl1pPr marL="0" indent="0">
              <a:spcBef>
                <a:spcPts val="0"/>
              </a:spcBef>
              <a:spcAft>
                <a:spcPts val="300"/>
              </a:spcAft>
              <a:buNone/>
              <a:defRPr sz="1300" b="1">
                <a:solidFill>
                  <a:schemeClr val="bg1"/>
                </a:solidFill>
              </a:defRPr>
            </a:lvl1pPr>
            <a:lvl2pPr marL="0" indent="0">
              <a:spcAft>
                <a:spcPts val="300"/>
              </a:spcAft>
              <a:buNone/>
              <a:defRPr sz="1300" b="1">
                <a:solidFill>
                  <a:schemeClr val="bg1"/>
                </a:solidFill>
              </a:defRPr>
            </a:lvl2pPr>
            <a:lvl3pPr marL="0" indent="0">
              <a:spcAft>
                <a:spcPts val="300"/>
              </a:spcAft>
              <a:buNone/>
              <a:defRPr sz="900" b="0">
                <a:solidFill>
                  <a:schemeClr val="bg1"/>
                </a:solidFill>
              </a:defRPr>
            </a:lvl3pPr>
            <a:lvl4pPr marL="1371600" indent="0">
              <a:buNone/>
              <a:defRPr sz="1300"/>
            </a:lvl4pPr>
            <a:lvl5pPr marL="1828800" indent="0">
              <a:buNone/>
              <a:defRPr sz="1300"/>
            </a:lvl5pPr>
          </a:lstStyle>
          <a:p>
            <a:pPr lvl="0"/>
            <a:r>
              <a:rPr lang="fr-FR" dirty="0"/>
              <a:t>Prénom Nom - Poste</a:t>
            </a:r>
          </a:p>
          <a:p>
            <a:pPr lvl="1"/>
            <a:r>
              <a:rPr lang="fr-FR" b="1" dirty="0"/>
              <a:t>N° téléphone</a:t>
            </a:r>
          </a:p>
          <a:p>
            <a:pPr lvl="2"/>
            <a:r>
              <a:rPr lang="fr-FR" b="1" dirty="0"/>
              <a:t>Prenom.nom@eurogroupconsulting.fr</a:t>
            </a:r>
          </a:p>
          <a:p>
            <a:pPr lvl="2"/>
            <a:endParaRPr lang="fr-FR" b="1" dirty="0"/>
          </a:p>
        </p:txBody>
      </p:sp>
      <p:sp>
        <p:nvSpPr>
          <p:cNvPr id="32" name="Espace réservé pour une image  4">
            <a:extLst>
              <a:ext uri="{FF2B5EF4-FFF2-40B4-BE49-F238E27FC236}">
                <a16:creationId xmlns:a16="http://schemas.microsoft.com/office/drawing/2014/main" id="{63246C09-954B-4DD2-8F9D-A63550E8AF53}"/>
              </a:ext>
            </a:extLst>
          </p:cNvPr>
          <p:cNvSpPr>
            <a:spLocks noGrp="1" noChangeAspect="1"/>
          </p:cNvSpPr>
          <p:nvPr>
            <p:ph type="pic" sz="quarter" idx="26" hasCustomPrompt="1"/>
          </p:nvPr>
        </p:nvSpPr>
        <p:spPr>
          <a:xfrm>
            <a:off x="3428119" y="9417134"/>
            <a:ext cx="1433995" cy="483216"/>
          </a:xfrm>
        </p:spPr>
        <p:txBody>
          <a:bodyPr lIns="0" rIns="0" anchor="ctr">
            <a:noAutofit/>
          </a:bodyPr>
          <a:lstStyle>
            <a:lvl1pPr marL="0" indent="0">
              <a:buNone/>
              <a:defRPr sz="1200">
                <a:solidFill>
                  <a:schemeClr val="bg1"/>
                </a:solidFill>
              </a:defRPr>
            </a:lvl1pPr>
          </a:lstStyle>
          <a:p>
            <a:r>
              <a:rPr lang="fr-FR" dirty="0"/>
              <a:t>Logo</a:t>
            </a:r>
          </a:p>
        </p:txBody>
      </p:sp>
    </p:spTree>
    <p:extLst>
      <p:ext uri="{BB962C8B-B14F-4D97-AF65-F5344CB8AC3E}">
        <p14:creationId xmlns:p14="http://schemas.microsoft.com/office/powerpoint/2010/main" val="2999905612"/>
      </p:ext>
    </p:extLst>
  </p:cSld>
  <p:clrMapOvr>
    <a:masterClrMapping/>
  </p:clrMapOvr>
  <p:extLst>
    <p:ext uri="{DCECCB84-F9BA-43D5-87BE-67443E8EF086}">
      <p15:sldGuideLst xmlns:p15="http://schemas.microsoft.com/office/powerpoint/2012/main">
        <p15:guide id="1" orient="horz" pos="3120">
          <p15:clr>
            <a:srgbClr val="FBAE40"/>
          </p15:clr>
        </p15:guide>
        <p15:guide id="2" pos="2160">
          <p15:clr>
            <a:srgbClr val="FBAE40"/>
          </p15:clr>
        </p15:guide>
        <p15:guide id="3" pos="187">
          <p15:clr>
            <a:srgbClr val="FBAE40"/>
          </p15:clr>
        </p15:guide>
        <p15:guide id="4" pos="4133">
          <p15:clr>
            <a:srgbClr val="FBAE40"/>
          </p15:clr>
        </p15:guide>
        <p15:guide id="5" pos="255">
          <p15:clr>
            <a:srgbClr val="FBAE40"/>
          </p15:clr>
        </p15:guide>
        <p15:guide id="6" pos="4065">
          <p15:clr>
            <a:srgbClr val="FBAE40"/>
          </p15:clr>
        </p15:guide>
        <p15:guide id="7" pos="2319">
          <p15:clr>
            <a:srgbClr val="FBAE40"/>
          </p15:clr>
        </p15:guide>
        <p15:guide id="8" pos="2387">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ack">
    <p:spTree>
      <p:nvGrpSpPr>
        <p:cNvPr id="1" name=""/>
        <p:cNvGrpSpPr/>
        <p:nvPr/>
      </p:nvGrpSpPr>
      <p:grpSpPr>
        <a:xfrm>
          <a:off x="0" y="0"/>
          <a:ext cx="0" cy="0"/>
          <a:chOff x="0" y="0"/>
          <a:chExt cx="0" cy="0"/>
        </a:xfrm>
      </p:grpSpPr>
      <p:sp>
        <p:nvSpPr>
          <p:cNvPr id="44" name="ZoneTexte 43">
            <a:extLst>
              <a:ext uri="{FF2B5EF4-FFF2-40B4-BE49-F238E27FC236}">
                <a16:creationId xmlns:a16="http://schemas.microsoft.com/office/drawing/2014/main" id="{71412087-3AB0-4461-A800-1B0A6D1540DD}"/>
              </a:ext>
            </a:extLst>
          </p:cNvPr>
          <p:cNvSpPr txBox="1"/>
          <p:nvPr userDrawn="1"/>
        </p:nvSpPr>
        <p:spPr>
          <a:xfrm>
            <a:off x="344793" y="389037"/>
            <a:ext cx="4114800" cy="954107"/>
          </a:xfrm>
          <a:prstGeom prst="rect">
            <a:avLst/>
          </a:prstGeom>
          <a:noFill/>
        </p:spPr>
        <p:txBody>
          <a:bodyPr wrap="square" rtlCol="0">
            <a:spAutoFit/>
          </a:bodyPr>
          <a:lstStyle/>
          <a:p>
            <a:r>
              <a:rPr lang="fr-FR" sz="2800" b="1" cap="all" dirty="0">
                <a:solidFill>
                  <a:schemeClr val="bg1"/>
                </a:solidFill>
                <a:latin typeface="Trebuchet MS" panose="020B0603020202020204" pitchFamily="34" charset="0"/>
              </a:rPr>
              <a:t>36 heures dans la vie d’une startup</a:t>
            </a:r>
          </a:p>
        </p:txBody>
      </p:sp>
      <p:sp>
        <p:nvSpPr>
          <p:cNvPr id="59" name="Rectangle 58">
            <a:extLst>
              <a:ext uri="{FF2B5EF4-FFF2-40B4-BE49-F238E27FC236}">
                <a16:creationId xmlns:a16="http://schemas.microsoft.com/office/drawing/2014/main" id="{D41ECFF7-746C-405E-9439-2AF82ECFEA8F}"/>
              </a:ext>
            </a:extLst>
          </p:cNvPr>
          <p:cNvSpPr/>
          <p:nvPr userDrawn="1"/>
        </p:nvSpPr>
        <p:spPr>
          <a:xfrm>
            <a:off x="0" y="6650491"/>
            <a:ext cx="6858000" cy="3255509"/>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1" name="Arc 60">
            <a:extLst>
              <a:ext uri="{FF2B5EF4-FFF2-40B4-BE49-F238E27FC236}">
                <a16:creationId xmlns:a16="http://schemas.microsoft.com/office/drawing/2014/main" id="{DE512640-0F56-4ADA-84E2-7B4AEE9CFF43}"/>
              </a:ext>
            </a:extLst>
          </p:cNvPr>
          <p:cNvSpPr/>
          <p:nvPr userDrawn="1"/>
        </p:nvSpPr>
        <p:spPr>
          <a:xfrm>
            <a:off x="-1564114" y="5139162"/>
            <a:ext cx="5331312" cy="5331312"/>
          </a:xfrm>
          <a:prstGeom prst="arc">
            <a:avLst>
              <a:gd name="adj1" fmla="val 15322999"/>
              <a:gd name="adj2" fmla="val 19708520"/>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2" name="Arc 61">
            <a:extLst>
              <a:ext uri="{FF2B5EF4-FFF2-40B4-BE49-F238E27FC236}">
                <a16:creationId xmlns:a16="http://schemas.microsoft.com/office/drawing/2014/main" id="{C3E0DF91-625B-4D54-9A4A-F2117B0B10E8}"/>
              </a:ext>
            </a:extLst>
          </p:cNvPr>
          <p:cNvSpPr/>
          <p:nvPr userDrawn="1"/>
        </p:nvSpPr>
        <p:spPr>
          <a:xfrm>
            <a:off x="-1564114" y="5139162"/>
            <a:ext cx="5331312" cy="5331312"/>
          </a:xfrm>
          <a:prstGeom prst="arc">
            <a:avLst>
              <a:gd name="adj1" fmla="val 20500132"/>
              <a:gd name="adj2" fmla="val 2256244"/>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5" name="ZoneTexte 64">
            <a:extLst>
              <a:ext uri="{FF2B5EF4-FFF2-40B4-BE49-F238E27FC236}">
                <a16:creationId xmlns:a16="http://schemas.microsoft.com/office/drawing/2014/main" id="{51DCE195-1CBB-40BE-8879-0055886F89CB}"/>
              </a:ext>
            </a:extLst>
          </p:cNvPr>
          <p:cNvSpPr txBox="1"/>
          <p:nvPr/>
        </p:nvSpPr>
        <p:spPr>
          <a:xfrm>
            <a:off x="3932849" y="6845131"/>
            <a:ext cx="2772752" cy="369332"/>
          </a:xfrm>
          <a:prstGeom prst="rect">
            <a:avLst/>
          </a:prstGeom>
          <a:noFill/>
        </p:spPr>
        <p:txBody>
          <a:bodyPr wrap="square" rtlCol="0">
            <a:spAutoFit/>
          </a:bodyPr>
          <a:lstStyle/>
          <a:p>
            <a:r>
              <a:rPr lang="fr-FR" b="1" cap="all" dirty="0">
                <a:solidFill>
                  <a:schemeClr val="bg1"/>
                </a:solidFill>
                <a:latin typeface="Trebuchet MS" panose="020B0603020202020204" pitchFamily="34" charset="0"/>
              </a:rPr>
              <a:t>Pour en savoir plus</a:t>
            </a:r>
          </a:p>
        </p:txBody>
      </p:sp>
      <p:sp>
        <p:nvSpPr>
          <p:cNvPr id="94" name="Espace réservé du texte 77">
            <a:extLst>
              <a:ext uri="{FF2B5EF4-FFF2-40B4-BE49-F238E27FC236}">
                <a16:creationId xmlns:a16="http://schemas.microsoft.com/office/drawing/2014/main" id="{C6D2CD1C-7D90-4B2C-AAAD-B5C2854414AD}"/>
              </a:ext>
            </a:extLst>
          </p:cNvPr>
          <p:cNvSpPr>
            <a:spLocks noGrp="1"/>
          </p:cNvSpPr>
          <p:nvPr userDrawn="1">
            <p:ph type="body" sz="quarter" idx="20"/>
          </p:nvPr>
        </p:nvSpPr>
        <p:spPr>
          <a:xfrm>
            <a:off x="296863" y="446519"/>
            <a:ext cx="2880000" cy="4506481"/>
          </a:xfrm>
        </p:spPr>
        <p:txBody>
          <a:bodyPr>
            <a:normAutofit/>
          </a:bodyPr>
          <a:lstStyle>
            <a:lvl1pPr marL="0" indent="0">
              <a:spcBef>
                <a:spcPts val="0"/>
              </a:spcBef>
              <a:spcAft>
                <a:spcPts val="1800"/>
              </a:spcAft>
              <a:buNone/>
              <a:defRPr sz="1800" b="1" cap="all" baseline="0">
                <a:solidFill>
                  <a:schemeClr val="accent1"/>
                </a:solidFill>
                <a:latin typeface="+mj-lt"/>
              </a:defRPr>
            </a:lvl1pPr>
            <a:lvl2pPr marL="0" indent="0">
              <a:spcBef>
                <a:spcPts val="0"/>
              </a:spcBef>
              <a:spcAft>
                <a:spcPts val="1800"/>
              </a:spcAft>
              <a:buClr>
                <a:schemeClr val="accent1"/>
              </a:buClr>
              <a:buSzPct val="120000"/>
              <a:buFont typeface="+mj-lt"/>
              <a:buNone/>
              <a:defRPr sz="1300">
                <a:solidFill>
                  <a:schemeClr val="tx2"/>
                </a:solidFill>
              </a:defRPr>
            </a:lvl2pPr>
            <a:lvl3pPr marL="0" indent="0">
              <a:spcBef>
                <a:spcPts val="0"/>
              </a:spcBef>
              <a:spcAft>
                <a:spcPts val="1800"/>
              </a:spcAft>
              <a:buNone/>
              <a:defRPr sz="1300">
                <a:solidFill>
                  <a:schemeClr val="tx2">
                    <a:lumMod val="60000"/>
                    <a:lumOff val="40000"/>
                  </a:schemeClr>
                </a:solidFill>
              </a:defRPr>
            </a:lvl3pPr>
            <a:lvl4pPr marL="1371600" indent="0">
              <a:buNone/>
              <a:defRPr/>
            </a:lvl4pPr>
            <a:lvl5pPr marL="1828800" indent="0">
              <a:buNone/>
              <a:defRPr/>
            </a:lvl5pPr>
          </a:lstStyle>
          <a:p>
            <a:pPr lvl="0"/>
            <a:r>
              <a:rPr lang="fr-FR" dirty="0"/>
              <a:t>Modifier les styles du texte du masque</a:t>
            </a:r>
          </a:p>
          <a:p>
            <a:pPr lvl="1"/>
            <a:r>
              <a:rPr lang="fr-FR" dirty="0"/>
              <a:t>Deuxième niveau</a:t>
            </a:r>
          </a:p>
          <a:p>
            <a:pPr lvl="2"/>
            <a:r>
              <a:rPr lang="fr-FR" dirty="0"/>
              <a:t>Troisième niveau</a:t>
            </a:r>
          </a:p>
        </p:txBody>
      </p:sp>
      <p:sp>
        <p:nvSpPr>
          <p:cNvPr id="95" name="Espace réservé du texte 77">
            <a:extLst>
              <a:ext uri="{FF2B5EF4-FFF2-40B4-BE49-F238E27FC236}">
                <a16:creationId xmlns:a16="http://schemas.microsoft.com/office/drawing/2014/main" id="{BF71F432-0C76-4011-8DD3-36CAE954C01B}"/>
              </a:ext>
            </a:extLst>
          </p:cNvPr>
          <p:cNvSpPr>
            <a:spLocks noGrp="1"/>
          </p:cNvSpPr>
          <p:nvPr userDrawn="1">
            <p:ph type="body" sz="quarter" idx="21"/>
          </p:nvPr>
        </p:nvSpPr>
        <p:spPr>
          <a:xfrm>
            <a:off x="3677597" y="446519"/>
            <a:ext cx="2880000" cy="6028156"/>
          </a:xfrm>
        </p:spPr>
        <p:txBody>
          <a:bodyPr>
            <a:normAutofit/>
          </a:bodyPr>
          <a:lstStyle>
            <a:lvl1pPr marL="0" indent="0">
              <a:spcBef>
                <a:spcPts val="0"/>
              </a:spcBef>
              <a:spcAft>
                <a:spcPts val="1800"/>
              </a:spcAft>
              <a:buNone/>
              <a:defRPr sz="1800" b="1" cap="all" baseline="0">
                <a:solidFill>
                  <a:schemeClr val="accent1"/>
                </a:solidFill>
                <a:latin typeface="+mj-lt"/>
              </a:defRPr>
            </a:lvl1pPr>
            <a:lvl2pPr marL="0" indent="0">
              <a:spcBef>
                <a:spcPts val="0"/>
              </a:spcBef>
              <a:spcAft>
                <a:spcPts val="1800"/>
              </a:spcAft>
              <a:buClr>
                <a:schemeClr val="accent1"/>
              </a:buClr>
              <a:buSzPct val="120000"/>
              <a:buFont typeface="+mj-lt"/>
              <a:buNone/>
              <a:defRPr sz="1300">
                <a:solidFill>
                  <a:schemeClr val="tx2"/>
                </a:solidFill>
              </a:defRPr>
            </a:lvl2pPr>
            <a:lvl3pPr marL="0" indent="0">
              <a:spcBef>
                <a:spcPts val="0"/>
              </a:spcBef>
              <a:spcAft>
                <a:spcPts val="1800"/>
              </a:spcAft>
              <a:buNone/>
              <a:defRPr sz="1300">
                <a:solidFill>
                  <a:schemeClr val="tx2">
                    <a:lumMod val="60000"/>
                    <a:lumOff val="40000"/>
                  </a:schemeClr>
                </a:solidFill>
              </a:defRPr>
            </a:lvl3pPr>
            <a:lvl4pPr marL="1371600" indent="0">
              <a:buNone/>
              <a:defRPr/>
            </a:lvl4pPr>
            <a:lvl5pPr marL="1828800" indent="0">
              <a:buNone/>
              <a:defRPr/>
            </a:lvl5pPr>
          </a:lstStyle>
          <a:p>
            <a:pPr lvl="0"/>
            <a:r>
              <a:rPr lang="fr-FR" dirty="0"/>
              <a:t>Modifier les styles du texte du masque</a:t>
            </a:r>
          </a:p>
          <a:p>
            <a:pPr lvl="1"/>
            <a:r>
              <a:rPr lang="fr-FR" dirty="0"/>
              <a:t>Deuxième niveau</a:t>
            </a:r>
          </a:p>
          <a:p>
            <a:pPr lvl="2"/>
            <a:r>
              <a:rPr lang="fr-FR" dirty="0"/>
              <a:t>Troisième niveau</a:t>
            </a:r>
          </a:p>
        </p:txBody>
      </p:sp>
      <p:sp>
        <p:nvSpPr>
          <p:cNvPr id="97" name="Espace réservé pour une image  96">
            <a:extLst>
              <a:ext uri="{FF2B5EF4-FFF2-40B4-BE49-F238E27FC236}">
                <a16:creationId xmlns:a16="http://schemas.microsoft.com/office/drawing/2014/main" id="{68626897-67E2-40AA-BA0B-A70ED57D1B64}"/>
              </a:ext>
            </a:extLst>
          </p:cNvPr>
          <p:cNvSpPr>
            <a:spLocks noGrp="1"/>
          </p:cNvSpPr>
          <p:nvPr userDrawn="1">
            <p:ph type="pic" sz="quarter" idx="22"/>
          </p:nvPr>
        </p:nvSpPr>
        <p:spPr>
          <a:xfrm>
            <a:off x="-2510" y="5321538"/>
            <a:ext cx="3585927" cy="4584463"/>
          </a:xfrm>
          <a:custGeom>
            <a:avLst/>
            <a:gdLst>
              <a:gd name="connsiteX0" fmla="*/ 1152655 w 3585927"/>
              <a:gd name="connsiteY0" fmla="*/ 525 h 4584463"/>
              <a:gd name="connsiteX1" fmla="*/ 3268455 w 3585927"/>
              <a:gd name="connsiteY1" fmla="*/ 1268609 h 4584463"/>
              <a:gd name="connsiteX2" fmla="*/ 2625981 w 3585927"/>
              <a:gd name="connsiteY2" fmla="*/ 4443196 h 4584463"/>
              <a:gd name="connsiteX3" fmla="*/ 2428883 w 3585927"/>
              <a:gd name="connsiteY3" fmla="*/ 4581021 h 4584463"/>
              <a:gd name="connsiteX4" fmla="*/ 2430816 w 3585927"/>
              <a:gd name="connsiteY4" fmla="*/ 4584463 h 4584463"/>
              <a:gd name="connsiteX5" fmla="*/ 2511 w 3585927"/>
              <a:gd name="connsiteY5" fmla="*/ 4584463 h 4584463"/>
              <a:gd name="connsiteX6" fmla="*/ 2511 w 3585927"/>
              <a:gd name="connsiteY6" fmla="*/ 264212 h 4584463"/>
              <a:gd name="connsiteX7" fmla="*/ 0 w 3585927"/>
              <a:gd name="connsiteY7" fmla="*/ 259152 h 4584463"/>
              <a:gd name="connsiteX8" fmla="*/ 1152655 w 3585927"/>
              <a:gd name="connsiteY8" fmla="*/ 525 h 4584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85927" h="4584463">
                <a:moveTo>
                  <a:pt x="1152655" y="525"/>
                </a:moveTo>
                <a:cubicBezTo>
                  <a:pt x="2005554" y="18092"/>
                  <a:pt x="2823843" y="475694"/>
                  <a:pt x="3268455" y="1268609"/>
                </a:cubicBezTo>
                <a:cubicBezTo>
                  <a:pt x="3874746" y="2349858"/>
                  <a:pt x="3586626" y="3698736"/>
                  <a:pt x="2625981" y="4443196"/>
                </a:cubicBezTo>
                <a:lnTo>
                  <a:pt x="2428883" y="4581021"/>
                </a:lnTo>
                <a:lnTo>
                  <a:pt x="2430816" y="4584463"/>
                </a:lnTo>
                <a:lnTo>
                  <a:pt x="2511" y="4584463"/>
                </a:lnTo>
                <a:lnTo>
                  <a:pt x="2511" y="264212"/>
                </a:lnTo>
                <a:lnTo>
                  <a:pt x="0" y="259152"/>
                </a:lnTo>
                <a:cubicBezTo>
                  <a:pt x="370141" y="75470"/>
                  <a:pt x="764973" y="-7461"/>
                  <a:pt x="1152655" y="525"/>
                </a:cubicBezTo>
                <a:close/>
              </a:path>
            </a:pathLst>
          </a:custGeom>
          <a:ln>
            <a:noFill/>
          </a:ln>
          <a:effectLst>
            <a:outerShdw blurRad="50800" dist="38100" algn="l" rotWithShape="0">
              <a:prstClr val="black">
                <a:alpha val="40000"/>
              </a:prstClr>
            </a:outerShdw>
          </a:effectLst>
        </p:spPr>
        <p:txBody>
          <a:bodyPr wrap="square" tIns="504000" bIns="46800">
            <a:noAutofit/>
          </a:bodyPr>
          <a:lstStyle>
            <a:lvl1pPr marL="0" indent="0" algn="ctr">
              <a:buNone/>
              <a:defRPr sz="1600"/>
            </a:lvl1pPr>
          </a:lstStyle>
          <a:p>
            <a:endParaRPr lang="fr-FR"/>
          </a:p>
        </p:txBody>
      </p:sp>
      <p:grpSp>
        <p:nvGrpSpPr>
          <p:cNvPr id="98" name="Groupe 56">
            <a:extLst>
              <a:ext uri="{FF2B5EF4-FFF2-40B4-BE49-F238E27FC236}">
                <a16:creationId xmlns:a16="http://schemas.microsoft.com/office/drawing/2014/main" id="{E0456361-62AB-4EF9-A66F-A2336D5C7226}"/>
              </a:ext>
            </a:extLst>
          </p:cNvPr>
          <p:cNvGrpSpPr>
            <a:grpSpLocks noChangeAspect="1"/>
          </p:cNvGrpSpPr>
          <p:nvPr userDrawn="1"/>
        </p:nvGrpSpPr>
        <p:grpSpPr>
          <a:xfrm>
            <a:off x="5142147" y="9593112"/>
            <a:ext cx="1311041" cy="211032"/>
            <a:chOff x="721663" y="6029980"/>
            <a:chExt cx="2055017" cy="330786"/>
          </a:xfrm>
          <a:solidFill>
            <a:schemeClr val="bg1"/>
          </a:solidFill>
        </p:grpSpPr>
        <p:sp>
          <p:nvSpPr>
            <p:cNvPr id="99" name="Freeform 6">
              <a:extLst>
                <a:ext uri="{FF2B5EF4-FFF2-40B4-BE49-F238E27FC236}">
                  <a16:creationId xmlns:a16="http://schemas.microsoft.com/office/drawing/2014/main" id="{12E1EEA8-0D63-4D24-B1EE-4AEB52A797E4}"/>
                </a:ext>
              </a:extLst>
            </p:cNvPr>
            <p:cNvSpPr>
              <a:spLocks/>
            </p:cNvSpPr>
            <p:nvPr/>
          </p:nvSpPr>
          <p:spPr bwMode="auto">
            <a:xfrm>
              <a:off x="1612171" y="6264324"/>
              <a:ext cx="123481" cy="94639"/>
            </a:xfrm>
            <a:custGeom>
              <a:avLst/>
              <a:gdLst>
                <a:gd name="T0" fmla="*/ 0 w 103"/>
                <a:gd name="T1" fmla="*/ 44 h 44"/>
                <a:gd name="T2" fmla="*/ 39 w 58"/>
                <a:gd name="T3" fmla="*/ 0 h 44"/>
                <a:gd name="T4" fmla="*/ 56 w 58"/>
                <a:gd name="T5" fmla="*/ 3 h 44"/>
                <a:gd name="T6" fmla="*/ 57 w 58"/>
                <a:gd name="T7" fmla="*/ 9 h 44"/>
                <a:gd name="T8" fmla="*/ 39 w 58"/>
                <a:gd name="T9" fmla="*/ 3 h 44"/>
                <a:gd name="T10" fmla="*/ 0 w 103"/>
                <a:gd name="T11" fmla="*/ 41 h 44"/>
                <a:gd name="T12" fmla="*/ 57 w 58"/>
                <a:gd name="T13" fmla="*/ 35 h 44"/>
                <a:gd name="T14" fmla="*/ 58 w 58"/>
                <a:gd name="T15" fmla="*/ 38 h 44"/>
                <a:gd name="T16" fmla="*/ 0 w 103"/>
                <a:gd name="T1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44">
                  <a:moveTo>
                    <a:pt x="40" y="44"/>
                  </a:moveTo>
                  <a:cubicBezTo>
                    <a:pt x="0" y="44"/>
                    <a:pt x="3" y="0"/>
                    <a:pt x="39" y="0"/>
                  </a:cubicBezTo>
                  <a:cubicBezTo>
                    <a:pt x="45" y="0"/>
                    <a:pt x="50" y="1"/>
                    <a:pt x="56" y="3"/>
                  </a:cubicBezTo>
                  <a:cubicBezTo>
                    <a:pt x="57" y="9"/>
                    <a:pt x="57" y="9"/>
                    <a:pt x="57" y="9"/>
                  </a:cubicBezTo>
                  <a:cubicBezTo>
                    <a:pt x="54" y="8"/>
                    <a:pt x="48" y="3"/>
                    <a:pt x="39" y="3"/>
                  </a:cubicBezTo>
                  <a:cubicBezTo>
                    <a:pt x="12" y="3"/>
                    <a:pt x="15" y="41"/>
                    <a:pt x="40" y="41"/>
                  </a:cubicBezTo>
                  <a:cubicBezTo>
                    <a:pt x="48" y="41"/>
                    <a:pt x="52" y="39"/>
                    <a:pt x="57" y="35"/>
                  </a:cubicBezTo>
                  <a:cubicBezTo>
                    <a:pt x="58" y="38"/>
                    <a:pt x="58" y="38"/>
                    <a:pt x="58" y="38"/>
                  </a:cubicBezTo>
                  <a:cubicBezTo>
                    <a:pt x="53" y="42"/>
                    <a:pt x="47" y="44"/>
                    <a:pt x="40" y="4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0" name="Freeform 7">
              <a:extLst>
                <a:ext uri="{FF2B5EF4-FFF2-40B4-BE49-F238E27FC236}">
                  <a16:creationId xmlns:a16="http://schemas.microsoft.com/office/drawing/2014/main" id="{6E05FADB-4BD6-493B-8E45-52FC66BCFB41}"/>
                </a:ext>
              </a:extLst>
            </p:cNvPr>
            <p:cNvSpPr>
              <a:spLocks/>
            </p:cNvSpPr>
            <p:nvPr/>
          </p:nvSpPr>
          <p:spPr bwMode="auto">
            <a:xfrm>
              <a:off x="1908706" y="6261620"/>
              <a:ext cx="85626" cy="99146"/>
            </a:xfrm>
            <a:custGeom>
              <a:avLst/>
              <a:gdLst>
                <a:gd name="T0" fmla="*/ 0 w 40"/>
                <a:gd name="T1" fmla="*/ 0 h 46"/>
                <a:gd name="T2" fmla="*/ 37 w 40"/>
                <a:gd name="T3" fmla="*/ 35 h 46"/>
                <a:gd name="T4" fmla="*/ 37 w 40"/>
                <a:gd name="T5" fmla="*/ 5 h 46"/>
                <a:gd name="T6" fmla="*/ 36 w 40"/>
                <a:gd name="T7" fmla="*/ 1 h 46"/>
                <a:gd name="T8" fmla="*/ 40 w 40"/>
                <a:gd name="T9" fmla="*/ 1 h 46"/>
                <a:gd name="T10" fmla="*/ 40 w 40"/>
                <a:gd name="T11" fmla="*/ 5 h 46"/>
                <a:gd name="T12" fmla="*/ 40 w 40"/>
                <a:gd name="T13" fmla="*/ 46 h 46"/>
                <a:gd name="T14" fmla="*/ 38 w 40"/>
                <a:gd name="T15" fmla="*/ 46 h 46"/>
                <a:gd name="T16" fmla="*/ 0 w 40"/>
                <a:gd name="T17" fmla="*/ 10 h 46"/>
                <a:gd name="T18" fmla="*/ 0 w 40"/>
                <a:gd name="T19"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46">
                  <a:moveTo>
                    <a:pt x="0" y="0"/>
                  </a:moveTo>
                  <a:cubicBezTo>
                    <a:pt x="37" y="35"/>
                    <a:pt x="37" y="35"/>
                    <a:pt x="37" y="35"/>
                  </a:cubicBezTo>
                  <a:cubicBezTo>
                    <a:pt x="37" y="5"/>
                    <a:pt x="37" y="5"/>
                    <a:pt x="37" y="5"/>
                  </a:cubicBezTo>
                  <a:cubicBezTo>
                    <a:pt x="37" y="3"/>
                    <a:pt x="36" y="1"/>
                    <a:pt x="36" y="1"/>
                  </a:cubicBezTo>
                  <a:cubicBezTo>
                    <a:pt x="40" y="1"/>
                    <a:pt x="40" y="1"/>
                    <a:pt x="40" y="1"/>
                  </a:cubicBezTo>
                  <a:cubicBezTo>
                    <a:pt x="40" y="1"/>
                    <a:pt x="40" y="3"/>
                    <a:pt x="40" y="5"/>
                  </a:cubicBezTo>
                  <a:cubicBezTo>
                    <a:pt x="40" y="46"/>
                    <a:pt x="40" y="46"/>
                    <a:pt x="40" y="46"/>
                  </a:cubicBezTo>
                  <a:cubicBezTo>
                    <a:pt x="38" y="46"/>
                    <a:pt x="38" y="46"/>
                    <a:pt x="38" y="46"/>
                  </a:cubicBezTo>
                  <a:cubicBezTo>
                    <a:pt x="0" y="10"/>
                    <a:pt x="0" y="10"/>
                    <a:pt x="0" y="1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1" name="Freeform 8">
              <a:extLst>
                <a:ext uri="{FF2B5EF4-FFF2-40B4-BE49-F238E27FC236}">
                  <a16:creationId xmlns:a16="http://schemas.microsoft.com/office/drawing/2014/main" id="{03911745-7142-4C7D-9CB0-3D5C402F9DE8}"/>
                </a:ext>
              </a:extLst>
            </p:cNvPr>
            <p:cNvSpPr>
              <a:spLocks/>
            </p:cNvSpPr>
            <p:nvPr/>
          </p:nvSpPr>
          <p:spPr bwMode="auto">
            <a:xfrm>
              <a:off x="2024075" y="6261620"/>
              <a:ext cx="81119" cy="99146"/>
            </a:xfrm>
            <a:custGeom>
              <a:avLst/>
              <a:gdLst>
                <a:gd name="T0" fmla="*/ 18 w 38"/>
                <a:gd name="T1" fmla="*/ 45 h 46"/>
                <a:gd name="T2" fmla="*/ 1 w 38"/>
                <a:gd name="T3" fmla="*/ 41 h 46"/>
                <a:gd name="T4" fmla="*/ 0 w 38"/>
                <a:gd name="T5" fmla="*/ 35 h 46"/>
                <a:gd name="T6" fmla="*/ 18 w 38"/>
                <a:gd name="T7" fmla="*/ 43 h 46"/>
                <a:gd name="T8" fmla="*/ 29 w 38"/>
                <a:gd name="T9" fmla="*/ 36 h 46"/>
                <a:gd name="T10" fmla="*/ 18 w 38"/>
                <a:gd name="T11" fmla="*/ 24 h 46"/>
                <a:gd name="T12" fmla="*/ 1 w 38"/>
                <a:gd name="T13" fmla="*/ 10 h 46"/>
                <a:gd name="T14" fmla="*/ 18 w 38"/>
                <a:gd name="T15" fmla="*/ 1 h 46"/>
                <a:gd name="T16" fmla="*/ 34 w 38"/>
                <a:gd name="T17" fmla="*/ 4 h 46"/>
                <a:gd name="T18" fmla="*/ 35 w 38"/>
                <a:gd name="T19" fmla="*/ 9 h 46"/>
                <a:gd name="T20" fmla="*/ 17 w 38"/>
                <a:gd name="T21" fmla="*/ 3 h 46"/>
                <a:gd name="T22" fmla="*/ 21 w 38"/>
                <a:gd name="T23" fmla="*/ 18 h 46"/>
                <a:gd name="T24" fmla="*/ 38 w 38"/>
                <a:gd name="T25" fmla="*/ 33 h 46"/>
                <a:gd name="T26" fmla="*/ 18 w 38"/>
                <a:gd name="T27" fmla="*/ 4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46">
                  <a:moveTo>
                    <a:pt x="18" y="45"/>
                  </a:moveTo>
                  <a:cubicBezTo>
                    <a:pt x="17" y="45"/>
                    <a:pt x="10" y="46"/>
                    <a:pt x="1" y="41"/>
                  </a:cubicBezTo>
                  <a:cubicBezTo>
                    <a:pt x="0" y="35"/>
                    <a:pt x="0" y="35"/>
                    <a:pt x="0" y="35"/>
                  </a:cubicBezTo>
                  <a:cubicBezTo>
                    <a:pt x="2" y="37"/>
                    <a:pt x="10" y="43"/>
                    <a:pt x="18" y="43"/>
                  </a:cubicBezTo>
                  <a:cubicBezTo>
                    <a:pt x="22" y="44"/>
                    <a:pt x="28" y="41"/>
                    <a:pt x="29" y="36"/>
                  </a:cubicBezTo>
                  <a:cubicBezTo>
                    <a:pt x="30" y="31"/>
                    <a:pt x="27" y="28"/>
                    <a:pt x="18" y="24"/>
                  </a:cubicBezTo>
                  <a:cubicBezTo>
                    <a:pt x="9" y="20"/>
                    <a:pt x="0" y="17"/>
                    <a:pt x="1" y="10"/>
                  </a:cubicBezTo>
                  <a:cubicBezTo>
                    <a:pt x="2" y="6"/>
                    <a:pt x="8" y="1"/>
                    <a:pt x="18" y="1"/>
                  </a:cubicBezTo>
                  <a:cubicBezTo>
                    <a:pt x="22" y="0"/>
                    <a:pt x="27" y="1"/>
                    <a:pt x="34" y="4"/>
                  </a:cubicBezTo>
                  <a:cubicBezTo>
                    <a:pt x="35" y="9"/>
                    <a:pt x="35" y="9"/>
                    <a:pt x="35" y="9"/>
                  </a:cubicBezTo>
                  <a:cubicBezTo>
                    <a:pt x="27" y="3"/>
                    <a:pt x="21" y="2"/>
                    <a:pt x="17" y="3"/>
                  </a:cubicBezTo>
                  <a:cubicBezTo>
                    <a:pt x="9" y="4"/>
                    <a:pt x="4" y="11"/>
                    <a:pt x="21" y="18"/>
                  </a:cubicBezTo>
                  <a:cubicBezTo>
                    <a:pt x="30" y="22"/>
                    <a:pt x="38" y="25"/>
                    <a:pt x="38" y="33"/>
                  </a:cubicBezTo>
                  <a:cubicBezTo>
                    <a:pt x="38" y="44"/>
                    <a:pt x="21" y="46"/>
                    <a:pt x="18" y="4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2" name="Freeform 9">
              <a:extLst>
                <a:ext uri="{FF2B5EF4-FFF2-40B4-BE49-F238E27FC236}">
                  <a16:creationId xmlns:a16="http://schemas.microsoft.com/office/drawing/2014/main" id="{E1ADD674-FCF7-4325-BC37-9DB43ACCFD1C}"/>
                </a:ext>
              </a:extLst>
            </p:cNvPr>
            <p:cNvSpPr>
              <a:spLocks/>
            </p:cNvSpPr>
            <p:nvPr/>
          </p:nvSpPr>
          <p:spPr bwMode="auto">
            <a:xfrm>
              <a:off x="2262926" y="6264324"/>
              <a:ext cx="67599" cy="94639"/>
            </a:xfrm>
            <a:custGeom>
              <a:avLst/>
              <a:gdLst>
                <a:gd name="T0" fmla="*/ 30 w 32"/>
                <a:gd name="T1" fmla="*/ 44 h 44"/>
                <a:gd name="T2" fmla="*/ 0 w 32"/>
                <a:gd name="T3" fmla="*/ 44 h 44"/>
                <a:gd name="T4" fmla="*/ 1 w 32"/>
                <a:gd name="T5" fmla="*/ 37 h 44"/>
                <a:gd name="T6" fmla="*/ 1 w 32"/>
                <a:gd name="T7" fmla="*/ 7 h 44"/>
                <a:gd name="T8" fmla="*/ 0 w 32"/>
                <a:gd name="T9" fmla="*/ 0 h 44"/>
                <a:gd name="T10" fmla="*/ 10 w 32"/>
                <a:gd name="T11" fmla="*/ 0 h 44"/>
                <a:gd name="T12" fmla="*/ 9 w 32"/>
                <a:gd name="T13" fmla="*/ 6 h 44"/>
                <a:gd name="T14" fmla="*/ 9 w 32"/>
                <a:gd name="T15" fmla="*/ 41 h 44"/>
                <a:gd name="T16" fmla="*/ 23 w 32"/>
                <a:gd name="T17" fmla="*/ 41 h 44"/>
                <a:gd name="T18" fmla="*/ 32 w 32"/>
                <a:gd name="T19" fmla="*/ 39 h 44"/>
                <a:gd name="T20" fmla="*/ 30 w 32"/>
                <a:gd name="T21"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44">
                  <a:moveTo>
                    <a:pt x="30" y="44"/>
                  </a:moveTo>
                  <a:cubicBezTo>
                    <a:pt x="0" y="44"/>
                    <a:pt x="0" y="44"/>
                    <a:pt x="0" y="44"/>
                  </a:cubicBezTo>
                  <a:cubicBezTo>
                    <a:pt x="1" y="41"/>
                    <a:pt x="1" y="40"/>
                    <a:pt x="1" y="37"/>
                  </a:cubicBezTo>
                  <a:cubicBezTo>
                    <a:pt x="1" y="7"/>
                    <a:pt x="1" y="7"/>
                    <a:pt x="1" y="7"/>
                  </a:cubicBezTo>
                  <a:cubicBezTo>
                    <a:pt x="1" y="5"/>
                    <a:pt x="1" y="3"/>
                    <a:pt x="0" y="0"/>
                  </a:cubicBezTo>
                  <a:cubicBezTo>
                    <a:pt x="10" y="0"/>
                    <a:pt x="10" y="0"/>
                    <a:pt x="10" y="0"/>
                  </a:cubicBezTo>
                  <a:cubicBezTo>
                    <a:pt x="9" y="3"/>
                    <a:pt x="9" y="4"/>
                    <a:pt x="9" y="6"/>
                  </a:cubicBezTo>
                  <a:cubicBezTo>
                    <a:pt x="9" y="41"/>
                    <a:pt x="9" y="41"/>
                    <a:pt x="9" y="41"/>
                  </a:cubicBezTo>
                  <a:cubicBezTo>
                    <a:pt x="23" y="41"/>
                    <a:pt x="23" y="41"/>
                    <a:pt x="23" y="41"/>
                  </a:cubicBezTo>
                  <a:cubicBezTo>
                    <a:pt x="25" y="41"/>
                    <a:pt x="27" y="41"/>
                    <a:pt x="32" y="39"/>
                  </a:cubicBezTo>
                  <a:lnTo>
                    <a:pt x="3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3" name="Freeform 10">
              <a:extLst>
                <a:ext uri="{FF2B5EF4-FFF2-40B4-BE49-F238E27FC236}">
                  <a16:creationId xmlns:a16="http://schemas.microsoft.com/office/drawing/2014/main" id="{4AF8BACF-7910-4EA0-B1A1-2DC715D58508}"/>
                </a:ext>
              </a:extLst>
            </p:cNvPr>
            <p:cNvSpPr>
              <a:spLocks/>
            </p:cNvSpPr>
            <p:nvPr/>
          </p:nvSpPr>
          <p:spPr bwMode="auto">
            <a:xfrm>
              <a:off x="2328723" y="6264324"/>
              <a:ext cx="98244" cy="94639"/>
            </a:xfrm>
            <a:custGeom>
              <a:avLst/>
              <a:gdLst>
                <a:gd name="T0" fmla="*/ 38 w 46"/>
                <a:gd name="T1" fmla="*/ 2 h 44"/>
                <a:gd name="T2" fmla="*/ 27 w 46"/>
                <a:gd name="T3" fmla="*/ 2 h 44"/>
                <a:gd name="T4" fmla="*/ 27 w 46"/>
                <a:gd name="T5" fmla="*/ 37 h 44"/>
                <a:gd name="T6" fmla="*/ 28 w 46"/>
                <a:gd name="T7" fmla="*/ 44 h 44"/>
                <a:gd name="T8" fmla="*/ 18 w 46"/>
                <a:gd name="T9" fmla="*/ 44 h 44"/>
                <a:gd name="T10" fmla="*/ 19 w 46"/>
                <a:gd name="T11" fmla="*/ 37 h 44"/>
                <a:gd name="T12" fmla="*/ 19 w 46"/>
                <a:gd name="T13" fmla="*/ 2 h 44"/>
                <a:gd name="T14" fmla="*/ 8 w 46"/>
                <a:gd name="T15" fmla="*/ 2 h 44"/>
                <a:gd name="T16" fmla="*/ 0 w 46"/>
                <a:gd name="T17" fmla="*/ 4 h 44"/>
                <a:gd name="T18" fmla="*/ 2 w 46"/>
                <a:gd name="T19" fmla="*/ 0 h 44"/>
                <a:gd name="T20" fmla="*/ 44 w 46"/>
                <a:gd name="T21" fmla="*/ 0 h 44"/>
                <a:gd name="T22" fmla="*/ 46 w 46"/>
                <a:gd name="T23" fmla="*/ 4 h 44"/>
                <a:gd name="T24" fmla="*/ 38 w 46"/>
                <a:gd name="T25" fmla="*/ 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44">
                  <a:moveTo>
                    <a:pt x="38" y="2"/>
                  </a:moveTo>
                  <a:cubicBezTo>
                    <a:pt x="27" y="2"/>
                    <a:pt x="27" y="2"/>
                    <a:pt x="27" y="2"/>
                  </a:cubicBezTo>
                  <a:cubicBezTo>
                    <a:pt x="27" y="37"/>
                    <a:pt x="27" y="37"/>
                    <a:pt x="27" y="37"/>
                  </a:cubicBezTo>
                  <a:cubicBezTo>
                    <a:pt x="27" y="40"/>
                    <a:pt x="27" y="41"/>
                    <a:pt x="28" y="44"/>
                  </a:cubicBezTo>
                  <a:cubicBezTo>
                    <a:pt x="18" y="44"/>
                    <a:pt x="18" y="44"/>
                    <a:pt x="18" y="44"/>
                  </a:cubicBezTo>
                  <a:cubicBezTo>
                    <a:pt x="19" y="41"/>
                    <a:pt x="19" y="39"/>
                    <a:pt x="19" y="37"/>
                  </a:cubicBezTo>
                  <a:cubicBezTo>
                    <a:pt x="19" y="2"/>
                    <a:pt x="19" y="2"/>
                    <a:pt x="19" y="2"/>
                  </a:cubicBezTo>
                  <a:cubicBezTo>
                    <a:pt x="8" y="2"/>
                    <a:pt x="8" y="2"/>
                    <a:pt x="8" y="2"/>
                  </a:cubicBezTo>
                  <a:cubicBezTo>
                    <a:pt x="6" y="2"/>
                    <a:pt x="5" y="2"/>
                    <a:pt x="0" y="4"/>
                  </a:cubicBezTo>
                  <a:cubicBezTo>
                    <a:pt x="2" y="0"/>
                    <a:pt x="2" y="0"/>
                    <a:pt x="2" y="0"/>
                  </a:cubicBezTo>
                  <a:cubicBezTo>
                    <a:pt x="44" y="0"/>
                    <a:pt x="44" y="0"/>
                    <a:pt x="44" y="0"/>
                  </a:cubicBezTo>
                  <a:cubicBezTo>
                    <a:pt x="46" y="4"/>
                    <a:pt x="46" y="4"/>
                    <a:pt x="46" y="4"/>
                  </a:cubicBezTo>
                  <a:cubicBezTo>
                    <a:pt x="41" y="2"/>
                    <a:pt x="40" y="2"/>
                    <a:pt x="38" y="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4" name="Freeform 11">
              <a:extLst>
                <a:ext uri="{FF2B5EF4-FFF2-40B4-BE49-F238E27FC236}">
                  <a16:creationId xmlns:a16="http://schemas.microsoft.com/office/drawing/2014/main" id="{D93A50D2-BF8A-4A30-9DCA-D19AC42B5D31}"/>
                </a:ext>
              </a:extLst>
            </p:cNvPr>
            <p:cNvSpPr>
              <a:spLocks/>
            </p:cNvSpPr>
            <p:nvPr/>
          </p:nvSpPr>
          <p:spPr bwMode="auto">
            <a:xfrm>
              <a:off x="2450401" y="6264324"/>
              <a:ext cx="20730" cy="94639"/>
            </a:xfrm>
            <a:custGeom>
              <a:avLst/>
              <a:gdLst>
                <a:gd name="T0" fmla="*/ 0 w 10"/>
                <a:gd name="T1" fmla="*/ 44 h 44"/>
                <a:gd name="T2" fmla="*/ 1 w 10"/>
                <a:gd name="T3" fmla="*/ 37 h 44"/>
                <a:gd name="T4" fmla="*/ 1 w 10"/>
                <a:gd name="T5" fmla="*/ 6 h 44"/>
                <a:gd name="T6" fmla="*/ 0 w 10"/>
                <a:gd name="T7" fmla="*/ 0 h 44"/>
                <a:gd name="T8" fmla="*/ 10 w 10"/>
                <a:gd name="T9" fmla="*/ 0 h 44"/>
                <a:gd name="T10" fmla="*/ 9 w 10"/>
                <a:gd name="T11" fmla="*/ 6 h 44"/>
                <a:gd name="T12" fmla="*/ 9 w 10"/>
                <a:gd name="T13" fmla="*/ 37 h 44"/>
                <a:gd name="T14" fmla="*/ 10 w 10"/>
                <a:gd name="T15" fmla="*/ 44 h 44"/>
                <a:gd name="T16" fmla="*/ 0 w 10"/>
                <a:gd name="T1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44">
                  <a:moveTo>
                    <a:pt x="0" y="44"/>
                  </a:moveTo>
                  <a:cubicBezTo>
                    <a:pt x="1" y="41"/>
                    <a:pt x="1" y="39"/>
                    <a:pt x="1" y="37"/>
                  </a:cubicBezTo>
                  <a:cubicBezTo>
                    <a:pt x="1" y="6"/>
                    <a:pt x="1" y="6"/>
                    <a:pt x="1" y="6"/>
                  </a:cubicBezTo>
                  <a:cubicBezTo>
                    <a:pt x="1" y="4"/>
                    <a:pt x="1" y="3"/>
                    <a:pt x="0" y="0"/>
                  </a:cubicBezTo>
                  <a:cubicBezTo>
                    <a:pt x="10" y="0"/>
                    <a:pt x="10" y="0"/>
                    <a:pt x="10" y="0"/>
                  </a:cubicBezTo>
                  <a:cubicBezTo>
                    <a:pt x="9" y="3"/>
                    <a:pt x="9" y="4"/>
                    <a:pt x="9" y="6"/>
                  </a:cubicBezTo>
                  <a:cubicBezTo>
                    <a:pt x="9" y="37"/>
                    <a:pt x="9" y="37"/>
                    <a:pt x="9" y="37"/>
                  </a:cubicBezTo>
                  <a:cubicBezTo>
                    <a:pt x="9" y="39"/>
                    <a:pt x="9" y="41"/>
                    <a:pt x="10" y="44"/>
                  </a:cubicBez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5" name="Freeform 12">
              <a:extLst>
                <a:ext uri="{FF2B5EF4-FFF2-40B4-BE49-F238E27FC236}">
                  <a16:creationId xmlns:a16="http://schemas.microsoft.com/office/drawing/2014/main" id="{BA054AC8-7007-4016-B2E5-2E4725879395}"/>
                </a:ext>
              </a:extLst>
            </p:cNvPr>
            <p:cNvSpPr>
              <a:spLocks/>
            </p:cNvSpPr>
            <p:nvPr/>
          </p:nvSpPr>
          <p:spPr bwMode="auto">
            <a:xfrm>
              <a:off x="2514395" y="6261620"/>
              <a:ext cx="91034" cy="99146"/>
            </a:xfrm>
            <a:custGeom>
              <a:avLst/>
              <a:gdLst>
                <a:gd name="T0" fmla="*/ 43 w 43"/>
                <a:gd name="T1" fmla="*/ 5 h 46"/>
                <a:gd name="T2" fmla="*/ 43 w 43"/>
                <a:gd name="T3" fmla="*/ 46 h 46"/>
                <a:gd name="T4" fmla="*/ 41 w 43"/>
                <a:gd name="T5" fmla="*/ 46 h 46"/>
                <a:gd name="T6" fmla="*/ 4 w 43"/>
                <a:gd name="T7" fmla="*/ 11 h 46"/>
                <a:gd name="T8" fmla="*/ 4 w 43"/>
                <a:gd name="T9" fmla="*/ 40 h 46"/>
                <a:gd name="T10" fmla="*/ 5 w 43"/>
                <a:gd name="T11" fmla="*/ 45 h 46"/>
                <a:gd name="T12" fmla="*/ 0 w 43"/>
                <a:gd name="T13" fmla="*/ 45 h 46"/>
                <a:gd name="T14" fmla="*/ 1 w 43"/>
                <a:gd name="T15" fmla="*/ 40 h 46"/>
                <a:gd name="T16" fmla="*/ 1 w 43"/>
                <a:gd name="T17" fmla="*/ 0 h 46"/>
                <a:gd name="T18" fmla="*/ 2 w 43"/>
                <a:gd name="T19" fmla="*/ 0 h 46"/>
                <a:gd name="T20" fmla="*/ 40 w 43"/>
                <a:gd name="T21" fmla="*/ 35 h 46"/>
                <a:gd name="T22" fmla="*/ 40 w 43"/>
                <a:gd name="T23" fmla="*/ 5 h 46"/>
                <a:gd name="T24" fmla="*/ 39 w 43"/>
                <a:gd name="T25" fmla="*/ 1 h 46"/>
                <a:gd name="T26" fmla="*/ 43 w 43"/>
                <a:gd name="T27" fmla="*/ 1 h 46"/>
                <a:gd name="T28" fmla="*/ 43 w 43"/>
                <a:gd name="T29" fmla="*/ 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 h="46">
                  <a:moveTo>
                    <a:pt x="43" y="5"/>
                  </a:moveTo>
                  <a:cubicBezTo>
                    <a:pt x="43" y="46"/>
                    <a:pt x="43" y="46"/>
                    <a:pt x="43" y="46"/>
                  </a:cubicBezTo>
                  <a:cubicBezTo>
                    <a:pt x="41" y="46"/>
                    <a:pt x="41" y="46"/>
                    <a:pt x="41" y="46"/>
                  </a:cubicBezTo>
                  <a:cubicBezTo>
                    <a:pt x="4" y="11"/>
                    <a:pt x="4" y="11"/>
                    <a:pt x="4" y="11"/>
                  </a:cubicBezTo>
                  <a:cubicBezTo>
                    <a:pt x="4" y="40"/>
                    <a:pt x="4" y="40"/>
                    <a:pt x="4" y="40"/>
                  </a:cubicBezTo>
                  <a:cubicBezTo>
                    <a:pt x="4" y="43"/>
                    <a:pt x="4" y="44"/>
                    <a:pt x="5" y="45"/>
                  </a:cubicBezTo>
                  <a:cubicBezTo>
                    <a:pt x="0" y="45"/>
                    <a:pt x="0" y="45"/>
                    <a:pt x="0" y="45"/>
                  </a:cubicBezTo>
                  <a:cubicBezTo>
                    <a:pt x="0" y="44"/>
                    <a:pt x="1" y="43"/>
                    <a:pt x="1" y="40"/>
                  </a:cubicBezTo>
                  <a:cubicBezTo>
                    <a:pt x="1" y="0"/>
                    <a:pt x="1" y="0"/>
                    <a:pt x="1" y="0"/>
                  </a:cubicBezTo>
                  <a:cubicBezTo>
                    <a:pt x="2" y="0"/>
                    <a:pt x="2" y="0"/>
                    <a:pt x="2" y="0"/>
                  </a:cubicBezTo>
                  <a:cubicBezTo>
                    <a:pt x="40" y="35"/>
                    <a:pt x="40" y="35"/>
                    <a:pt x="40" y="35"/>
                  </a:cubicBezTo>
                  <a:cubicBezTo>
                    <a:pt x="40" y="5"/>
                    <a:pt x="40" y="5"/>
                    <a:pt x="40" y="5"/>
                  </a:cubicBezTo>
                  <a:cubicBezTo>
                    <a:pt x="40" y="3"/>
                    <a:pt x="39" y="1"/>
                    <a:pt x="39" y="1"/>
                  </a:cubicBezTo>
                  <a:cubicBezTo>
                    <a:pt x="43" y="1"/>
                    <a:pt x="43" y="1"/>
                    <a:pt x="43" y="1"/>
                  </a:cubicBezTo>
                  <a:cubicBezTo>
                    <a:pt x="43" y="1"/>
                    <a:pt x="43" y="3"/>
                    <a:pt x="43" y="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6" name="Freeform 13">
              <a:extLst>
                <a:ext uri="{FF2B5EF4-FFF2-40B4-BE49-F238E27FC236}">
                  <a16:creationId xmlns:a16="http://schemas.microsoft.com/office/drawing/2014/main" id="{4B9BA46A-CB2C-4C05-A004-1C8B86DCDF64}"/>
                </a:ext>
              </a:extLst>
            </p:cNvPr>
            <p:cNvSpPr>
              <a:spLocks/>
            </p:cNvSpPr>
            <p:nvPr/>
          </p:nvSpPr>
          <p:spPr bwMode="auto">
            <a:xfrm>
              <a:off x="721663" y="6036289"/>
              <a:ext cx="134297" cy="180265"/>
            </a:xfrm>
            <a:custGeom>
              <a:avLst/>
              <a:gdLst>
                <a:gd name="T0" fmla="*/ 59 w 63"/>
                <a:gd name="T1" fmla="*/ 84 h 84"/>
                <a:gd name="T2" fmla="*/ 0 w 63"/>
                <a:gd name="T3" fmla="*/ 84 h 84"/>
                <a:gd name="T4" fmla="*/ 3 w 63"/>
                <a:gd name="T5" fmla="*/ 70 h 84"/>
                <a:gd name="T6" fmla="*/ 3 w 63"/>
                <a:gd name="T7" fmla="*/ 13 h 84"/>
                <a:gd name="T8" fmla="*/ 0 w 63"/>
                <a:gd name="T9" fmla="*/ 0 h 84"/>
                <a:gd name="T10" fmla="*/ 56 w 63"/>
                <a:gd name="T11" fmla="*/ 0 h 84"/>
                <a:gd name="T12" fmla="*/ 61 w 63"/>
                <a:gd name="T13" fmla="*/ 8 h 84"/>
                <a:gd name="T14" fmla="*/ 44 w 63"/>
                <a:gd name="T15" fmla="*/ 5 h 84"/>
                <a:gd name="T16" fmla="*/ 18 w 63"/>
                <a:gd name="T17" fmla="*/ 5 h 84"/>
                <a:gd name="T18" fmla="*/ 18 w 63"/>
                <a:gd name="T19" fmla="*/ 38 h 84"/>
                <a:gd name="T20" fmla="*/ 54 w 63"/>
                <a:gd name="T21" fmla="*/ 38 h 84"/>
                <a:gd name="T22" fmla="*/ 52 w 63"/>
                <a:gd name="T23" fmla="*/ 43 h 84"/>
                <a:gd name="T24" fmla="*/ 18 w 63"/>
                <a:gd name="T25" fmla="*/ 43 h 84"/>
                <a:gd name="T26" fmla="*/ 18 w 63"/>
                <a:gd name="T27" fmla="*/ 79 h 84"/>
                <a:gd name="T28" fmla="*/ 46 w 63"/>
                <a:gd name="T29" fmla="*/ 79 h 84"/>
                <a:gd name="T30" fmla="*/ 63 w 63"/>
                <a:gd name="T31" fmla="*/ 76 h 84"/>
                <a:gd name="T32" fmla="*/ 59 w 63"/>
                <a:gd name="T33"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 h="84">
                  <a:moveTo>
                    <a:pt x="59" y="84"/>
                  </a:moveTo>
                  <a:cubicBezTo>
                    <a:pt x="0" y="84"/>
                    <a:pt x="0" y="84"/>
                    <a:pt x="0" y="84"/>
                  </a:cubicBezTo>
                  <a:cubicBezTo>
                    <a:pt x="3" y="78"/>
                    <a:pt x="3" y="77"/>
                    <a:pt x="3" y="70"/>
                  </a:cubicBezTo>
                  <a:cubicBezTo>
                    <a:pt x="3" y="13"/>
                    <a:pt x="3" y="13"/>
                    <a:pt x="3" y="13"/>
                  </a:cubicBezTo>
                  <a:cubicBezTo>
                    <a:pt x="3" y="9"/>
                    <a:pt x="3" y="5"/>
                    <a:pt x="0" y="0"/>
                  </a:cubicBezTo>
                  <a:cubicBezTo>
                    <a:pt x="56" y="0"/>
                    <a:pt x="56" y="0"/>
                    <a:pt x="56" y="0"/>
                  </a:cubicBezTo>
                  <a:cubicBezTo>
                    <a:pt x="61" y="8"/>
                    <a:pt x="61" y="8"/>
                    <a:pt x="61" y="8"/>
                  </a:cubicBezTo>
                  <a:cubicBezTo>
                    <a:pt x="50" y="4"/>
                    <a:pt x="48" y="5"/>
                    <a:pt x="44" y="5"/>
                  </a:cubicBezTo>
                  <a:cubicBezTo>
                    <a:pt x="18" y="5"/>
                    <a:pt x="18" y="5"/>
                    <a:pt x="18" y="5"/>
                  </a:cubicBezTo>
                  <a:cubicBezTo>
                    <a:pt x="18" y="38"/>
                    <a:pt x="18" y="38"/>
                    <a:pt x="18" y="38"/>
                  </a:cubicBezTo>
                  <a:cubicBezTo>
                    <a:pt x="54" y="38"/>
                    <a:pt x="54" y="38"/>
                    <a:pt x="54" y="38"/>
                  </a:cubicBezTo>
                  <a:cubicBezTo>
                    <a:pt x="52" y="43"/>
                    <a:pt x="52" y="43"/>
                    <a:pt x="52" y="43"/>
                  </a:cubicBezTo>
                  <a:cubicBezTo>
                    <a:pt x="18" y="43"/>
                    <a:pt x="18" y="43"/>
                    <a:pt x="18" y="43"/>
                  </a:cubicBezTo>
                  <a:cubicBezTo>
                    <a:pt x="18" y="79"/>
                    <a:pt x="18" y="79"/>
                    <a:pt x="18" y="79"/>
                  </a:cubicBezTo>
                  <a:cubicBezTo>
                    <a:pt x="46" y="79"/>
                    <a:pt x="46" y="79"/>
                    <a:pt x="46" y="79"/>
                  </a:cubicBezTo>
                  <a:cubicBezTo>
                    <a:pt x="50" y="79"/>
                    <a:pt x="52" y="79"/>
                    <a:pt x="63" y="76"/>
                  </a:cubicBezTo>
                  <a:lnTo>
                    <a:pt x="59" y="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7" name="Freeform 14">
              <a:extLst>
                <a:ext uri="{FF2B5EF4-FFF2-40B4-BE49-F238E27FC236}">
                  <a16:creationId xmlns:a16="http://schemas.microsoft.com/office/drawing/2014/main" id="{2B3D4348-0282-4E7C-97B3-374DF06D9D47}"/>
                </a:ext>
              </a:extLst>
            </p:cNvPr>
            <p:cNvSpPr>
              <a:spLocks/>
            </p:cNvSpPr>
            <p:nvPr/>
          </p:nvSpPr>
          <p:spPr bwMode="auto">
            <a:xfrm>
              <a:off x="917250" y="6036289"/>
              <a:ext cx="190179" cy="184771"/>
            </a:xfrm>
            <a:custGeom>
              <a:avLst/>
              <a:gdLst>
                <a:gd name="T0" fmla="*/ 87 w 89"/>
                <a:gd name="T1" fmla="*/ 8 h 86"/>
                <a:gd name="T2" fmla="*/ 87 w 89"/>
                <a:gd name="T3" fmla="*/ 51 h 86"/>
                <a:gd name="T4" fmla="*/ 46 w 89"/>
                <a:gd name="T5" fmla="*/ 86 h 86"/>
                <a:gd name="T6" fmla="*/ 2 w 89"/>
                <a:gd name="T7" fmla="*/ 51 h 86"/>
                <a:gd name="T8" fmla="*/ 2 w 89"/>
                <a:gd name="T9" fmla="*/ 13 h 86"/>
                <a:gd name="T10" fmla="*/ 0 w 89"/>
                <a:gd name="T11" fmla="*/ 0 h 86"/>
                <a:gd name="T12" fmla="*/ 20 w 89"/>
                <a:gd name="T13" fmla="*/ 0 h 86"/>
                <a:gd name="T14" fmla="*/ 18 w 89"/>
                <a:gd name="T15" fmla="*/ 13 h 86"/>
                <a:gd name="T16" fmla="*/ 18 w 89"/>
                <a:gd name="T17" fmla="*/ 51 h 86"/>
                <a:gd name="T18" fmla="*/ 49 w 89"/>
                <a:gd name="T19" fmla="*/ 79 h 86"/>
                <a:gd name="T20" fmla="*/ 81 w 89"/>
                <a:gd name="T21" fmla="*/ 51 h 86"/>
                <a:gd name="T22" fmla="*/ 81 w 89"/>
                <a:gd name="T23" fmla="*/ 8 h 86"/>
                <a:gd name="T24" fmla="*/ 80 w 89"/>
                <a:gd name="T25" fmla="*/ 0 h 86"/>
                <a:gd name="T26" fmla="*/ 89 w 89"/>
                <a:gd name="T27" fmla="*/ 0 h 86"/>
                <a:gd name="T28" fmla="*/ 87 w 89"/>
                <a:gd name="T29" fmla="*/ 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9" h="86">
                  <a:moveTo>
                    <a:pt x="87" y="8"/>
                  </a:moveTo>
                  <a:cubicBezTo>
                    <a:pt x="87" y="51"/>
                    <a:pt x="87" y="51"/>
                    <a:pt x="87" y="51"/>
                  </a:cubicBezTo>
                  <a:cubicBezTo>
                    <a:pt x="87" y="75"/>
                    <a:pt x="70" y="86"/>
                    <a:pt x="46" y="86"/>
                  </a:cubicBezTo>
                  <a:cubicBezTo>
                    <a:pt x="23" y="86"/>
                    <a:pt x="2" y="78"/>
                    <a:pt x="2" y="51"/>
                  </a:cubicBezTo>
                  <a:cubicBezTo>
                    <a:pt x="2" y="13"/>
                    <a:pt x="2" y="13"/>
                    <a:pt x="2" y="13"/>
                  </a:cubicBezTo>
                  <a:cubicBezTo>
                    <a:pt x="2" y="9"/>
                    <a:pt x="3" y="5"/>
                    <a:pt x="0" y="0"/>
                  </a:cubicBezTo>
                  <a:cubicBezTo>
                    <a:pt x="20" y="0"/>
                    <a:pt x="20" y="0"/>
                    <a:pt x="20" y="0"/>
                  </a:cubicBezTo>
                  <a:cubicBezTo>
                    <a:pt x="18" y="5"/>
                    <a:pt x="18" y="8"/>
                    <a:pt x="18" y="13"/>
                  </a:cubicBezTo>
                  <a:cubicBezTo>
                    <a:pt x="18" y="51"/>
                    <a:pt x="18" y="51"/>
                    <a:pt x="18" y="51"/>
                  </a:cubicBezTo>
                  <a:cubicBezTo>
                    <a:pt x="18" y="73"/>
                    <a:pt x="32" y="79"/>
                    <a:pt x="49" y="79"/>
                  </a:cubicBezTo>
                  <a:cubicBezTo>
                    <a:pt x="69" y="79"/>
                    <a:pt x="81" y="70"/>
                    <a:pt x="81" y="51"/>
                  </a:cubicBezTo>
                  <a:cubicBezTo>
                    <a:pt x="81" y="8"/>
                    <a:pt x="81" y="8"/>
                    <a:pt x="81" y="8"/>
                  </a:cubicBezTo>
                  <a:cubicBezTo>
                    <a:pt x="81" y="4"/>
                    <a:pt x="80" y="1"/>
                    <a:pt x="80" y="0"/>
                  </a:cubicBezTo>
                  <a:cubicBezTo>
                    <a:pt x="89" y="0"/>
                    <a:pt x="89" y="0"/>
                    <a:pt x="89" y="0"/>
                  </a:cubicBezTo>
                  <a:cubicBezTo>
                    <a:pt x="88" y="1"/>
                    <a:pt x="87" y="4"/>
                    <a:pt x="87" y="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8" name="Freeform 15">
              <a:extLst>
                <a:ext uri="{FF2B5EF4-FFF2-40B4-BE49-F238E27FC236}">
                  <a16:creationId xmlns:a16="http://schemas.microsoft.com/office/drawing/2014/main" id="{C54504B4-5F22-4E5B-ACA2-6BE30D842B7D}"/>
                </a:ext>
              </a:extLst>
            </p:cNvPr>
            <p:cNvSpPr>
              <a:spLocks/>
            </p:cNvSpPr>
            <p:nvPr/>
          </p:nvSpPr>
          <p:spPr bwMode="auto">
            <a:xfrm>
              <a:off x="2373789" y="6036289"/>
              <a:ext cx="189278" cy="184771"/>
            </a:xfrm>
            <a:custGeom>
              <a:avLst/>
              <a:gdLst>
                <a:gd name="T0" fmla="*/ 88 w 89"/>
                <a:gd name="T1" fmla="*/ 8 h 86"/>
                <a:gd name="T2" fmla="*/ 88 w 89"/>
                <a:gd name="T3" fmla="*/ 51 h 86"/>
                <a:gd name="T4" fmla="*/ 47 w 89"/>
                <a:gd name="T5" fmla="*/ 86 h 86"/>
                <a:gd name="T6" fmla="*/ 3 w 89"/>
                <a:gd name="T7" fmla="*/ 51 h 86"/>
                <a:gd name="T8" fmla="*/ 3 w 89"/>
                <a:gd name="T9" fmla="*/ 13 h 86"/>
                <a:gd name="T10" fmla="*/ 0 w 89"/>
                <a:gd name="T11" fmla="*/ 0 h 86"/>
                <a:gd name="T12" fmla="*/ 21 w 89"/>
                <a:gd name="T13" fmla="*/ 0 h 86"/>
                <a:gd name="T14" fmla="*/ 19 w 89"/>
                <a:gd name="T15" fmla="*/ 13 h 86"/>
                <a:gd name="T16" fmla="*/ 19 w 89"/>
                <a:gd name="T17" fmla="*/ 51 h 86"/>
                <a:gd name="T18" fmla="*/ 50 w 89"/>
                <a:gd name="T19" fmla="*/ 79 h 86"/>
                <a:gd name="T20" fmla="*/ 82 w 89"/>
                <a:gd name="T21" fmla="*/ 51 h 86"/>
                <a:gd name="T22" fmla="*/ 82 w 89"/>
                <a:gd name="T23" fmla="*/ 8 h 86"/>
                <a:gd name="T24" fmla="*/ 81 w 89"/>
                <a:gd name="T25" fmla="*/ 0 h 86"/>
                <a:gd name="T26" fmla="*/ 89 w 89"/>
                <a:gd name="T27" fmla="*/ 0 h 86"/>
                <a:gd name="T28" fmla="*/ 88 w 89"/>
                <a:gd name="T29" fmla="*/ 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9" h="86">
                  <a:moveTo>
                    <a:pt x="88" y="8"/>
                  </a:moveTo>
                  <a:cubicBezTo>
                    <a:pt x="88" y="51"/>
                    <a:pt x="88" y="51"/>
                    <a:pt x="88" y="51"/>
                  </a:cubicBezTo>
                  <a:cubicBezTo>
                    <a:pt x="88" y="75"/>
                    <a:pt x="71" y="86"/>
                    <a:pt x="47" y="86"/>
                  </a:cubicBezTo>
                  <a:cubicBezTo>
                    <a:pt x="24" y="86"/>
                    <a:pt x="3" y="78"/>
                    <a:pt x="3" y="51"/>
                  </a:cubicBezTo>
                  <a:cubicBezTo>
                    <a:pt x="3" y="13"/>
                    <a:pt x="3" y="13"/>
                    <a:pt x="3" y="13"/>
                  </a:cubicBezTo>
                  <a:cubicBezTo>
                    <a:pt x="3" y="9"/>
                    <a:pt x="3" y="5"/>
                    <a:pt x="0" y="0"/>
                  </a:cubicBezTo>
                  <a:cubicBezTo>
                    <a:pt x="21" y="0"/>
                    <a:pt x="21" y="0"/>
                    <a:pt x="21" y="0"/>
                  </a:cubicBezTo>
                  <a:cubicBezTo>
                    <a:pt x="19" y="5"/>
                    <a:pt x="19" y="8"/>
                    <a:pt x="19" y="13"/>
                  </a:cubicBezTo>
                  <a:cubicBezTo>
                    <a:pt x="19" y="51"/>
                    <a:pt x="19" y="51"/>
                    <a:pt x="19" y="51"/>
                  </a:cubicBezTo>
                  <a:cubicBezTo>
                    <a:pt x="19" y="73"/>
                    <a:pt x="33" y="79"/>
                    <a:pt x="50" y="79"/>
                  </a:cubicBezTo>
                  <a:cubicBezTo>
                    <a:pt x="69" y="79"/>
                    <a:pt x="82" y="70"/>
                    <a:pt x="82" y="51"/>
                  </a:cubicBezTo>
                  <a:cubicBezTo>
                    <a:pt x="82" y="8"/>
                    <a:pt x="82" y="8"/>
                    <a:pt x="82" y="8"/>
                  </a:cubicBezTo>
                  <a:cubicBezTo>
                    <a:pt x="82" y="4"/>
                    <a:pt x="81" y="1"/>
                    <a:pt x="81" y="0"/>
                  </a:cubicBezTo>
                  <a:cubicBezTo>
                    <a:pt x="89" y="0"/>
                    <a:pt x="89" y="0"/>
                    <a:pt x="89" y="0"/>
                  </a:cubicBezTo>
                  <a:cubicBezTo>
                    <a:pt x="89" y="1"/>
                    <a:pt x="88" y="4"/>
                    <a:pt x="88" y="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9" name="Freeform 16">
              <a:extLst>
                <a:ext uri="{FF2B5EF4-FFF2-40B4-BE49-F238E27FC236}">
                  <a16:creationId xmlns:a16="http://schemas.microsoft.com/office/drawing/2014/main" id="{F86FF4A4-DCF1-4277-838A-4DBD76FB456B}"/>
                </a:ext>
              </a:extLst>
            </p:cNvPr>
            <p:cNvSpPr>
              <a:spLocks/>
            </p:cNvSpPr>
            <p:nvPr/>
          </p:nvSpPr>
          <p:spPr bwMode="auto">
            <a:xfrm>
              <a:off x="1175029" y="6029980"/>
              <a:ext cx="179363" cy="186574"/>
            </a:xfrm>
            <a:custGeom>
              <a:avLst/>
              <a:gdLst>
                <a:gd name="T0" fmla="*/ 18 w 84"/>
                <a:gd name="T1" fmla="*/ 7 h 87"/>
                <a:gd name="T2" fmla="*/ 18 w 84"/>
                <a:gd name="T3" fmla="*/ 73 h 87"/>
                <a:gd name="T4" fmla="*/ 21 w 84"/>
                <a:gd name="T5" fmla="*/ 87 h 87"/>
                <a:gd name="T6" fmla="*/ 0 w 84"/>
                <a:gd name="T7" fmla="*/ 87 h 87"/>
                <a:gd name="T8" fmla="*/ 3 w 84"/>
                <a:gd name="T9" fmla="*/ 73 h 87"/>
                <a:gd name="T10" fmla="*/ 3 w 84"/>
                <a:gd name="T11" fmla="*/ 16 h 87"/>
                <a:gd name="T12" fmla="*/ 0 w 84"/>
                <a:gd name="T13" fmla="*/ 3 h 87"/>
                <a:gd name="T14" fmla="*/ 17 w 84"/>
                <a:gd name="T15" fmla="*/ 3 h 87"/>
                <a:gd name="T16" fmla="*/ 21 w 84"/>
                <a:gd name="T17" fmla="*/ 3 h 87"/>
                <a:gd name="T18" fmla="*/ 67 w 84"/>
                <a:gd name="T19" fmla="*/ 27 h 87"/>
                <a:gd name="T20" fmla="*/ 40 w 84"/>
                <a:gd name="T21" fmla="*/ 51 h 87"/>
                <a:gd name="T22" fmla="*/ 84 w 84"/>
                <a:gd name="T23" fmla="*/ 87 h 87"/>
                <a:gd name="T24" fmla="*/ 60 w 84"/>
                <a:gd name="T25" fmla="*/ 87 h 87"/>
                <a:gd name="T26" fmla="*/ 24 w 84"/>
                <a:gd name="T27" fmla="*/ 49 h 87"/>
                <a:gd name="T28" fmla="*/ 24 w 84"/>
                <a:gd name="T29" fmla="*/ 47 h 87"/>
                <a:gd name="T30" fmla="*/ 30 w 84"/>
                <a:gd name="T31" fmla="*/ 47 h 87"/>
                <a:gd name="T32" fmla="*/ 51 w 84"/>
                <a:gd name="T33" fmla="*/ 27 h 87"/>
                <a:gd name="T34" fmla="*/ 24 w 84"/>
                <a:gd name="T35" fmla="*/ 7 h 87"/>
                <a:gd name="T36" fmla="*/ 18 w 84"/>
                <a:gd name="T37"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4" h="87">
                  <a:moveTo>
                    <a:pt x="18" y="7"/>
                  </a:moveTo>
                  <a:cubicBezTo>
                    <a:pt x="18" y="73"/>
                    <a:pt x="18" y="73"/>
                    <a:pt x="18" y="73"/>
                  </a:cubicBezTo>
                  <a:cubicBezTo>
                    <a:pt x="18" y="78"/>
                    <a:pt x="18" y="81"/>
                    <a:pt x="21" y="87"/>
                  </a:cubicBezTo>
                  <a:cubicBezTo>
                    <a:pt x="0" y="87"/>
                    <a:pt x="0" y="87"/>
                    <a:pt x="0" y="87"/>
                  </a:cubicBezTo>
                  <a:cubicBezTo>
                    <a:pt x="3" y="81"/>
                    <a:pt x="3" y="78"/>
                    <a:pt x="3" y="73"/>
                  </a:cubicBezTo>
                  <a:cubicBezTo>
                    <a:pt x="3" y="16"/>
                    <a:pt x="3" y="16"/>
                    <a:pt x="3" y="16"/>
                  </a:cubicBezTo>
                  <a:cubicBezTo>
                    <a:pt x="3" y="12"/>
                    <a:pt x="3" y="8"/>
                    <a:pt x="0" y="3"/>
                  </a:cubicBezTo>
                  <a:cubicBezTo>
                    <a:pt x="17" y="3"/>
                    <a:pt x="17" y="3"/>
                    <a:pt x="17" y="3"/>
                  </a:cubicBezTo>
                  <a:cubicBezTo>
                    <a:pt x="21" y="3"/>
                    <a:pt x="21" y="3"/>
                    <a:pt x="21" y="3"/>
                  </a:cubicBezTo>
                  <a:cubicBezTo>
                    <a:pt x="32" y="3"/>
                    <a:pt x="67" y="0"/>
                    <a:pt x="67" y="27"/>
                  </a:cubicBezTo>
                  <a:cubicBezTo>
                    <a:pt x="67" y="38"/>
                    <a:pt x="57" y="51"/>
                    <a:pt x="40" y="51"/>
                  </a:cubicBezTo>
                  <a:cubicBezTo>
                    <a:pt x="53" y="64"/>
                    <a:pt x="61" y="70"/>
                    <a:pt x="84" y="87"/>
                  </a:cubicBezTo>
                  <a:cubicBezTo>
                    <a:pt x="60" y="87"/>
                    <a:pt x="60" y="87"/>
                    <a:pt x="60" y="87"/>
                  </a:cubicBezTo>
                  <a:cubicBezTo>
                    <a:pt x="44" y="71"/>
                    <a:pt x="37" y="64"/>
                    <a:pt x="24" y="49"/>
                  </a:cubicBezTo>
                  <a:cubicBezTo>
                    <a:pt x="24" y="47"/>
                    <a:pt x="24" y="47"/>
                    <a:pt x="24" y="47"/>
                  </a:cubicBezTo>
                  <a:cubicBezTo>
                    <a:pt x="30" y="47"/>
                    <a:pt x="30" y="47"/>
                    <a:pt x="30" y="47"/>
                  </a:cubicBezTo>
                  <a:cubicBezTo>
                    <a:pt x="44" y="47"/>
                    <a:pt x="51" y="37"/>
                    <a:pt x="51" y="27"/>
                  </a:cubicBezTo>
                  <a:cubicBezTo>
                    <a:pt x="51" y="12"/>
                    <a:pt x="41" y="7"/>
                    <a:pt x="24" y="7"/>
                  </a:cubicBezTo>
                  <a:lnTo>
                    <a:pt x="18"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10" name="Freeform 17">
              <a:extLst>
                <a:ext uri="{FF2B5EF4-FFF2-40B4-BE49-F238E27FC236}">
                  <a16:creationId xmlns:a16="http://schemas.microsoft.com/office/drawing/2014/main" id="{CB96773A-C9AD-400D-9297-17FE7F14798F}"/>
                </a:ext>
              </a:extLst>
            </p:cNvPr>
            <p:cNvSpPr>
              <a:spLocks/>
            </p:cNvSpPr>
            <p:nvPr/>
          </p:nvSpPr>
          <p:spPr bwMode="auto">
            <a:xfrm>
              <a:off x="1616677" y="6031783"/>
              <a:ext cx="240653" cy="186574"/>
            </a:xfrm>
            <a:custGeom>
              <a:avLst/>
              <a:gdLst>
                <a:gd name="T0" fmla="*/ 111 w 113"/>
                <a:gd name="T1" fmla="*/ 56 h 87"/>
                <a:gd name="T2" fmla="*/ 111 w 113"/>
                <a:gd name="T3" fmla="*/ 81 h 87"/>
                <a:gd name="T4" fmla="*/ 74 w 113"/>
                <a:gd name="T5" fmla="*/ 87 h 87"/>
                <a:gd name="T6" fmla="*/ 75 w 113"/>
                <a:gd name="T7" fmla="*/ 0 h 87"/>
                <a:gd name="T8" fmla="*/ 109 w 113"/>
                <a:gd name="T9" fmla="*/ 8 h 87"/>
                <a:gd name="T10" fmla="*/ 109 w 113"/>
                <a:gd name="T11" fmla="*/ 20 h 87"/>
                <a:gd name="T12" fmla="*/ 75 w 113"/>
                <a:gd name="T13" fmla="*/ 6 h 87"/>
                <a:gd name="T14" fmla="*/ 77 w 113"/>
                <a:gd name="T15" fmla="*/ 81 h 87"/>
                <a:gd name="T16" fmla="*/ 95 w 113"/>
                <a:gd name="T17" fmla="*/ 78 h 87"/>
                <a:gd name="T18" fmla="*/ 95 w 113"/>
                <a:gd name="T19" fmla="*/ 56 h 87"/>
                <a:gd name="T20" fmla="*/ 93 w 113"/>
                <a:gd name="T21" fmla="*/ 46 h 87"/>
                <a:gd name="T22" fmla="*/ 113 w 113"/>
                <a:gd name="T23" fmla="*/ 46 h 87"/>
                <a:gd name="T24" fmla="*/ 111 w 113"/>
                <a:gd name="T25" fmla="*/ 56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3" h="87">
                  <a:moveTo>
                    <a:pt x="111" y="56"/>
                  </a:moveTo>
                  <a:cubicBezTo>
                    <a:pt x="111" y="81"/>
                    <a:pt x="111" y="81"/>
                    <a:pt x="111" y="81"/>
                  </a:cubicBezTo>
                  <a:cubicBezTo>
                    <a:pt x="101" y="85"/>
                    <a:pt x="87" y="87"/>
                    <a:pt x="74" y="87"/>
                  </a:cubicBezTo>
                  <a:cubicBezTo>
                    <a:pt x="0" y="87"/>
                    <a:pt x="4" y="1"/>
                    <a:pt x="75" y="0"/>
                  </a:cubicBezTo>
                  <a:cubicBezTo>
                    <a:pt x="86" y="0"/>
                    <a:pt x="98" y="3"/>
                    <a:pt x="109" y="8"/>
                  </a:cubicBezTo>
                  <a:cubicBezTo>
                    <a:pt x="109" y="20"/>
                    <a:pt x="109" y="20"/>
                    <a:pt x="109" y="20"/>
                  </a:cubicBezTo>
                  <a:cubicBezTo>
                    <a:pt x="105" y="16"/>
                    <a:pt x="92" y="6"/>
                    <a:pt x="75" y="6"/>
                  </a:cubicBezTo>
                  <a:cubicBezTo>
                    <a:pt x="22" y="6"/>
                    <a:pt x="26" y="81"/>
                    <a:pt x="77" y="81"/>
                  </a:cubicBezTo>
                  <a:cubicBezTo>
                    <a:pt x="84" y="81"/>
                    <a:pt x="89" y="81"/>
                    <a:pt x="95" y="78"/>
                  </a:cubicBezTo>
                  <a:cubicBezTo>
                    <a:pt x="95" y="56"/>
                    <a:pt x="95" y="56"/>
                    <a:pt x="95" y="56"/>
                  </a:cubicBezTo>
                  <a:cubicBezTo>
                    <a:pt x="95" y="52"/>
                    <a:pt x="93" y="48"/>
                    <a:pt x="93" y="46"/>
                  </a:cubicBezTo>
                  <a:cubicBezTo>
                    <a:pt x="113" y="46"/>
                    <a:pt x="113" y="46"/>
                    <a:pt x="113" y="46"/>
                  </a:cubicBezTo>
                  <a:cubicBezTo>
                    <a:pt x="113" y="48"/>
                    <a:pt x="111" y="52"/>
                    <a:pt x="111" y="5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11" name="Freeform 18">
              <a:extLst>
                <a:ext uri="{FF2B5EF4-FFF2-40B4-BE49-F238E27FC236}">
                  <a16:creationId xmlns:a16="http://schemas.microsoft.com/office/drawing/2014/main" id="{BF7F423C-5DEF-40AE-A6AA-EC34B109A9D7}"/>
                </a:ext>
              </a:extLst>
            </p:cNvPr>
            <p:cNvSpPr>
              <a:spLocks/>
            </p:cNvSpPr>
            <p:nvPr/>
          </p:nvSpPr>
          <p:spPr bwMode="auto">
            <a:xfrm>
              <a:off x="2633370" y="6036289"/>
              <a:ext cx="143310" cy="180265"/>
            </a:xfrm>
            <a:custGeom>
              <a:avLst/>
              <a:gdLst>
                <a:gd name="T0" fmla="*/ 26 w 67"/>
                <a:gd name="T1" fmla="*/ 46 h 84"/>
                <a:gd name="T2" fmla="*/ 26 w 67"/>
                <a:gd name="T3" fmla="*/ 43 h 84"/>
                <a:gd name="T4" fmla="*/ 51 w 67"/>
                <a:gd name="T5" fmla="*/ 24 h 84"/>
                <a:gd name="T6" fmla="*/ 24 w 67"/>
                <a:gd name="T7" fmla="*/ 4 h 84"/>
                <a:gd name="T8" fmla="*/ 18 w 67"/>
                <a:gd name="T9" fmla="*/ 4 h 84"/>
                <a:gd name="T10" fmla="*/ 18 w 67"/>
                <a:gd name="T11" fmla="*/ 70 h 84"/>
                <a:gd name="T12" fmla="*/ 21 w 67"/>
                <a:gd name="T13" fmla="*/ 84 h 84"/>
                <a:gd name="T14" fmla="*/ 0 w 67"/>
                <a:gd name="T15" fmla="*/ 84 h 84"/>
                <a:gd name="T16" fmla="*/ 3 w 67"/>
                <a:gd name="T17" fmla="*/ 70 h 84"/>
                <a:gd name="T18" fmla="*/ 3 w 67"/>
                <a:gd name="T19" fmla="*/ 13 h 84"/>
                <a:gd name="T20" fmla="*/ 0 w 67"/>
                <a:gd name="T21" fmla="*/ 0 h 84"/>
                <a:gd name="T22" fmla="*/ 21 w 67"/>
                <a:gd name="T23" fmla="*/ 0 h 84"/>
                <a:gd name="T24" fmla="*/ 67 w 67"/>
                <a:gd name="T25" fmla="*/ 24 h 84"/>
                <a:gd name="T26" fmla="*/ 26 w 67"/>
                <a:gd name="T27" fmla="*/ 4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84">
                  <a:moveTo>
                    <a:pt x="26" y="46"/>
                  </a:moveTo>
                  <a:cubicBezTo>
                    <a:pt x="26" y="43"/>
                    <a:pt x="26" y="43"/>
                    <a:pt x="26" y="43"/>
                  </a:cubicBezTo>
                  <a:cubicBezTo>
                    <a:pt x="41" y="46"/>
                    <a:pt x="51" y="36"/>
                    <a:pt x="51" y="24"/>
                  </a:cubicBezTo>
                  <a:cubicBezTo>
                    <a:pt x="51" y="10"/>
                    <a:pt x="43" y="4"/>
                    <a:pt x="24" y="4"/>
                  </a:cubicBezTo>
                  <a:cubicBezTo>
                    <a:pt x="22" y="4"/>
                    <a:pt x="20" y="4"/>
                    <a:pt x="18" y="4"/>
                  </a:cubicBezTo>
                  <a:cubicBezTo>
                    <a:pt x="18" y="70"/>
                    <a:pt x="18" y="70"/>
                    <a:pt x="18" y="70"/>
                  </a:cubicBezTo>
                  <a:cubicBezTo>
                    <a:pt x="18" y="75"/>
                    <a:pt x="18" y="78"/>
                    <a:pt x="21" y="84"/>
                  </a:cubicBezTo>
                  <a:cubicBezTo>
                    <a:pt x="0" y="84"/>
                    <a:pt x="0" y="84"/>
                    <a:pt x="0" y="84"/>
                  </a:cubicBezTo>
                  <a:cubicBezTo>
                    <a:pt x="3" y="78"/>
                    <a:pt x="3" y="75"/>
                    <a:pt x="3" y="70"/>
                  </a:cubicBezTo>
                  <a:cubicBezTo>
                    <a:pt x="3" y="13"/>
                    <a:pt x="3" y="13"/>
                    <a:pt x="3" y="13"/>
                  </a:cubicBezTo>
                  <a:cubicBezTo>
                    <a:pt x="3" y="9"/>
                    <a:pt x="3" y="5"/>
                    <a:pt x="0" y="0"/>
                  </a:cubicBezTo>
                  <a:cubicBezTo>
                    <a:pt x="21" y="0"/>
                    <a:pt x="21" y="0"/>
                    <a:pt x="21" y="0"/>
                  </a:cubicBezTo>
                  <a:cubicBezTo>
                    <a:pt x="42" y="0"/>
                    <a:pt x="67" y="0"/>
                    <a:pt x="67" y="24"/>
                  </a:cubicBezTo>
                  <a:cubicBezTo>
                    <a:pt x="67" y="42"/>
                    <a:pt x="46" y="51"/>
                    <a:pt x="26" y="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12" name="Freeform 19">
              <a:extLst>
                <a:ext uri="{FF2B5EF4-FFF2-40B4-BE49-F238E27FC236}">
                  <a16:creationId xmlns:a16="http://schemas.microsoft.com/office/drawing/2014/main" id="{AFE3A1C8-F1A7-4FB5-95C5-C80464CADCEA}"/>
                </a:ext>
              </a:extLst>
            </p:cNvPr>
            <p:cNvSpPr>
              <a:spLocks noEditPoints="1"/>
            </p:cNvSpPr>
            <p:nvPr/>
          </p:nvSpPr>
          <p:spPr bwMode="auto">
            <a:xfrm>
              <a:off x="1377826" y="6031783"/>
              <a:ext cx="234344" cy="186574"/>
            </a:xfrm>
            <a:custGeom>
              <a:avLst/>
              <a:gdLst>
                <a:gd name="T0" fmla="*/ 56 w 110"/>
                <a:gd name="T1" fmla="*/ 0 h 87"/>
                <a:gd name="T2" fmla="*/ 0 w 110"/>
                <a:gd name="T3" fmla="*/ 43 h 87"/>
                <a:gd name="T4" fmla="*/ 53 w 110"/>
                <a:gd name="T5" fmla="*/ 87 h 87"/>
                <a:gd name="T6" fmla="*/ 109 w 110"/>
                <a:gd name="T7" fmla="*/ 43 h 87"/>
                <a:gd name="T8" fmla="*/ 56 w 110"/>
                <a:gd name="T9" fmla="*/ 0 h 87"/>
                <a:gd name="T10" fmla="*/ 57 w 110"/>
                <a:gd name="T11" fmla="*/ 81 h 87"/>
                <a:gd name="T12" fmla="*/ 53 w 110"/>
                <a:gd name="T13" fmla="*/ 6 h 87"/>
                <a:gd name="T14" fmla="*/ 57 w 110"/>
                <a:gd name="T15" fmla="*/ 81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87">
                  <a:moveTo>
                    <a:pt x="56" y="0"/>
                  </a:moveTo>
                  <a:cubicBezTo>
                    <a:pt x="25" y="0"/>
                    <a:pt x="0" y="16"/>
                    <a:pt x="0" y="43"/>
                  </a:cubicBezTo>
                  <a:cubicBezTo>
                    <a:pt x="0" y="68"/>
                    <a:pt x="22" y="87"/>
                    <a:pt x="53" y="87"/>
                  </a:cubicBezTo>
                  <a:cubicBezTo>
                    <a:pt x="84" y="87"/>
                    <a:pt x="109" y="69"/>
                    <a:pt x="109" y="43"/>
                  </a:cubicBezTo>
                  <a:cubicBezTo>
                    <a:pt x="109" y="16"/>
                    <a:pt x="87" y="0"/>
                    <a:pt x="56" y="0"/>
                  </a:cubicBezTo>
                  <a:moveTo>
                    <a:pt x="57" y="81"/>
                  </a:moveTo>
                  <a:cubicBezTo>
                    <a:pt x="9" y="81"/>
                    <a:pt x="0" y="6"/>
                    <a:pt x="53" y="6"/>
                  </a:cubicBezTo>
                  <a:cubicBezTo>
                    <a:pt x="101" y="6"/>
                    <a:pt x="110" y="81"/>
                    <a:pt x="57" y="8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13" name="Freeform 20">
              <a:extLst>
                <a:ext uri="{FF2B5EF4-FFF2-40B4-BE49-F238E27FC236}">
                  <a16:creationId xmlns:a16="http://schemas.microsoft.com/office/drawing/2014/main" id="{0C8A0C5C-C5B2-42C5-A293-BFEB0B22809C}"/>
                </a:ext>
              </a:extLst>
            </p:cNvPr>
            <p:cNvSpPr>
              <a:spLocks noEditPoints="1"/>
            </p:cNvSpPr>
            <p:nvPr/>
          </p:nvSpPr>
          <p:spPr bwMode="auto">
            <a:xfrm>
              <a:off x="2081760" y="6031783"/>
              <a:ext cx="234344" cy="186574"/>
            </a:xfrm>
            <a:custGeom>
              <a:avLst/>
              <a:gdLst>
                <a:gd name="T0" fmla="*/ 56 w 110"/>
                <a:gd name="T1" fmla="*/ 0 h 87"/>
                <a:gd name="T2" fmla="*/ 0 w 110"/>
                <a:gd name="T3" fmla="*/ 43 h 87"/>
                <a:gd name="T4" fmla="*/ 53 w 110"/>
                <a:gd name="T5" fmla="*/ 87 h 87"/>
                <a:gd name="T6" fmla="*/ 109 w 110"/>
                <a:gd name="T7" fmla="*/ 43 h 87"/>
                <a:gd name="T8" fmla="*/ 56 w 110"/>
                <a:gd name="T9" fmla="*/ 0 h 87"/>
                <a:gd name="T10" fmla="*/ 56 w 110"/>
                <a:gd name="T11" fmla="*/ 82 h 87"/>
                <a:gd name="T12" fmla="*/ 53 w 110"/>
                <a:gd name="T13" fmla="*/ 5 h 87"/>
                <a:gd name="T14" fmla="*/ 56 w 110"/>
                <a:gd name="T15" fmla="*/ 82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87">
                  <a:moveTo>
                    <a:pt x="56" y="0"/>
                  </a:moveTo>
                  <a:cubicBezTo>
                    <a:pt x="25" y="0"/>
                    <a:pt x="0" y="16"/>
                    <a:pt x="0" y="43"/>
                  </a:cubicBezTo>
                  <a:cubicBezTo>
                    <a:pt x="0" y="68"/>
                    <a:pt x="22" y="87"/>
                    <a:pt x="53" y="87"/>
                  </a:cubicBezTo>
                  <a:cubicBezTo>
                    <a:pt x="84" y="87"/>
                    <a:pt x="109" y="69"/>
                    <a:pt x="109" y="43"/>
                  </a:cubicBezTo>
                  <a:cubicBezTo>
                    <a:pt x="109" y="16"/>
                    <a:pt x="87" y="0"/>
                    <a:pt x="56" y="0"/>
                  </a:cubicBezTo>
                  <a:moveTo>
                    <a:pt x="56" y="82"/>
                  </a:moveTo>
                  <a:cubicBezTo>
                    <a:pt x="9" y="82"/>
                    <a:pt x="0" y="5"/>
                    <a:pt x="53" y="5"/>
                  </a:cubicBezTo>
                  <a:cubicBezTo>
                    <a:pt x="101" y="5"/>
                    <a:pt x="110" y="82"/>
                    <a:pt x="56" y="8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14" name="Freeform 21">
              <a:extLst>
                <a:ext uri="{FF2B5EF4-FFF2-40B4-BE49-F238E27FC236}">
                  <a16:creationId xmlns:a16="http://schemas.microsoft.com/office/drawing/2014/main" id="{53DDC7F5-19AC-4216-90E6-D790888AE0CA}"/>
                </a:ext>
              </a:extLst>
            </p:cNvPr>
            <p:cNvSpPr>
              <a:spLocks/>
            </p:cNvSpPr>
            <p:nvPr/>
          </p:nvSpPr>
          <p:spPr bwMode="auto">
            <a:xfrm>
              <a:off x="1906903" y="6029980"/>
              <a:ext cx="148718" cy="186574"/>
            </a:xfrm>
            <a:custGeom>
              <a:avLst/>
              <a:gdLst>
                <a:gd name="T0" fmla="*/ 0 w 70"/>
                <a:gd name="T1" fmla="*/ 3 h 87"/>
                <a:gd name="T2" fmla="*/ 7 w 70"/>
                <a:gd name="T3" fmla="*/ 3 h 87"/>
                <a:gd name="T4" fmla="*/ 54 w 70"/>
                <a:gd name="T5" fmla="*/ 27 h 87"/>
                <a:gd name="T6" fmla="*/ 26 w 70"/>
                <a:gd name="T7" fmla="*/ 51 h 87"/>
                <a:gd name="T8" fmla="*/ 70 w 70"/>
                <a:gd name="T9" fmla="*/ 87 h 87"/>
                <a:gd name="T10" fmla="*/ 47 w 70"/>
                <a:gd name="T11" fmla="*/ 87 h 87"/>
                <a:gd name="T12" fmla="*/ 10 w 70"/>
                <a:gd name="T13" fmla="*/ 49 h 87"/>
                <a:gd name="T14" fmla="*/ 10 w 70"/>
                <a:gd name="T15" fmla="*/ 47 h 87"/>
                <a:gd name="T16" fmla="*/ 17 w 70"/>
                <a:gd name="T17" fmla="*/ 47 h 87"/>
                <a:gd name="T18" fmla="*/ 38 w 70"/>
                <a:gd name="T19" fmla="*/ 27 h 87"/>
                <a:gd name="T20" fmla="*/ 11 w 70"/>
                <a:gd name="T21" fmla="*/ 7 h 87"/>
                <a:gd name="T22" fmla="*/ 0 w 70"/>
                <a:gd name="T23" fmla="*/ 7 h 87"/>
                <a:gd name="T24" fmla="*/ 0 w 70"/>
                <a:gd name="T25" fmla="*/ 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 h="87">
                  <a:moveTo>
                    <a:pt x="0" y="3"/>
                  </a:moveTo>
                  <a:cubicBezTo>
                    <a:pt x="7" y="3"/>
                    <a:pt x="7" y="3"/>
                    <a:pt x="7" y="3"/>
                  </a:cubicBezTo>
                  <a:cubicBezTo>
                    <a:pt x="19" y="3"/>
                    <a:pt x="54" y="0"/>
                    <a:pt x="54" y="27"/>
                  </a:cubicBezTo>
                  <a:cubicBezTo>
                    <a:pt x="54" y="38"/>
                    <a:pt x="44" y="51"/>
                    <a:pt x="26" y="51"/>
                  </a:cubicBezTo>
                  <a:cubicBezTo>
                    <a:pt x="40" y="64"/>
                    <a:pt x="48" y="70"/>
                    <a:pt x="70" y="87"/>
                  </a:cubicBezTo>
                  <a:cubicBezTo>
                    <a:pt x="47" y="87"/>
                    <a:pt x="47" y="87"/>
                    <a:pt x="47" y="87"/>
                  </a:cubicBezTo>
                  <a:cubicBezTo>
                    <a:pt x="31" y="71"/>
                    <a:pt x="24" y="64"/>
                    <a:pt x="10" y="49"/>
                  </a:cubicBezTo>
                  <a:cubicBezTo>
                    <a:pt x="10" y="47"/>
                    <a:pt x="10" y="47"/>
                    <a:pt x="10" y="47"/>
                  </a:cubicBezTo>
                  <a:cubicBezTo>
                    <a:pt x="17" y="47"/>
                    <a:pt x="17" y="47"/>
                    <a:pt x="17" y="47"/>
                  </a:cubicBezTo>
                  <a:cubicBezTo>
                    <a:pt x="30" y="47"/>
                    <a:pt x="38" y="37"/>
                    <a:pt x="38" y="27"/>
                  </a:cubicBezTo>
                  <a:cubicBezTo>
                    <a:pt x="38" y="12"/>
                    <a:pt x="28" y="7"/>
                    <a:pt x="11" y="7"/>
                  </a:cubicBezTo>
                  <a:cubicBezTo>
                    <a:pt x="0" y="7"/>
                    <a:pt x="0" y="7"/>
                    <a:pt x="0" y="7"/>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15" name="Freeform 22">
              <a:extLst>
                <a:ext uri="{FF2B5EF4-FFF2-40B4-BE49-F238E27FC236}">
                  <a16:creationId xmlns:a16="http://schemas.microsoft.com/office/drawing/2014/main" id="{F3A1B441-4E98-42B1-BEEB-EF67BF254246}"/>
                </a:ext>
              </a:extLst>
            </p:cNvPr>
            <p:cNvSpPr>
              <a:spLocks/>
            </p:cNvSpPr>
            <p:nvPr/>
          </p:nvSpPr>
          <p:spPr bwMode="auto">
            <a:xfrm>
              <a:off x="2611738" y="6264324"/>
              <a:ext cx="124383" cy="94639"/>
            </a:xfrm>
            <a:custGeom>
              <a:avLst/>
              <a:gdLst>
                <a:gd name="T0" fmla="*/ 56 w 58"/>
                <a:gd name="T1" fmla="*/ 28 h 44"/>
                <a:gd name="T2" fmla="*/ 56 w 58"/>
                <a:gd name="T3" fmla="*/ 41 h 44"/>
                <a:gd name="T4" fmla="*/ 37 w 58"/>
                <a:gd name="T5" fmla="*/ 44 h 44"/>
                <a:gd name="T6" fmla="*/ 38 w 58"/>
                <a:gd name="T7" fmla="*/ 0 h 44"/>
                <a:gd name="T8" fmla="*/ 55 w 58"/>
                <a:gd name="T9" fmla="*/ 4 h 44"/>
                <a:gd name="T10" fmla="*/ 55 w 58"/>
                <a:gd name="T11" fmla="*/ 10 h 44"/>
                <a:gd name="T12" fmla="*/ 38 w 58"/>
                <a:gd name="T13" fmla="*/ 3 h 44"/>
                <a:gd name="T14" fmla="*/ 39 w 58"/>
                <a:gd name="T15" fmla="*/ 41 h 44"/>
                <a:gd name="T16" fmla="*/ 48 w 58"/>
                <a:gd name="T17" fmla="*/ 40 h 44"/>
                <a:gd name="T18" fmla="*/ 48 w 58"/>
                <a:gd name="T19" fmla="*/ 28 h 44"/>
                <a:gd name="T20" fmla="*/ 47 w 58"/>
                <a:gd name="T21" fmla="*/ 23 h 44"/>
                <a:gd name="T22" fmla="*/ 58 w 58"/>
                <a:gd name="T23" fmla="*/ 23 h 44"/>
                <a:gd name="T24" fmla="*/ 56 w 58"/>
                <a:gd name="T25" fmla="*/ 2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 h="44">
                  <a:moveTo>
                    <a:pt x="56" y="28"/>
                  </a:moveTo>
                  <a:cubicBezTo>
                    <a:pt x="56" y="41"/>
                    <a:pt x="56" y="41"/>
                    <a:pt x="56" y="41"/>
                  </a:cubicBezTo>
                  <a:cubicBezTo>
                    <a:pt x="51" y="43"/>
                    <a:pt x="44" y="44"/>
                    <a:pt x="37" y="44"/>
                  </a:cubicBezTo>
                  <a:cubicBezTo>
                    <a:pt x="0" y="44"/>
                    <a:pt x="2" y="0"/>
                    <a:pt x="38" y="0"/>
                  </a:cubicBezTo>
                  <a:cubicBezTo>
                    <a:pt x="44" y="0"/>
                    <a:pt x="50" y="1"/>
                    <a:pt x="55" y="4"/>
                  </a:cubicBezTo>
                  <a:cubicBezTo>
                    <a:pt x="55" y="10"/>
                    <a:pt x="55" y="10"/>
                    <a:pt x="55" y="10"/>
                  </a:cubicBezTo>
                  <a:cubicBezTo>
                    <a:pt x="53" y="8"/>
                    <a:pt x="47" y="3"/>
                    <a:pt x="38" y="3"/>
                  </a:cubicBezTo>
                  <a:cubicBezTo>
                    <a:pt x="11" y="3"/>
                    <a:pt x="13" y="41"/>
                    <a:pt x="39" y="41"/>
                  </a:cubicBezTo>
                  <a:cubicBezTo>
                    <a:pt x="43" y="41"/>
                    <a:pt x="45" y="41"/>
                    <a:pt x="48" y="40"/>
                  </a:cubicBezTo>
                  <a:cubicBezTo>
                    <a:pt x="48" y="28"/>
                    <a:pt x="48" y="28"/>
                    <a:pt x="48" y="28"/>
                  </a:cubicBezTo>
                  <a:cubicBezTo>
                    <a:pt x="48" y="26"/>
                    <a:pt x="48" y="24"/>
                    <a:pt x="47" y="23"/>
                  </a:cubicBezTo>
                  <a:cubicBezTo>
                    <a:pt x="58" y="23"/>
                    <a:pt x="58" y="23"/>
                    <a:pt x="58" y="23"/>
                  </a:cubicBezTo>
                  <a:cubicBezTo>
                    <a:pt x="57" y="24"/>
                    <a:pt x="56" y="26"/>
                    <a:pt x="56"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16" name="Freeform 23">
              <a:extLst>
                <a:ext uri="{FF2B5EF4-FFF2-40B4-BE49-F238E27FC236}">
                  <a16:creationId xmlns:a16="http://schemas.microsoft.com/office/drawing/2014/main" id="{DD180257-EDE0-4500-8283-C62BD54C9629}"/>
                </a:ext>
              </a:extLst>
            </p:cNvPr>
            <p:cNvSpPr>
              <a:spLocks noEditPoints="1"/>
            </p:cNvSpPr>
            <p:nvPr/>
          </p:nvSpPr>
          <p:spPr bwMode="auto">
            <a:xfrm>
              <a:off x="1757284" y="6264324"/>
              <a:ext cx="119876" cy="94639"/>
            </a:xfrm>
            <a:custGeom>
              <a:avLst/>
              <a:gdLst>
                <a:gd name="T0" fmla="*/ 29 w 56"/>
                <a:gd name="T1" fmla="*/ 0 h 44"/>
                <a:gd name="T2" fmla="*/ 0 w 56"/>
                <a:gd name="T3" fmla="*/ 22 h 44"/>
                <a:gd name="T4" fmla="*/ 27 w 56"/>
                <a:gd name="T5" fmla="*/ 44 h 44"/>
                <a:gd name="T6" fmla="*/ 56 w 56"/>
                <a:gd name="T7" fmla="*/ 22 h 44"/>
                <a:gd name="T8" fmla="*/ 29 w 56"/>
                <a:gd name="T9" fmla="*/ 0 h 44"/>
                <a:gd name="T10" fmla="*/ 29 w 56"/>
                <a:gd name="T11" fmla="*/ 42 h 44"/>
                <a:gd name="T12" fmla="*/ 27 w 56"/>
                <a:gd name="T13" fmla="*/ 2 h 44"/>
                <a:gd name="T14" fmla="*/ 29 w 56"/>
                <a:gd name="T15" fmla="*/ 42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44">
                  <a:moveTo>
                    <a:pt x="29" y="0"/>
                  </a:moveTo>
                  <a:cubicBezTo>
                    <a:pt x="13" y="0"/>
                    <a:pt x="0" y="8"/>
                    <a:pt x="0" y="22"/>
                  </a:cubicBezTo>
                  <a:cubicBezTo>
                    <a:pt x="0" y="35"/>
                    <a:pt x="12" y="44"/>
                    <a:pt x="27" y="44"/>
                  </a:cubicBezTo>
                  <a:cubicBezTo>
                    <a:pt x="43" y="44"/>
                    <a:pt x="56" y="35"/>
                    <a:pt x="56" y="22"/>
                  </a:cubicBezTo>
                  <a:cubicBezTo>
                    <a:pt x="56" y="8"/>
                    <a:pt x="45" y="0"/>
                    <a:pt x="29" y="0"/>
                  </a:cubicBezTo>
                  <a:moveTo>
                    <a:pt x="29" y="42"/>
                  </a:moveTo>
                  <a:cubicBezTo>
                    <a:pt x="5" y="42"/>
                    <a:pt x="0" y="2"/>
                    <a:pt x="27" y="2"/>
                  </a:cubicBezTo>
                  <a:cubicBezTo>
                    <a:pt x="52" y="2"/>
                    <a:pt x="56" y="42"/>
                    <a:pt x="29" y="4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17" name="Freeform 24">
              <a:extLst>
                <a:ext uri="{FF2B5EF4-FFF2-40B4-BE49-F238E27FC236}">
                  <a16:creationId xmlns:a16="http://schemas.microsoft.com/office/drawing/2014/main" id="{1E30A695-5A17-423E-8FFA-472E698A992E}"/>
                </a:ext>
              </a:extLst>
            </p:cNvPr>
            <p:cNvSpPr>
              <a:spLocks/>
            </p:cNvSpPr>
            <p:nvPr/>
          </p:nvSpPr>
          <p:spPr bwMode="auto">
            <a:xfrm>
              <a:off x="2134938" y="6264324"/>
              <a:ext cx="95540" cy="94639"/>
            </a:xfrm>
            <a:custGeom>
              <a:avLst/>
              <a:gdLst>
                <a:gd name="T0" fmla="*/ 44 w 45"/>
                <a:gd name="T1" fmla="*/ 4 h 44"/>
                <a:gd name="T2" fmla="*/ 44 w 45"/>
                <a:gd name="T3" fmla="*/ 27 h 44"/>
                <a:gd name="T4" fmla="*/ 23 w 45"/>
                <a:gd name="T5" fmla="*/ 44 h 44"/>
                <a:gd name="T6" fmla="*/ 1 w 45"/>
                <a:gd name="T7" fmla="*/ 27 h 44"/>
                <a:gd name="T8" fmla="*/ 1 w 45"/>
                <a:gd name="T9" fmla="*/ 6 h 44"/>
                <a:gd name="T10" fmla="*/ 0 w 45"/>
                <a:gd name="T11" fmla="*/ 0 h 44"/>
                <a:gd name="T12" fmla="*/ 10 w 45"/>
                <a:gd name="T13" fmla="*/ 0 h 44"/>
                <a:gd name="T14" fmla="*/ 9 w 45"/>
                <a:gd name="T15" fmla="*/ 6 h 44"/>
                <a:gd name="T16" fmla="*/ 9 w 45"/>
                <a:gd name="T17" fmla="*/ 27 h 44"/>
                <a:gd name="T18" fmla="*/ 25 w 45"/>
                <a:gd name="T19" fmla="*/ 41 h 44"/>
                <a:gd name="T20" fmla="*/ 41 w 45"/>
                <a:gd name="T21" fmla="*/ 27 h 44"/>
                <a:gd name="T22" fmla="*/ 41 w 45"/>
                <a:gd name="T23" fmla="*/ 4 h 44"/>
                <a:gd name="T24" fmla="*/ 41 w 45"/>
                <a:gd name="T25" fmla="*/ 0 h 44"/>
                <a:gd name="T26" fmla="*/ 45 w 45"/>
                <a:gd name="T27" fmla="*/ 0 h 44"/>
                <a:gd name="T28" fmla="*/ 44 w 45"/>
                <a:gd name="T29" fmla="*/ 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 h="44">
                  <a:moveTo>
                    <a:pt x="44" y="4"/>
                  </a:moveTo>
                  <a:cubicBezTo>
                    <a:pt x="44" y="27"/>
                    <a:pt x="44" y="27"/>
                    <a:pt x="44" y="27"/>
                  </a:cubicBezTo>
                  <a:cubicBezTo>
                    <a:pt x="44" y="39"/>
                    <a:pt x="35" y="44"/>
                    <a:pt x="23" y="44"/>
                  </a:cubicBezTo>
                  <a:cubicBezTo>
                    <a:pt x="12" y="44"/>
                    <a:pt x="1" y="40"/>
                    <a:pt x="1" y="27"/>
                  </a:cubicBezTo>
                  <a:cubicBezTo>
                    <a:pt x="1" y="6"/>
                    <a:pt x="1" y="6"/>
                    <a:pt x="1" y="6"/>
                  </a:cubicBezTo>
                  <a:cubicBezTo>
                    <a:pt x="1" y="4"/>
                    <a:pt x="1" y="3"/>
                    <a:pt x="0" y="0"/>
                  </a:cubicBezTo>
                  <a:cubicBezTo>
                    <a:pt x="10" y="0"/>
                    <a:pt x="10" y="0"/>
                    <a:pt x="10" y="0"/>
                  </a:cubicBezTo>
                  <a:cubicBezTo>
                    <a:pt x="9" y="2"/>
                    <a:pt x="9" y="4"/>
                    <a:pt x="9" y="6"/>
                  </a:cubicBezTo>
                  <a:cubicBezTo>
                    <a:pt x="9" y="27"/>
                    <a:pt x="9" y="27"/>
                    <a:pt x="9" y="27"/>
                  </a:cubicBezTo>
                  <a:cubicBezTo>
                    <a:pt x="9" y="38"/>
                    <a:pt x="16" y="41"/>
                    <a:pt x="25" y="41"/>
                  </a:cubicBezTo>
                  <a:cubicBezTo>
                    <a:pt x="35" y="41"/>
                    <a:pt x="41" y="37"/>
                    <a:pt x="41" y="27"/>
                  </a:cubicBezTo>
                  <a:cubicBezTo>
                    <a:pt x="41" y="4"/>
                    <a:pt x="41" y="4"/>
                    <a:pt x="41" y="4"/>
                  </a:cubicBezTo>
                  <a:cubicBezTo>
                    <a:pt x="41" y="2"/>
                    <a:pt x="41" y="0"/>
                    <a:pt x="41" y="0"/>
                  </a:cubicBezTo>
                  <a:cubicBezTo>
                    <a:pt x="45" y="0"/>
                    <a:pt x="45" y="0"/>
                    <a:pt x="45" y="0"/>
                  </a:cubicBezTo>
                  <a:cubicBezTo>
                    <a:pt x="45" y="0"/>
                    <a:pt x="44" y="2"/>
                    <a:pt x="44" y="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grpSp>
      <p:sp>
        <p:nvSpPr>
          <p:cNvPr id="14" name="Espace réservé du texte 13">
            <a:extLst>
              <a:ext uri="{FF2B5EF4-FFF2-40B4-BE49-F238E27FC236}">
                <a16:creationId xmlns:a16="http://schemas.microsoft.com/office/drawing/2014/main" id="{C8679576-43D9-4D01-B01B-BF72A997A6A7}"/>
              </a:ext>
            </a:extLst>
          </p:cNvPr>
          <p:cNvSpPr>
            <a:spLocks noGrp="1"/>
          </p:cNvSpPr>
          <p:nvPr>
            <p:ph type="body" sz="quarter" idx="25" hasCustomPrompt="1"/>
          </p:nvPr>
        </p:nvSpPr>
        <p:spPr>
          <a:xfrm>
            <a:off x="3937518" y="7126996"/>
            <a:ext cx="2620080" cy="2302499"/>
          </a:xfrm>
        </p:spPr>
        <p:txBody>
          <a:bodyPr rIns="90000" anchor="ctr">
            <a:normAutofit/>
          </a:bodyPr>
          <a:lstStyle>
            <a:lvl1pPr marL="0" indent="0">
              <a:spcBef>
                <a:spcPts val="0"/>
              </a:spcBef>
              <a:spcAft>
                <a:spcPts val="300"/>
              </a:spcAft>
              <a:buNone/>
              <a:defRPr sz="1300" b="1">
                <a:solidFill>
                  <a:schemeClr val="bg1"/>
                </a:solidFill>
              </a:defRPr>
            </a:lvl1pPr>
            <a:lvl2pPr marL="0" indent="0">
              <a:spcAft>
                <a:spcPts val="300"/>
              </a:spcAft>
              <a:buNone/>
              <a:defRPr sz="1300" b="1">
                <a:solidFill>
                  <a:schemeClr val="bg1"/>
                </a:solidFill>
              </a:defRPr>
            </a:lvl2pPr>
            <a:lvl3pPr marL="0" indent="0">
              <a:spcAft>
                <a:spcPts val="300"/>
              </a:spcAft>
              <a:buNone/>
              <a:defRPr sz="900" b="0">
                <a:solidFill>
                  <a:schemeClr val="bg1"/>
                </a:solidFill>
              </a:defRPr>
            </a:lvl3pPr>
            <a:lvl4pPr marL="1371600" indent="0">
              <a:buNone/>
              <a:defRPr sz="1300"/>
            </a:lvl4pPr>
            <a:lvl5pPr marL="1828800" indent="0">
              <a:buNone/>
              <a:defRPr sz="1300"/>
            </a:lvl5pPr>
          </a:lstStyle>
          <a:p>
            <a:pPr lvl="0"/>
            <a:r>
              <a:rPr lang="fr-FR" dirty="0"/>
              <a:t>Prénom Nom - Poste</a:t>
            </a:r>
          </a:p>
          <a:p>
            <a:pPr lvl="1"/>
            <a:r>
              <a:rPr lang="fr-FR" b="1" dirty="0"/>
              <a:t>N° téléphone</a:t>
            </a:r>
          </a:p>
          <a:p>
            <a:pPr lvl="2"/>
            <a:r>
              <a:rPr lang="fr-FR" b="1" dirty="0"/>
              <a:t>Prenom.nom@eurogroupconsulting.fr</a:t>
            </a:r>
          </a:p>
          <a:p>
            <a:pPr lvl="2"/>
            <a:endParaRPr lang="fr-FR" b="1" dirty="0"/>
          </a:p>
        </p:txBody>
      </p:sp>
      <p:sp>
        <p:nvSpPr>
          <p:cNvPr id="31" name="Espace réservé pour une image  4">
            <a:extLst>
              <a:ext uri="{FF2B5EF4-FFF2-40B4-BE49-F238E27FC236}">
                <a16:creationId xmlns:a16="http://schemas.microsoft.com/office/drawing/2014/main" id="{42E79DB3-0848-4514-905F-63951788DC37}"/>
              </a:ext>
            </a:extLst>
          </p:cNvPr>
          <p:cNvSpPr>
            <a:spLocks noGrp="1" noChangeAspect="1"/>
          </p:cNvSpPr>
          <p:nvPr>
            <p:ph type="pic" sz="quarter" idx="26" hasCustomPrompt="1"/>
          </p:nvPr>
        </p:nvSpPr>
        <p:spPr>
          <a:xfrm>
            <a:off x="3428119" y="9417134"/>
            <a:ext cx="1433995" cy="483216"/>
          </a:xfrm>
        </p:spPr>
        <p:txBody>
          <a:bodyPr lIns="0" rIns="0" anchor="ctr">
            <a:noAutofit/>
          </a:bodyPr>
          <a:lstStyle>
            <a:lvl1pPr marL="0" indent="0">
              <a:buNone/>
              <a:defRPr sz="1200">
                <a:solidFill>
                  <a:schemeClr val="bg1"/>
                </a:solidFill>
              </a:defRPr>
            </a:lvl1pPr>
          </a:lstStyle>
          <a:p>
            <a:r>
              <a:rPr lang="fr-FR" dirty="0"/>
              <a:t>Logo</a:t>
            </a:r>
          </a:p>
        </p:txBody>
      </p:sp>
    </p:spTree>
    <p:extLst>
      <p:ext uri="{BB962C8B-B14F-4D97-AF65-F5344CB8AC3E}">
        <p14:creationId xmlns:p14="http://schemas.microsoft.com/office/powerpoint/2010/main" val="2039444778"/>
      </p:ext>
    </p:extLst>
  </p:cSld>
  <p:clrMapOvr>
    <a:masterClrMapping/>
  </p:clrMapOvr>
  <p:extLst>
    <p:ext uri="{DCECCB84-F9BA-43D5-87BE-67443E8EF086}">
      <p15:sldGuideLst xmlns:p15="http://schemas.microsoft.com/office/powerpoint/2012/main">
        <p15:guide id="1" orient="horz" pos="3120">
          <p15:clr>
            <a:srgbClr val="FBAE40"/>
          </p15:clr>
        </p15:guide>
        <p15:guide id="2" pos="2160">
          <p15:clr>
            <a:srgbClr val="FBAE40"/>
          </p15:clr>
        </p15:guide>
        <p15:guide id="3" pos="187">
          <p15:clr>
            <a:srgbClr val="FBAE40"/>
          </p15:clr>
        </p15:guide>
        <p15:guide id="4" pos="4133">
          <p15:clr>
            <a:srgbClr val="FBAE40"/>
          </p15:clr>
        </p15:guide>
        <p15:guide id="5" pos="255">
          <p15:clr>
            <a:srgbClr val="FBAE40"/>
          </p15:clr>
        </p15:guide>
        <p15:guide id="6" pos="4065">
          <p15:clr>
            <a:srgbClr val="FBAE40"/>
          </p15:clr>
        </p15:guide>
        <p15:guide id="7" pos="2319">
          <p15:clr>
            <a:srgbClr val="FBAE40"/>
          </p15:clr>
        </p15:guide>
        <p15:guide id="8" pos="2387">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ro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9200379-C917-42A6-9A2A-B06057C051E8}"/>
              </a:ext>
            </a:extLst>
          </p:cNvPr>
          <p:cNvSpPr/>
          <p:nvPr userDrawn="1"/>
        </p:nvSpPr>
        <p:spPr>
          <a:xfrm>
            <a:off x="0" y="-1"/>
            <a:ext cx="6858000" cy="2013488"/>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EF2D5A82-8D77-45E6-AA23-B540A290A711}"/>
              </a:ext>
            </a:extLst>
          </p:cNvPr>
          <p:cNvSpPr>
            <a:spLocks noGrp="1"/>
          </p:cNvSpPr>
          <p:nvPr userDrawn="1">
            <p:ph type="ctrTitle"/>
          </p:nvPr>
        </p:nvSpPr>
        <p:spPr>
          <a:xfrm>
            <a:off x="296862" y="254184"/>
            <a:ext cx="3756977" cy="842349"/>
          </a:xfrm>
        </p:spPr>
        <p:txBody>
          <a:bodyPr anchor="ctr">
            <a:normAutofit/>
          </a:bodyPr>
          <a:lstStyle>
            <a:lvl1pPr algn="l">
              <a:defRPr sz="2400" b="1" cap="all" baseline="0">
                <a:solidFill>
                  <a:schemeClr val="bg1"/>
                </a:solidFill>
              </a:defRPr>
            </a:lvl1pPr>
          </a:lstStyle>
          <a:p>
            <a:r>
              <a:rPr lang="fr-FR" dirty="0"/>
              <a:t>Modifiez le style du titre</a:t>
            </a:r>
          </a:p>
        </p:txBody>
      </p:sp>
      <p:sp>
        <p:nvSpPr>
          <p:cNvPr id="3" name="Sous-titre 2">
            <a:extLst>
              <a:ext uri="{FF2B5EF4-FFF2-40B4-BE49-F238E27FC236}">
                <a16:creationId xmlns:a16="http://schemas.microsoft.com/office/drawing/2014/main" id="{541AC552-A484-463C-8DBE-D45D5F583960}"/>
              </a:ext>
            </a:extLst>
          </p:cNvPr>
          <p:cNvSpPr>
            <a:spLocks noGrp="1"/>
          </p:cNvSpPr>
          <p:nvPr userDrawn="1">
            <p:ph type="subTitle" idx="1"/>
          </p:nvPr>
        </p:nvSpPr>
        <p:spPr>
          <a:xfrm>
            <a:off x="296863" y="1223299"/>
            <a:ext cx="3523298" cy="790188"/>
          </a:xfrm>
        </p:spPr>
        <p:txBody>
          <a:bodyPr anchor="ctr">
            <a:normAutofit/>
          </a:bodyPr>
          <a:lstStyle>
            <a:lvl1pPr marL="0" indent="0" algn="l">
              <a:buNone/>
              <a:defRPr sz="1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Modifiez le style des sous-titres du masque</a:t>
            </a:r>
          </a:p>
        </p:txBody>
      </p:sp>
      <p:sp>
        <p:nvSpPr>
          <p:cNvPr id="51" name="Espace réservé pour une image  50">
            <a:extLst>
              <a:ext uri="{FF2B5EF4-FFF2-40B4-BE49-F238E27FC236}">
                <a16:creationId xmlns:a16="http://schemas.microsoft.com/office/drawing/2014/main" id="{12CA633A-E6EC-46B7-868F-34C62882F6F9}"/>
              </a:ext>
            </a:extLst>
          </p:cNvPr>
          <p:cNvSpPr>
            <a:spLocks noGrp="1"/>
          </p:cNvSpPr>
          <p:nvPr>
            <p:ph type="pic" sz="quarter" idx="15"/>
          </p:nvPr>
        </p:nvSpPr>
        <p:spPr>
          <a:xfrm>
            <a:off x="3711451" y="0"/>
            <a:ext cx="3146549" cy="4635454"/>
          </a:xfrm>
          <a:custGeom>
            <a:avLst/>
            <a:gdLst>
              <a:gd name="connsiteX0" fmla="*/ 1558110 w 3146549"/>
              <a:gd name="connsiteY0" fmla="*/ 0 h 4635454"/>
              <a:gd name="connsiteX1" fmla="*/ 1559012 w 3146549"/>
              <a:gd name="connsiteY1" fmla="*/ 2420 h 4635454"/>
              <a:gd name="connsiteX2" fmla="*/ 3146549 w 3146549"/>
              <a:gd name="connsiteY2" fmla="*/ 2420 h 4635454"/>
              <a:gd name="connsiteX3" fmla="*/ 3146549 w 3146549"/>
              <a:gd name="connsiteY3" fmla="*/ 4513459 h 4635454"/>
              <a:gd name="connsiteX4" fmla="*/ 3145510 w 3146549"/>
              <a:gd name="connsiteY4" fmla="*/ 4510514 h 4635454"/>
              <a:gd name="connsiteX5" fmla="*/ 3146410 w 3146549"/>
              <a:gd name="connsiteY5" fmla="*/ 4513227 h 4635454"/>
              <a:gd name="connsiteX6" fmla="*/ 136291 w 3146549"/>
              <a:gd name="connsiteY6" fmla="*/ 3036460 h 4635454"/>
              <a:gd name="connsiteX7" fmla="*/ 1558110 w 3146549"/>
              <a:gd name="connsiteY7" fmla="*/ 0 h 4635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46549" h="4635454">
                <a:moveTo>
                  <a:pt x="1558110" y="0"/>
                </a:moveTo>
                <a:lnTo>
                  <a:pt x="1559012" y="2420"/>
                </a:lnTo>
                <a:lnTo>
                  <a:pt x="3146549" y="2420"/>
                </a:lnTo>
                <a:lnTo>
                  <a:pt x="3146549" y="4513459"/>
                </a:lnTo>
                <a:lnTo>
                  <a:pt x="3145510" y="4510514"/>
                </a:lnTo>
                <a:lnTo>
                  <a:pt x="3146410" y="4513227"/>
                </a:lnTo>
                <a:cubicBezTo>
                  <a:pt x="1908233" y="4923835"/>
                  <a:pt x="569333" y="4266970"/>
                  <a:pt x="136291" y="3036460"/>
                </a:cubicBezTo>
                <a:cubicBezTo>
                  <a:pt x="-296752" y="1805950"/>
                  <a:pt x="335673" y="455334"/>
                  <a:pt x="1558110" y="0"/>
                </a:cubicBezTo>
                <a:close/>
              </a:path>
            </a:pathLst>
          </a:custGeom>
          <a:ln>
            <a:noFill/>
          </a:ln>
          <a:effectLst>
            <a:outerShdw blurRad="50800" dist="38100" dir="10800000" algn="r" rotWithShape="0">
              <a:prstClr val="black">
                <a:alpha val="40000"/>
              </a:prstClr>
            </a:outerShdw>
          </a:effectLst>
        </p:spPr>
        <p:txBody>
          <a:bodyPr wrap="square" tIns="1332000" anchor="ctr">
            <a:noAutofit/>
          </a:bodyPr>
          <a:lstStyle>
            <a:lvl1pPr marL="0" indent="0" algn="ctr">
              <a:buNone/>
              <a:defRPr sz="1600">
                <a:solidFill>
                  <a:schemeClr val="tx1"/>
                </a:solidFill>
              </a:defRPr>
            </a:lvl1pPr>
          </a:lstStyle>
          <a:p>
            <a:endParaRPr lang="fr-FR" dirty="0"/>
          </a:p>
        </p:txBody>
      </p:sp>
      <p:sp>
        <p:nvSpPr>
          <p:cNvPr id="53" name="Arc 52">
            <a:extLst>
              <a:ext uri="{FF2B5EF4-FFF2-40B4-BE49-F238E27FC236}">
                <a16:creationId xmlns:a16="http://schemas.microsoft.com/office/drawing/2014/main" id="{BE1AA39D-9E7E-4545-8F66-D76A2478D228}"/>
              </a:ext>
            </a:extLst>
          </p:cNvPr>
          <p:cNvSpPr/>
          <p:nvPr userDrawn="1"/>
        </p:nvSpPr>
        <p:spPr>
          <a:xfrm>
            <a:off x="3527284" y="-190236"/>
            <a:ext cx="4992157" cy="4992157"/>
          </a:xfrm>
          <a:prstGeom prst="arc">
            <a:avLst>
              <a:gd name="adj1" fmla="val 4841684"/>
              <a:gd name="adj2" fmla="val 10776032"/>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74" name="Espace réservé pour une image  73">
            <a:extLst>
              <a:ext uri="{FF2B5EF4-FFF2-40B4-BE49-F238E27FC236}">
                <a16:creationId xmlns:a16="http://schemas.microsoft.com/office/drawing/2014/main" id="{3AC1ED6F-89F7-49BD-8E23-35EA4D9FF1FF}"/>
              </a:ext>
            </a:extLst>
          </p:cNvPr>
          <p:cNvSpPr>
            <a:spLocks noGrp="1"/>
          </p:cNvSpPr>
          <p:nvPr>
            <p:ph type="pic" sz="quarter" idx="17"/>
          </p:nvPr>
        </p:nvSpPr>
        <p:spPr>
          <a:xfrm>
            <a:off x="-3130" y="6438688"/>
            <a:ext cx="2880878" cy="3467312"/>
          </a:xfrm>
          <a:custGeom>
            <a:avLst/>
            <a:gdLst>
              <a:gd name="connsiteX0" fmla="*/ 872066 w 2880878"/>
              <a:gd name="connsiteY0" fmla="*/ 1351 h 3467312"/>
              <a:gd name="connsiteX1" fmla="*/ 2558359 w 2880878"/>
              <a:gd name="connsiteY1" fmla="*/ 865760 h 3467312"/>
              <a:gd name="connsiteX2" fmla="*/ 2275611 w 2880878"/>
              <a:gd name="connsiteY2" fmla="*/ 3340981 h 3467312"/>
              <a:gd name="connsiteX3" fmla="*/ 2133635 w 2880878"/>
              <a:gd name="connsiteY3" fmla="*/ 3462641 h 3467312"/>
              <a:gd name="connsiteX4" fmla="*/ 2136730 w 2880878"/>
              <a:gd name="connsiteY4" fmla="*/ 3467312 h 3467312"/>
              <a:gd name="connsiteX5" fmla="*/ 3130 w 2880878"/>
              <a:gd name="connsiteY5" fmla="*/ 3467312 h 3467312"/>
              <a:gd name="connsiteX6" fmla="*/ 3130 w 2880878"/>
              <a:gd name="connsiteY6" fmla="*/ 252686 h 3467312"/>
              <a:gd name="connsiteX7" fmla="*/ 0 w 2880878"/>
              <a:gd name="connsiteY7" fmla="*/ 247099 h 3467312"/>
              <a:gd name="connsiteX8" fmla="*/ 872066 w 2880878"/>
              <a:gd name="connsiteY8" fmla="*/ 1351 h 34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80878" h="3467312">
                <a:moveTo>
                  <a:pt x="872066" y="1351"/>
                </a:moveTo>
                <a:cubicBezTo>
                  <a:pt x="1526185" y="-23123"/>
                  <a:pt x="2173638" y="285655"/>
                  <a:pt x="2558359" y="865760"/>
                </a:cubicBezTo>
                <a:cubicBezTo>
                  <a:pt x="3082979" y="1656813"/>
                  <a:pt x="2952739" y="2701630"/>
                  <a:pt x="2275611" y="3340981"/>
                </a:cubicBezTo>
                <a:lnTo>
                  <a:pt x="2133635" y="3462641"/>
                </a:lnTo>
                <a:lnTo>
                  <a:pt x="2136730" y="3467312"/>
                </a:lnTo>
                <a:lnTo>
                  <a:pt x="3130" y="3467312"/>
                </a:lnTo>
                <a:lnTo>
                  <a:pt x="3130" y="252686"/>
                </a:lnTo>
                <a:lnTo>
                  <a:pt x="0" y="247099"/>
                </a:lnTo>
                <a:cubicBezTo>
                  <a:pt x="276034" y="92453"/>
                  <a:pt x="574739" y="12475"/>
                  <a:pt x="872066" y="1351"/>
                </a:cubicBezTo>
                <a:close/>
              </a:path>
            </a:pathLst>
          </a:custGeom>
          <a:ln>
            <a:noFill/>
          </a:ln>
          <a:effectLst>
            <a:outerShdw blurRad="50800" dist="38100" algn="l" rotWithShape="0">
              <a:prstClr val="black">
                <a:alpha val="40000"/>
              </a:prstClr>
            </a:outerShdw>
          </a:effectLst>
        </p:spPr>
        <p:txBody>
          <a:bodyPr wrap="square" bIns="1440000" anchor="ctr">
            <a:noAutofit/>
          </a:bodyPr>
          <a:lstStyle>
            <a:lvl1pPr marL="0" indent="0" algn="ctr">
              <a:buNone/>
              <a:defRPr sz="1600">
                <a:solidFill>
                  <a:schemeClr val="tx1"/>
                </a:solidFill>
              </a:defRPr>
            </a:lvl1pPr>
          </a:lstStyle>
          <a:p>
            <a:endParaRPr lang="fr-FR" dirty="0"/>
          </a:p>
        </p:txBody>
      </p:sp>
      <p:sp>
        <p:nvSpPr>
          <p:cNvPr id="75" name="Arc 74">
            <a:extLst>
              <a:ext uri="{FF2B5EF4-FFF2-40B4-BE49-F238E27FC236}">
                <a16:creationId xmlns:a16="http://schemas.microsoft.com/office/drawing/2014/main" id="{97F3B40C-EB70-4694-9F31-EFD3C1B1C785}"/>
              </a:ext>
            </a:extLst>
          </p:cNvPr>
          <p:cNvSpPr/>
          <p:nvPr userDrawn="1"/>
        </p:nvSpPr>
        <p:spPr>
          <a:xfrm>
            <a:off x="-1135851" y="6232597"/>
            <a:ext cx="4217817" cy="4217817"/>
          </a:xfrm>
          <a:prstGeom prst="arc">
            <a:avLst>
              <a:gd name="adj1" fmla="val 15278029"/>
              <a:gd name="adj2" fmla="val 1793800"/>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8" name="Espace réservé du texte 77">
            <a:extLst>
              <a:ext uri="{FF2B5EF4-FFF2-40B4-BE49-F238E27FC236}">
                <a16:creationId xmlns:a16="http://schemas.microsoft.com/office/drawing/2014/main" id="{F6C8A281-F19D-4FFA-84D9-54F8E50ADFF2}"/>
              </a:ext>
            </a:extLst>
          </p:cNvPr>
          <p:cNvSpPr>
            <a:spLocks noGrp="1"/>
          </p:cNvSpPr>
          <p:nvPr>
            <p:ph type="body" sz="quarter" idx="18"/>
          </p:nvPr>
        </p:nvSpPr>
        <p:spPr>
          <a:xfrm>
            <a:off x="296863" y="2194687"/>
            <a:ext cx="2880000" cy="4037909"/>
          </a:xfrm>
        </p:spPr>
        <p:txBody>
          <a:bodyPr>
            <a:normAutofit/>
          </a:bodyPr>
          <a:lstStyle>
            <a:lvl1pPr marL="0" indent="0">
              <a:spcBef>
                <a:spcPts val="0"/>
              </a:spcBef>
              <a:spcAft>
                <a:spcPts val="1800"/>
              </a:spcAft>
              <a:buNone/>
              <a:defRPr sz="1800" b="1" cap="all" baseline="0">
                <a:solidFill>
                  <a:schemeClr val="accent1"/>
                </a:solidFill>
                <a:latin typeface="+mj-lt"/>
              </a:defRPr>
            </a:lvl1pPr>
            <a:lvl2pPr marL="0" indent="0">
              <a:spcBef>
                <a:spcPts val="0"/>
              </a:spcBef>
              <a:spcAft>
                <a:spcPts val="1800"/>
              </a:spcAft>
              <a:buClr>
                <a:schemeClr val="accent1"/>
              </a:buClr>
              <a:buSzPct val="120000"/>
              <a:buFont typeface="+mj-lt"/>
              <a:buNone/>
              <a:defRPr sz="1300">
                <a:solidFill>
                  <a:schemeClr val="tx2"/>
                </a:solidFill>
              </a:defRPr>
            </a:lvl2pPr>
            <a:lvl3pPr marL="0" indent="0">
              <a:spcBef>
                <a:spcPts val="0"/>
              </a:spcBef>
              <a:spcAft>
                <a:spcPts val="1800"/>
              </a:spcAft>
              <a:buNone/>
              <a:defRPr sz="1300">
                <a:solidFill>
                  <a:schemeClr val="tx2">
                    <a:lumMod val="60000"/>
                    <a:lumOff val="40000"/>
                  </a:schemeClr>
                </a:solidFill>
              </a:defRPr>
            </a:lvl3pPr>
            <a:lvl4pPr marL="1371600" indent="0">
              <a:buNone/>
              <a:defRPr/>
            </a:lvl4pPr>
            <a:lvl5pPr marL="1828800" indent="0">
              <a:buNone/>
              <a:defRPr/>
            </a:lvl5pPr>
          </a:lstStyle>
          <a:p>
            <a:pPr lvl="0"/>
            <a:r>
              <a:rPr lang="fr-FR" dirty="0"/>
              <a:t>Modifier les styles du texte du masque</a:t>
            </a:r>
          </a:p>
          <a:p>
            <a:pPr lvl="1"/>
            <a:r>
              <a:rPr lang="fr-FR" dirty="0"/>
              <a:t>Deuxième niveau</a:t>
            </a:r>
          </a:p>
          <a:p>
            <a:pPr lvl="2"/>
            <a:r>
              <a:rPr lang="fr-FR" dirty="0"/>
              <a:t>Troisième niveau</a:t>
            </a:r>
          </a:p>
        </p:txBody>
      </p:sp>
      <p:sp>
        <p:nvSpPr>
          <p:cNvPr id="79" name="Espace réservé du texte 77">
            <a:extLst>
              <a:ext uri="{FF2B5EF4-FFF2-40B4-BE49-F238E27FC236}">
                <a16:creationId xmlns:a16="http://schemas.microsoft.com/office/drawing/2014/main" id="{FB9917CD-777D-45A0-A31A-F3B66811617C}"/>
              </a:ext>
            </a:extLst>
          </p:cNvPr>
          <p:cNvSpPr>
            <a:spLocks noGrp="1"/>
          </p:cNvSpPr>
          <p:nvPr>
            <p:ph type="body" sz="quarter" idx="19"/>
          </p:nvPr>
        </p:nvSpPr>
        <p:spPr>
          <a:xfrm>
            <a:off x="3681137" y="5056106"/>
            <a:ext cx="2880000" cy="4361028"/>
          </a:xfrm>
        </p:spPr>
        <p:txBody>
          <a:bodyPr>
            <a:normAutofit/>
          </a:bodyPr>
          <a:lstStyle>
            <a:lvl1pPr marL="0" indent="0">
              <a:spcBef>
                <a:spcPts val="0"/>
              </a:spcBef>
              <a:spcAft>
                <a:spcPts val="1800"/>
              </a:spcAft>
              <a:buNone/>
              <a:defRPr sz="1800" b="1" cap="all" baseline="0">
                <a:solidFill>
                  <a:schemeClr val="accent1"/>
                </a:solidFill>
                <a:latin typeface="+mj-lt"/>
              </a:defRPr>
            </a:lvl1pPr>
            <a:lvl2pPr marL="0" indent="0">
              <a:spcBef>
                <a:spcPts val="0"/>
              </a:spcBef>
              <a:spcAft>
                <a:spcPts val="1800"/>
              </a:spcAft>
              <a:buClr>
                <a:schemeClr val="accent1"/>
              </a:buClr>
              <a:buSzPct val="120000"/>
              <a:buFont typeface="+mj-lt"/>
              <a:buNone/>
              <a:defRPr sz="1300">
                <a:solidFill>
                  <a:schemeClr val="tx2"/>
                </a:solidFill>
              </a:defRPr>
            </a:lvl2pPr>
            <a:lvl3pPr marL="0" indent="0">
              <a:spcBef>
                <a:spcPts val="0"/>
              </a:spcBef>
              <a:spcAft>
                <a:spcPts val="1800"/>
              </a:spcAft>
              <a:buNone/>
              <a:defRPr sz="1300">
                <a:solidFill>
                  <a:schemeClr val="tx2">
                    <a:lumMod val="60000"/>
                    <a:lumOff val="40000"/>
                  </a:schemeClr>
                </a:solidFill>
              </a:defRPr>
            </a:lvl3pPr>
            <a:lvl4pPr marL="1371600" indent="0">
              <a:buNone/>
              <a:defRPr/>
            </a:lvl4pPr>
            <a:lvl5pPr marL="1828800" indent="0">
              <a:buNone/>
              <a:defRPr/>
            </a:lvl5pPr>
          </a:lstStyle>
          <a:p>
            <a:pPr lvl="0"/>
            <a:r>
              <a:rPr lang="fr-FR" dirty="0"/>
              <a:t>Modifier les styles du texte du masque</a:t>
            </a:r>
          </a:p>
          <a:p>
            <a:pPr lvl="1"/>
            <a:r>
              <a:rPr lang="fr-FR" dirty="0"/>
              <a:t>Deuxième niveau</a:t>
            </a:r>
          </a:p>
          <a:p>
            <a:pPr lvl="2"/>
            <a:r>
              <a:rPr lang="fr-FR" dirty="0"/>
              <a:t>Troisième niveau</a:t>
            </a:r>
          </a:p>
        </p:txBody>
      </p:sp>
      <p:cxnSp>
        <p:nvCxnSpPr>
          <p:cNvPr id="44" name="Connecteur droit 43">
            <a:extLst>
              <a:ext uri="{FF2B5EF4-FFF2-40B4-BE49-F238E27FC236}">
                <a16:creationId xmlns:a16="http://schemas.microsoft.com/office/drawing/2014/main" id="{57B229E1-E293-4FFF-8773-22132E85A93C}"/>
              </a:ext>
            </a:extLst>
          </p:cNvPr>
          <p:cNvCxnSpPr>
            <a:cxnSpLocks/>
          </p:cNvCxnSpPr>
          <p:nvPr userDrawn="1"/>
        </p:nvCxnSpPr>
        <p:spPr>
          <a:xfrm flipH="1">
            <a:off x="404814" y="1223300"/>
            <a:ext cx="668206"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45" name="Espace réservé pour une image  4">
            <a:extLst>
              <a:ext uri="{FF2B5EF4-FFF2-40B4-BE49-F238E27FC236}">
                <a16:creationId xmlns:a16="http://schemas.microsoft.com/office/drawing/2014/main" id="{239A48D1-9A2D-40F8-AE3E-718D029B82E5}"/>
              </a:ext>
            </a:extLst>
          </p:cNvPr>
          <p:cNvSpPr>
            <a:spLocks noGrp="1" noChangeAspect="1"/>
          </p:cNvSpPr>
          <p:nvPr>
            <p:ph type="pic" sz="quarter" idx="26" hasCustomPrompt="1"/>
          </p:nvPr>
        </p:nvSpPr>
        <p:spPr>
          <a:xfrm>
            <a:off x="3428119" y="9417134"/>
            <a:ext cx="1433995" cy="483216"/>
          </a:xfrm>
        </p:spPr>
        <p:txBody>
          <a:bodyPr lIns="0" rIns="0" anchor="ctr">
            <a:noAutofit/>
          </a:bodyPr>
          <a:lstStyle>
            <a:lvl1pPr marL="0" indent="0">
              <a:buNone/>
              <a:defRPr sz="1200">
                <a:solidFill>
                  <a:schemeClr val="tx1"/>
                </a:solidFill>
              </a:defRPr>
            </a:lvl1pPr>
          </a:lstStyle>
          <a:p>
            <a:r>
              <a:rPr lang="fr-FR" dirty="0"/>
              <a:t>Logo</a:t>
            </a:r>
          </a:p>
        </p:txBody>
      </p:sp>
      <p:pic>
        <p:nvPicPr>
          <p:cNvPr id="46" name="Image 4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83653" y="9549740"/>
            <a:ext cx="1332000" cy="211067"/>
          </a:xfrm>
          <a:prstGeom prst="rect">
            <a:avLst/>
          </a:prstGeom>
        </p:spPr>
      </p:pic>
    </p:spTree>
    <p:extLst>
      <p:ext uri="{BB962C8B-B14F-4D97-AF65-F5344CB8AC3E}">
        <p14:creationId xmlns:p14="http://schemas.microsoft.com/office/powerpoint/2010/main" val="3869684821"/>
      </p:ext>
    </p:extLst>
  </p:cSld>
  <p:clrMapOvr>
    <a:masterClrMapping/>
  </p:clrMapOvr>
  <p:extLst>
    <p:ext uri="{DCECCB84-F9BA-43D5-87BE-67443E8EF086}">
      <p15:sldGuideLst xmlns:p15="http://schemas.microsoft.com/office/powerpoint/2012/main">
        <p15:guide id="1" orient="horz" pos="3120">
          <p15:clr>
            <a:srgbClr val="FBAE40"/>
          </p15:clr>
        </p15:guide>
        <p15:guide id="2" pos="2160">
          <p15:clr>
            <a:srgbClr val="FBAE40"/>
          </p15:clr>
        </p15:guide>
        <p15:guide id="3" pos="187">
          <p15:clr>
            <a:srgbClr val="FBAE40"/>
          </p15:clr>
        </p15:guide>
        <p15:guide id="4" pos="4133">
          <p15:clr>
            <a:srgbClr val="FBAE40"/>
          </p15:clr>
        </p15:guide>
        <p15:guide id="5" pos="255">
          <p15:clr>
            <a:srgbClr val="FBAE40"/>
          </p15:clr>
        </p15:guide>
        <p15:guide id="6" pos="4065">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ack">
    <p:spTree>
      <p:nvGrpSpPr>
        <p:cNvPr id="1" name=""/>
        <p:cNvGrpSpPr/>
        <p:nvPr/>
      </p:nvGrpSpPr>
      <p:grpSpPr>
        <a:xfrm>
          <a:off x="0" y="0"/>
          <a:ext cx="0" cy="0"/>
          <a:chOff x="0" y="0"/>
          <a:chExt cx="0" cy="0"/>
        </a:xfrm>
      </p:grpSpPr>
      <p:sp>
        <p:nvSpPr>
          <p:cNvPr id="44" name="ZoneTexte 43">
            <a:extLst>
              <a:ext uri="{FF2B5EF4-FFF2-40B4-BE49-F238E27FC236}">
                <a16:creationId xmlns:a16="http://schemas.microsoft.com/office/drawing/2014/main" id="{71412087-3AB0-4461-A800-1B0A6D1540DD}"/>
              </a:ext>
            </a:extLst>
          </p:cNvPr>
          <p:cNvSpPr txBox="1"/>
          <p:nvPr userDrawn="1"/>
        </p:nvSpPr>
        <p:spPr>
          <a:xfrm>
            <a:off x="344793" y="389037"/>
            <a:ext cx="4114800" cy="954107"/>
          </a:xfrm>
          <a:prstGeom prst="rect">
            <a:avLst/>
          </a:prstGeom>
          <a:noFill/>
        </p:spPr>
        <p:txBody>
          <a:bodyPr wrap="square" rtlCol="0">
            <a:spAutoFit/>
          </a:bodyPr>
          <a:lstStyle/>
          <a:p>
            <a:r>
              <a:rPr lang="fr-FR" sz="2800" b="1" cap="all" dirty="0">
                <a:solidFill>
                  <a:schemeClr val="bg1"/>
                </a:solidFill>
                <a:latin typeface="Trebuchet MS" panose="020B0603020202020204" pitchFamily="34" charset="0"/>
              </a:rPr>
              <a:t>36 heures dans la vie d’une startup</a:t>
            </a:r>
          </a:p>
        </p:txBody>
      </p:sp>
      <p:sp>
        <p:nvSpPr>
          <p:cNvPr id="59" name="Rectangle 58">
            <a:extLst>
              <a:ext uri="{FF2B5EF4-FFF2-40B4-BE49-F238E27FC236}">
                <a16:creationId xmlns:a16="http://schemas.microsoft.com/office/drawing/2014/main" id="{D41ECFF7-746C-405E-9439-2AF82ECFEA8F}"/>
              </a:ext>
            </a:extLst>
          </p:cNvPr>
          <p:cNvSpPr/>
          <p:nvPr userDrawn="1"/>
        </p:nvSpPr>
        <p:spPr>
          <a:xfrm>
            <a:off x="0" y="6650491"/>
            <a:ext cx="6858000" cy="3255509"/>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1" name="Arc 60">
            <a:extLst>
              <a:ext uri="{FF2B5EF4-FFF2-40B4-BE49-F238E27FC236}">
                <a16:creationId xmlns:a16="http://schemas.microsoft.com/office/drawing/2014/main" id="{DE512640-0F56-4ADA-84E2-7B4AEE9CFF43}"/>
              </a:ext>
            </a:extLst>
          </p:cNvPr>
          <p:cNvSpPr/>
          <p:nvPr userDrawn="1"/>
        </p:nvSpPr>
        <p:spPr>
          <a:xfrm>
            <a:off x="-1564114" y="5139162"/>
            <a:ext cx="5331312" cy="5331312"/>
          </a:xfrm>
          <a:prstGeom prst="arc">
            <a:avLst>
              <a:gd name="adj1" fmla="val 15322999"/>
              <a:gd name="adj2" fmla="val 19708520"/>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2" name="Arc 61">
            <a:extLst>
              <a:ext uri="{FF2B5EF4-FFF2-40B4-BE49-F238E27FC236}">
                <a16:creationId xmlns:a16="http://schemas.microsoft.com/office/drawing/2014/main" id="{C3E0DF91-625B-4D54-9A4A-F2117B0B10E8}"/>
              </a:ext>
            </a:extLst>
          </p:cNvPr>
          <p:cNvSpPr/>
          <p:nvPr userDrawn="1"/>
        </p:nvSpPr>
        <p:spPr>
          <a:xfrm>
            <a:off x="-1564114" y="5139162"/>
            <a:ext cx="5331312" cy="5331312"/>
          </a:xfrm>
          <a:prstGeom prst="arc">
            <a:avLst>
              <a:gd name="adj1" fmla="val 20500132"/>
              <a:gd name="adj2" fmla="val 2256244"/>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5" name="ZoneTexte 64">
            <a:extLst>
              <a:ext uri="{FF2B5EF4-FFF2-40B4-BE49-F238E27FC236}">
                <a16:creationId xmlns:a16="http://schemas.microsoft.com/office/drawing/2014/main" id="{51DCE195-1CBB-40BE-8879-0055886F89CB}"/>
              </a:ext>
            </a:extLst>
          </p:cNvPr>
          <p:cNvSpPr txBox="1"/>
          <p:nvPr/>
        </p:nvSpPr>
        <p:spPr>
          <a:xfrm>
            <a:off x="3932849" y="6845131"/>
            <a:ext cx="2772752" cy="369332"/>
          </a:xfrm>
          <a:prstGeom prst="rect">
            <a:avLst/>
          </a:prstGeom>
          <a:noFill/>
        </p:spPr>
        <p:txBody>
          <a:bodyPr wrap="square" rtlCol="0">
            <a:spAutoFit/>
          </a:bodyPr>
          <a:lstStyle/>
          <a:p>
            <a:r>
              <a:rPr lang="fr-FR" b="1" cap="all" dirty="0">
                <a:solidFill>
                  <a:schemeClr val="bg1"/>
                </a:solidFill>
                <a:latin typeface="Trebuchet MS" panose="020B0603020202020204" pitchFamily="34" charset="0"/>
              </a:rPr>
              <a:t>Pour en savoir plus</a:t>
            </a:r>
          </a:p>
        </p:txBody>
      </p:sp>
      <p:sp>
        <p:nvSpPr>
          <p:cNvPr id="94" name="Espace réservé du texte 77">
            <a:extLst>
              <a:ext uri="{FF2B5EF4-FFF2-40B4-BE49-F238E27FC236}">
                <a16:creationId xmlns:a16="http://schemas.microsoft.com/office/drawing/2014/main" id="{C6D2CD1C-7D90-4B2C-AAAD-B5C2854414AD}"/>
              </a:ext>
            </a:extLst>
          </p:cNvPr>
          <p:cNvSpPr>
            <a:spLocks noGrp="1"/>
          </p:cNvSpPr>
          <p:nvPr userDrawn="1">
            <p:ph type="body" sz="quarter" idx="20"/>
          </p:nvPr>
        </p:nvSpPr>
        <p:spPr>
          <a:xfrm>
            <a:off x="296863" y="446519"/>
            <a:ext cx="2880000" cy="4506481"/>
          </a:xfrm>
        </p:spPr>
        <p:txBody>
          <a:bodyPr>
            <a:normAutofit/>
          </a:bodyPr>
          <a:lstStyle>
            <a:lvl1pPr marL="0" indent="0">
              <a:spcBef>
                <a:spcPts val="0"/>
              </a:spcBef>
              <a:spcAft>
                <a:spcPts val="1800"/>
              </a:spcAft>
              <a:buNone/>
              <a:defRPr sz="1800" b="1" cap="all" baseline="0">
                <a:solidFill>
                  <a:schemeClr val="accent1"/>
                </a:solidFill>
                <a:latin typeface="+mj-lt"/>
              </a:defRPr>
            </a:lvl1pPr>
            <a:lvl2pPr marL="0" indent="0">
              <a:spcBef>
                <a:spcPts val="0"/>
              </a:spcBef>
              <a:spcAft>
                <a:spcPts val="1800"/>
              </a:spcAft>
              <a:buClr>
                <a:schemeClr val="accent1"/>
              </a:buClr>
              <a:buSzPct val="120000"/>
              <a:buFont typeface="+mj-lt"/>
              <a:buNone/>
              <a:defRPr sz="1300">
                <a:solidFill>
                  <a:schemeClr val="tx2"/>
                </a:solidFill>
              </a:defRPr>
            </a:lvl2pPr>
            <a:lvl3pPr marL="0" indent="0">
              <a:spcBef>
                <a:spcPts val="0"/>
              </a:spcBef>
              <a:spcAft>
                <a:spcPts val="1800"/>
              </a:spcAft>
              <a:buNone/>
              <a:defRPr sz="1300">
                <a:solidFill>
                  <a:schemeClr val="tx2">
                    <a:lumMod val="60000"/>
                    <a:lumOff val="40000"/>
                  </a:schemeClr>
                </a:solidFill>
              </a:defRPr>
            </a:lvl3pPr>
            <a:lvl4pPr marL="1371600" indent="0">
              <a:buNone/>
              <a:defRPr/>
            </a:lvl4pPr>
            <a:lvl5pPr marL="1828800" indent="0">
              <a:buNone/>
              <a:defRPr/>
            </a:lvl5pPr>
          </a:lstStyle>
          <a:p>
            <a:pPr lvl="0"/>
            <a:r>
              <a:rPr lang="fr-FR" dirty="0"/>
              <a:t>Modifier les styles du texte du masque</a:t>
            </a:r>
          </a:p>
          <a:p>
            <a:pPr lvl="1"/>
            <a:r>
              <a:rPr lang="fr-FR" dirty="0"/>
              <a:t>Deuxième niveau</a:t>
            </a:r>
          </a:p>
          <a:p>
            <a:pPr lvl="2"/>
            <a:r>
              <a:rPr lang="fr-FR" dirty="0"/>
              <a:t>Troisième niveau</a:t>
            </a:r>
          </a:p>
        </p:txBody>
      </p:sp>
      <p:sp>
        <p:nvSpPr>
          <p:cNvPr id="95" name="Espace réservé du texte 77">
            <a:extLst>
              <a:ext uri="{FF2B5EF4-FFF2-40B4-BE49-F238E27FC236}">
                <a16:creationId xmlns:a16="http://schemas.microsoft.com/office/drawing/2014/main" id="{BF71F432-0C76-4011-8DD3-36CAE954C01B}"/>
              </a:ext>
            </a:extLst>
          </p:cNvPr>
          <p:cNvSpPr>
            <a:spLocks noGrp="1"/>
          </p:cNvSpPr>
          <p:nvPr userDrawn="1">
            <p:ph type="body" sz="quarter" idx="21"/>
          </p:nvPr>
        </p:nvSpPr>
        <p:spPr>
          <a:xfrm>
            <a:off x="3677597" y="446519"/>
            <a:ext cx="2880000" cy="6028156"/>
          </a:xfrm>
        </p:spPr>
        <p:txBody>
          <a:bodyPr>
            <a:normAutofit/>
          </a:bodyPr>
          <a:lstStyle>
            <a:lvl1pPr marL="0" indent="0">
              <a:spcBef>
                <a:spcPts val="0"/>
              </a:spcBef>
              <a:spcAft>
                <a:spcPts val="1800"/>
              </a:spcAft>
              <a:buNone/>
              <a:defRPr sz="1800" b="1" cap="all" baseline="0">
                <a:solidFill>
                  <a:schemeClr val="accent1"/>
                </a:solidFill>
                <a:latin typeface="+mj-lt"/>
              </a:defRPr>
            </a:lvl1pPr>
            <a:lvl2pPr marL="0" indent="0">
              <a:spcBef>
                <a:spcPts val="0"/>
              </a:spcBef>
              <a:spcAft>
                <a:spcPts val="1800"/>
              </a:spcAft>
              <a:buClr>
                <a:schemeClr val="accent1"/>
              </a:buClr>
              <a:buSzPct val="120000"/>
              <a:buFont typeface="+mj-lt"/>
              <a:buNone/>
              <a:defRPr sz="1300">
                <a:solidFill>
                  <a:schemeClr val="tx2"/>
                </a:solidFill>
              </a:defRPr>
            </a:lvl2pPr>
            <a:lvl3pPr marL="0" indent="0">
              <a:spcBef>
                <a:spcPts val="0"/>
              </a:spcBef>
              <a:spcAft>
                <a:spcPts val="1800"/>
              </a:spcAft>
              <a:buNone/>
              <a:defRPr sz="1300">
                <a:solidFill>
                  <a:schemeClr val="tx2">
                    <a:lumMod val="60000"/>
                    <a:lumOff val="40000"/>
                  </a:schemeClr>
                </a:solidFill>
              </a:defRPr>
            </a:lvl3pPr>
            <a:lvl4pPr marL="1371600" indent="0">
              <a:buNone/>
              <a:defRPr/>
            </a:lvl4pPr>
            <a:lvl5pPr marL="1828800" indent="0">
              <a:buNone/>
              <a:defRPr/>
            </a:lvl5pPr>
          </a:lstStyle>
          <a:p>
            <a:pPr lvl="0"/>
            <a:r>
              <a:rPr lang="fr-FR" dirty="0"/>
              <a:t>Modifier les styles du texte du masque</a:t>
            </a:r>
          </a:p>
          <a:p>
            <a:pPr lvl="1"/>
            <a:r>
              <a:rPr lang="fr-FR" dirty="0"/>
              <a:t>Deuxième niveau</a:t>
            </a:r>
          </a:p>
          <a:p>
            <a:pPr lvl="2"/>
            <a:r>
              <a:rPr lang="fr-FR" dirty="0"/>
              <a:t>Troisième niveau</a:t>
            </a:r>
          </a:p>
        </p:txBody>
      </p:sp>
      <p:sp>
        <p:nvSpPr>
          <p:cNvPr id="97" name="Espace réservé pour une image  96">
            <a:extLst>
              <a:ext uri="{FF2B5EF4-FFF2-40B4-BE49-F238E27FC236}">
                <a16:creationId xmlns:a16="http://schemas.microsoft.com/office/drawing/2014/main" id="{68626897-67E2-40AA-BA0B-A70ED57D1B64}"/>
              </a:ext>
            </a:extLst>
          </p:cNvPr>
          <p:cNvSpPr>
            <a:spLocks noGrp="1"/>
          </p:cNvSpPr>
          <p:nvPr userDrawn="1">
            <p:ph type="pic" sz="quarter" idx="22"/>
          </p:nvPr>
        </p:nvSpPr>
        <p:spPr>
          <a:xfrm>
            <a:off x="-2510" y="5321538"/>
            <a:ext cx="3585927" cy="4584463"/>
          </a:xfrm>
          <a:custGeom>
            <a:avLst/>
            <a:gdLst>
              <a:gd name="connsiteX0" fmla="*/ 1152655 w 3585927"/>
              <a:gd name="connsiteY0" fmla="*/ 525 h 4584463"/>
              <a:gd name="connsiteX1" fmla="*/ 3268455 w 3585927"/>
              <a:gd name="connsiteY1" fmla="*/ 1268609 h 4584463"/>
              <a:gd name="connsiteX2" fmla="*/ 2625981 w 3585927"/>
              <a:gd name="connsiteY2" fmla="*/ 4443196 h 4584463"/>
              <a:gd name="connsiteX3" fmla="*/ 2428883 w 3585927"/>
              <a:gd name="connsiteY3" fmla="*/ 4581021 h 4584463"/>
              <a:gd name="connsiteX4" fmla="*/ 2430816 w 3585927"/>
              <a:gd name="connsiteY4" fmla="*/ 4584463 h 4584463"/>
              <a:gd name="connsiteX5" fmla="*/ 2511 w 3585927"/>
              <a:gd name="connsiteY5" fmla="*/ 4584463 h 4584463"/>
              <a:gd name="connsiteX6" fmla="*/ 2511 w 3585927"/>
              <a:gd name="connsiteY6" fmla="*/ 264212 h 4584463"/>
              <a:gd name="connsiteX7" fmla="*/ 0 w 3585927"/>
              <a:gd name="connsiteY7" fmla="*/ 259152 h 4584463"/>
              <a:gd name="connsiteX8" fmla="*/ 1152655 w 3585927"/>
              <a:gd name="connsiteY8" fmla="*/ 525 h 4584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85927" h="4584463">
                <a:moveTo>
                  <a:pt x="1152655" y="525"/>
                </a:moveTo>
                <a:cubicBezTo>
                  <a:pt x="2005554" y="18092"/>
                  <a:pt x="2823843" y="475694"/>
                  <a:pt x="3268455" y="1268609"/>
                </a:cubicBezTo>
                <a:cubicBezTo>
                  <a:pt x="3874746" y="2349858"/>
                  <a:pt x="3586626" y="3698736"/>
                  <a:pt x="2625981" y="4443196"/>
                </a:cubicBezTo>
                <a:lnTo>
                  <a:pt x="2428883" y="4581021"/>
                </a:lnTo>
                <a:lnTo>
                  <a:pt x="2430816" y="4584463"/>
                </a:lnTo>
                <a:lnTo>
                  <a:pt x="2511" y="4584463"/>
                </a:lnTo>
                <a:lnTo>
                  <a:pt x="2511" y="264212"/>
                </a:lnTo>
                <a:lnTo>
                  <a:pt x="0" y="259152"/>
                </a:lnTo>
                <a:cubicBezTo>
                  <a:pt x="370141" y="75470"/>
                  <a:pt x="764973" y="-7461"/>
                  <a:pt x="1152655" y="525"/>
                </a:cubicBezTo>
                <a:close/>
              </a:path>
            </a:pathLst>
          </a:custGeom>
          <a:ln>
            <a:noFill/>
          </a:ln>
          <a:effectLst>
            <a:outerShdw blurRad="50800" dist="38100" algn="l" rotWithShape="0">
              <a:prstClr val="black">
                <a:alpha val="40000"/>
              </a:prstClr>
            </a:outerShdw>
          </a:effectLst>
        </p:spPr>
        <p:txBody>
          <a:bodyPr wrap="square" tIns="504000" bIns="46800">
            <a:noAutofit/>
          </a:bodyPr>
          <a:lstStyle>
            <a:lvl1pPr marL="0" indent="0" algn="ctr">
              <a:buNone/>
              <a:defRPr sz="1600"/>
            </a:lvl1pPr>
          </a:lstStyle>
          <a:p>
            <a:endParaRPr lang="fr-FR"/>
          </a:p>
        </p:txBody>
      </p:sp>
      <p:grpSp>
        <p:nvGrpSpPr>
          <p:cNvPr id="98" name="Groupe 56">
            <a:extLst>
              <a:ext uri="{FF2B5EF4-FFF2-40B4-BE49-F238E27FC236}">
                <a16:creationId xmlns:a16="http://schemas.microsoft.com/office/drawing/2014/main" id="{E0456361-62AB-4EF9-A66F-A2336D5C7226}"/>
              </a:ext>
            </a:extLst>
          </p:cNvPr>
          <p:cNvGrpSpPr>
            <a:grpSpLocks noChangeAspect="1"/>
          </p:cNvGrpSpPr>
          <p:nvPr userDrawn="1"/>
        </p:nvGrpSpPr>
        <p:grpSpPr>
          <a:xfrm>
            <a:off x="5142147" y="9593112"/>
            <a:ext cx="1311041" cy="211032"/>
            <a:chOff x="721663" y="6029980"/>
            <a:chExt cx="2055017" cy="330786"/>
          </a:xfrm>
          <a:solidFill>
            <a:schemeClr val="bg1"/>
          </a:solidFill>
        </p:grpSpPr>
        <p:sp>
          <p:nvSpPr>
            <p:cNvPr id="99" name="Freeform 6">
              <a:extLst>
                <a:ext uri="{FF2B5EF4-FFF2-40B4-BE49-F238E27FC236}">
                  <a16:creationId xmlns:a16="http://schemas.microsoft.com/office/drawing/2014/main" id="{12E1EEA8-0D63-4D24-B1EE-4AEB52A797E4}"/>
                </a:ext>
              </a:extLst>
            </p:cNvPr>
            <p:cNvSpPr>
              <a:spLocks/>
            </p:cNvSpPr>
            <p:nvPr/>
          </p:nvSpPr>
          <p:spPr bwMode="auto">
            <a:xfrm>
              <a:off x="1612171" y="6264324"/>
              <a:ext cx="123481" cy="94639"/>
            </a:xfrm>
            <a:custGeom>
              <a:avLst/>
              <a:gdLst>
                <a:gd name="T0" fmla="*/ 0 w 103"/>
                <a:gd name="T1" fmla="*/ 44 h 44"/>
                <a:gd name="T2" fmla="*/ 39 w 58"/>
                <a:gd name="T3" fmla="*/ 0 h 44"/>
                <a:gd name="T4" fmla="*/ 56 w 58"/>
                <a:gd name="T5" fmla="*/ 3 h 44"/>
                <a:gd name="T6" fmla="*/ 57 w 58"/>
                <a:gd name="T7" fmla="*/ 9 h 44"/>
                <a:gd name="T8" fmla="*/ 39 w 58"/>
                <a:gd name="T9" fmla="*/ 3 h 44"/>
                <a:gd name="T10" fmla="*/ 0 w 103"/>
                <a:gd name="T11" fmla="*/ 41 h 44"/>
                <a:gd name="T12" fmla="*/ 57 w 58"/>
                <a:gd name="T13" fmla="*/ 35 h 44"/>
                <a:gd name="T14" fmla="*/ 58 w 58"/>
                <a:gd name="T15" fmla="*/ 38 h 44"/>
                <a:gd name="T16" fmla="*/ 0 w 103"/>
                <a:gd name="T1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44">
                  <a:moveTo>
                    <a:pt x="40" y="44"/>
                  </a:moveTo>
                  <a:cubicBezTo>
                    <a:pt x="0" y="44"/>
                    <a:pt x="3" y="0"/>
                    <a:pt x="39" y="0"/>
                  </a:cubicBezTo>
                  <a:cubicBezTo>
                    <a:pt x="45" y="0"/>
                    <a:pt x="50" y="1"/>
                    <a:pt x="56" y="3"/>
                  </a:cubicBezTo>
                  <a:cubicBezTo>
                    <a:pt x="57" y="9"/>
                    <a:pt x="57" y="9"/>
                    <a:pt x="57" y="9"/>
                  </a:cubicBezTo>
                  <a:cubicBezTo>
                    <a:pt x="54" y="8"/>
                    <a:pt x="48" y="3"/>
                    <a:pt x="39" y="3"/>
                  </a:cubicBezTo>
                  <a:cubicBezTo>
                    <a:pt x="12" y="3"/>
                    <a:pt x="15" y="41"/>
                    <a:pt x="40" y="41"/>
                  </a:cubicBezTo>
                  <a:cubicBezTo>
                    <a:pt x="48" y="41"/>
                    <a:pt x="52" y="39"/>
                    <a:pt x="57" y="35"/>
                  </a:cubicBezTo>
                  <a:cubicBezTo>
                    <a:pt x="58" y="38"/>
                    <a:pt x="58" y="38"/>
                    <a:pt x="58" y="38"/>
                  </a:cubicBezTo>
                  <a:cubicBezTo>
                    <a:pt x="53" y="42"/>
                    <a:pt x="47" y="44"/>
                    <a:pt x="40" y="4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0" name="Freeform 7">
              <a:extLst>
                <a:ext uri="{FF2B5EF4-FFF2-40B4-BE49-F238E27FC236}">
                  <a16:creationId xmlns:a16="http://schemas.microsoft.com/office/drawing/2014/main" id="{6E05FADB-4BD6-493B-8E45-52FC66BCFB41}"/>
                </a:ext>
              </a:extLst>
            </p:cNvPr>
            <p:cNvSpPr>
              <a:spLocks/>
            </p:cNvSpPr>
            <p:nvPr/>
          </p:nvSpPr>
          <p:spPr bwMode="auto">
            <a:xfrm>
              <a:off x="1908706" y="6261620"/>
              <a:ext cx="85626" cy="99146"/>
            </a:xfrm>
            <a:custGeom>
              <a:avLst/>
              <a:gdLst>
                <a:gd name="T0" fmla="*/ 0 w 40"/>
                <a:gd name="T1" fmla="*/ 0 h 46"/>
                <a:gd name="T2" fmla="*/ 37 w 40"/>
                <a:gd name="T3" fmla="*/ 35 h 46"/>
                <a:gd name="T4" fmla="*/ 37 w 40"/>
                <a:gd name="T5" fmla="*/ 5 h 46"/>
                <a:gd name="T6" fmla="*/ 36 w 40"/>
                <a:gd name="T7" fmla="*/ 1 h 46"/>
                <a:gd name="T8" fmla="*/ 40 w 40"/>
                <a:gd name="T9" fmla="*/ 1 h 46"/>
                <a:gd name="T10" fmla="*/ 40 w 40"/>
                <a:gd name="T11" fmla="*/ 5 h 46"/>
                <a:gd name="T12" fmla="*/ 40 w 40"/>
                <a:gd name="T13" fmla="*/ 46 h 46"/>
                <a:gd name="T14" fmla="*/ 38 w 40"/>
                <a:gd name="T15" fmla="*/ 46 h 46"/>
                <a:gd name="T16" fmla="*/ 0 w 40"/>
                <a:gd name="T17" fmla="*/ 10 h 46"/>
                <a:gd name="T18" fmla="*/ 0 w 40"/>
                <a:gd name="T19"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46">
                  <a:moveTo>
                    <a:pt x="0" y="0"/>
                  </a:moveTo>
                  <a:cubicBezTo>
                    <a:pt x="37" y="35"/>
                    <a:pt x="37" y="35"/>
                    <a:pt x="37" y="35"/>
                  </a:cubicBezTo>
                  <a:cubicBezTo>
                    <a:pt x="37" y="5"/>
                    <a:pt x="37" y="5"/>
                    <a:pt x="37" y="5"/>
                  </a:cubicBezTo>
                  <a:cubicBezTo>
                    <a:pt x="37" y="3"/>
                    <a:pt x="36" y="1"/>
                    <a:pt x="36" y="1"/>
                  </a:cubicBezTo>
                  <a:cubicBezTo>
                    <a:pt x="40" y="1"/>
                    <a:pt x="40" y="1"/>
                    <a:pt x="40" y="1"/>
                  </a:cubicBezTo>
                  <a:cubicBezTo>
                    <a:pt x="40" y="1"/>
                    <a:pt x="40" y="3"/>
                    <a:pt x="40" y="5"/>
                  </a:cubicBezTo>
                  <a:cubicBezTo>
                    <a:pt x="40" y="46"/>
                    <a:pt x="40" y="46"/>
                    <a:pt x="40" y="46"/>
                  </a:cubicBezTo>
                  <a:cubicBezTo>
                    <a:pt x="38" y="46"/>
                    <a:pt x="38" y="46"/>
                    <a:pt x="38" y="46"/>
                  </a:cubicBezTo>
                  <a:cubicBezTo>
                    <a:pt x="0" y="10"/>
                    <a:pt x="0" y="10"/>
                    <a:pt x="0" y="1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1" name="Freeform 8">
              <a:extLst>
                <a:ext uri="{FF2B5EF4-FFF2-40B4-BE49-F238E27FC236}">
                  <a16:creationId xmlns:a16="http://schemas.microsoft.com/office/drawing/2014/main" id="{03911745-7142-4C7D-9CB0-3D5C402F9DE8}"/>
                </a:ext>
              </a:extLst>
            </p:cNvPr>
            <p:cNvSpPr>
              <a:spLocks/>
            </p:cNvSpPr>
            <p:nvPr/>
          </p:nvSpPr>
          <p:spPr bwMode="auto">
            <a:xfrm>
              <a:off x="2024075" y="6261620"/>
              <a:ext cx="81119" cy="99146"/>
            </a:xfrm>
            <a:custGeom>
              <a:avLst/>
              <a:gdLst>
                <a:gd name="T0" fmla="*/ 18 w 38"/>
                <a:gd name="T1" fmla="*/ 45 h 46"/>
                <a:gd name="T2" fmla="*/ 1 w 38"/>
                <a:gd name="T3" fmla="*/ 41 h 46"/>
                <a:gd name="T4" fmla="*/ 0 w 38"/>
                <a:gd name="T5" fmla="*/ 35 h 46"/>
                <a:gd name="T6" fmla="*/ 18 w 38"/>
                <a:gd name="T7" fmla="*/ 43 h 46"/>
                <a:gd name="T8" fmla="*/ 29 w 38"/>
                <a:gd name="T9" fmla="*/ 36 h 46"/>
                <a:gd name="T10" fmla="*/ 18 w 38"/>
                <a:gd name="T11" fmla="*/ 24 h 46"/>
                <a:gd name="T12" fmla="*/ 1 w 38"/>
                <a:gd name="T13" fmla="*/ 10 h 46"/>
                <a:gd name="T14" fmla="*/ 18 w 38"/>
                <a:gd name="T15" fmla="*/ 1 h 46"/>
                <a:gd name="T16" fmla="*/ 34 w 38"/>
                <a:gd name="T17" fmla="*/ 4 h 46"/>
                <a:gd name="T18" fmla="*/ 35 w 38"/>
                <a:gd name="T19" fmla="*/ 9 h 46"/>
                <a:gd name="T20" fmla="*/ 17 w 38"/>
                <a:gd name="T21" fmla="*/ 3 h 46"/>
                <a:gd name="T22" fmla="*/ 21 w 38"/>
                <a:gd name="T23" fmla="*/ 18 h 46"/>
                <a:gd name="T24" fmla="*/ 38 w 38"/>
                <a:gd name="T25" fmla="*/ 33 h 46"/>
                <a:gd name="T26" fmla="*/ 18 w 38"/>
                <a:gd name="T27" fmla="*/ 4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46">
                  <a:moveTo>
                    <a:pt x="18" y="45"/>
                  </a:moveTo>
                  <a:cubicBezTo>
                    <a:pt x="17" y="45"/>
                    <a:pt x="10" y="46"/>
                    <a:pt x="1" y="41"/>
                  </a:cubicBezTo>
                  <a:cubicBezTo>
                    <a:pt x="0" y="35"/>
                    <a:pt x="0" y="35"/>
                    <a:pt x="0" y="35"/>
                  </a:cubicBezTo>
                  <a:cubicBezTo>
                    <a:pt x="2" y="37"/>
                    <a:pt x="10" y="43"/>
                    <a:pt x="18" y="43"/>
                  </a:cubicBezTo>
                  <a:cubicBezTo>
                    <a:pt x="22" y="44"/>
                    <a:pt x="28" y="41"/>
                    <a:pt x="29" y="36"/>
                  </a:cubicBezTo>
                  <a:cubicBezTo>
                    <a:pt x="30" y="31"/>
                    <a:pt x="27" y="28"/>
                    <a:pt x="18" y="24"/>
                  </a:cubicBezTo>
                  <a:cubicBezTo>
                    <a:pt x="9" y="20"/>
                    <a:pt x="0" y="17"/>
                    <a:pt x="1" y="10"/>
                  </a:cubicBezTo>
                  <a:cubicBezTo>
                    <a:pt x="2" y="6"/>
                    <a:pt x="8" y="1"/>
                    <a:pt x="18" y="1"/>
                  </a:cubicBezTo>
                  <a:cubicBezTo>
                    <a:pt x="22" y="0"/>
                    <a:pt x="27" y="1"/>
                    <a:pt x="34" y="4"/>
                  </a:cubicBezTo>
                  <a:cubicBezTo>
                    <a:pt x="35" y="9"/>
                    <a:pt x="35" y="9"/>
                    <a:pt x="35" y="9"/>
                  </a:cubicBezTo>
                  <a:cubicBezTo>
                    <a:pt x="27" y="3"/>
                    <a:pt x="21" y="2"/>
                    <a:pt x="17" y="3"/>
                  </a:cubicBezTo>
                  <a:cubicBezTo>
                    <a:pt x="9" y="4"/>
                    <a:pt x="4" y="11"/>
                    <a:pt x="21" y="18"/>
                  </a:cubicBezTo>
                  <a:cubicBezTo>
                    <a:pt x="30" y="22"/>
                    <a:pt x="38" y="25"/>
                    <a:pt x="38" y="33"/>
                  </a:cubicBezTo>
                  <a:cubicBezTo>
                    <a:pt x="38" y="44"/>
                    <a:pt x="21" y="46"/>
                    <a:pt x="18" y="4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2" name="Freeform 9">
              <a:extLst>
                <a:ext uri="{FF2B5EF4-FFF2-40B4-BE49-F238E27FC236}">
                  <a16:creationId xmlns:a16="http://schemas.microsoft.com/office/drawing/2014/main" id="{E1ADD674-FCF7-4325-BC37-9DB43ACCFD1C}"/>
                </a:ext>
              </a:extLst>
            </p:cNvPr>
            <p:cNvSpPr>
              <a:spLocks/>
            </p:cNvSpPr>
            <p:nvPr/>
          </p:nvSpPr>
          <p:spPr bwMode="auto">
            <a:xfrm>
              <a:off x="2262926" y="6264324"/>
              <a:ext cx="67599" cy="94639"/>
            </a:xfrm>
            <a:custGeom>
              <a:avLst/>
              <a:gdLst>
                <a:gd name="T0" fmla="*/ 30 w 32"/>
                <a:gd name="T1" fmla="*/ 44 h 44"/>
                <a:gd name="T2" fmla="*/ 0 w 32"/>
                <a:gd name="T3" fmla="*/ 44 h 44"/>
                <a:gd name="T4" fmla="*/ 1 w 32"/>
                <a:gd name="T5" fmla="*/ 37 h 44"/>
                <a:gd name="T6" fmla="*/ 1 w 32"/>
                <a:gd name="T7" fmla="*/ 7 h 44"/>
                <a:gd name="T8" fmla="*/ 0 w 32"/>
                <a:gd name="T9" fmla="*/ 0 h 44"/>
                <a:gd name="T10" fmla="*/ 10 w 32"/>
                <a:gd name="T11" fmla="*/ 0 h 44"/>
                <a:gd name="T12" fmla="*/ 9 w 32"/>
                <a:gd name="T13" fmla="*/ 6 h 44"/>
                <a:gd name="T14" fmla="*/ 9 w 32"/>
                <a:gd name="T15" fmla="*/ 41 h 44"/>
                <a:gd name="T16" fmla="*/ 23 w 32"/>
                <a:gd name="T17" fmla="*/ 41 h 44"/>
                <a:gd name="T18" fmla="*/ 32 w 32"/>
                <a:gd name="T19" fmla="*/ 39 h 44"/>
                <a:gd name="T20" fmla="*/ 30 w 32"/>
                <a:gd name="T21"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44">
                  <a:moveTo>
                    <a:pt x="30" y="44"/>
                  </a:moveTo>
                  <a:cubicBezTo>
                    <a:pt x="0" y="44"/>
                    <a:pt x="0" y="44"/>
                    <a:pt x="0" y="44"/>
                  </a:cubicBezTo>
                  <a:cubicBezTo>
                    <a:pt x="1" y="41"/>
                    <a:pt x="1" y="40"/>
                    <a:pt x="1" y="37"/>
                  </a:cubicBezTo>
                  <a:cubicBezTo>
                    <a:pt x="1" y="7"/>
                    <a:pt x="1" y="7"/>
                    <a:pt x="1" y="7"/>
                  </a:cubicBezTo>
                  <a:cubicBezTo>
                    <a:pt x="1" y="5"/>
                    <a:pt x="1" y="3"/>
                    <a:pt x="0" y="0"/>
                  </a:cubicBezTo>
                  <a:cubicBezTo>
                    <a:pt x="10" y="0"/>
                    <a:pt x="10" y="0"/>
                    <a:pt x="10" y="0"/>
                  </a:cubicBezTo>
                  <a:cubicBezTo>
                    <a:pt x="9" y="3"/>
                    <a:pt x="9" y="4"/>
                    <a:pt x="9" y="6"/>
                  </a:cubicBezTo>
                  <a:cubicBezTo>
                    <a:pt x="9" y="41"/>
                    <a:pt x="9" y="41"/>
                    <a:pt x="9" y="41"/>
                  </a:cubicBezTo>
                  <a:cubicBezTo>
                    <a:pt x="23" y="41"/>
                    <a:pt x="23" y="41"/>
                    <a:pt x="23" y="41"/>
                  </a:cubicBezTo>
                  <a:cubicBezTo>
                    <a:pt x="25" y="41"/>
                    <a:pt x="27" y="41"/>
                    <a:pt x="32" y="39"/>
                  </a:cubicBezTo>
                  <a:lnTo>
                    <a:pt x="3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3" name="Freeform 10">
              <a:extLst>
                <a:ext uri="{FF2B5EF4-FFF2-40B4-BE49-F238E27FC236}">
                  <a16:creationId xmlns:a16="http://schemas.microsoft.com/office/drawing/2014/main" id="{4AF8BACF-7910-4EA0-B1A1-2DC715D58508}"/>
                </a:ext>
              </a:extLst>
            </p:cNvPr>
            <p:cNvSpPr>
              <a:spLocks/>
            </p:cNvSpPr>
            <p:nvPr/>
          </p:nvSpPr>
          <p:spPr bwMode="auto">
            <a:xfrm>
              <a:off x="2328723" y="6264324"/>
              <a:ext cx="98244" cy="94639"/>
            </a:xfrm>
            <a:custGeom>
              <a:avLst/>
              <a:gdLst>
                <a:gd name="T0" fmla="*/ 38 w 46"/>
                <a:gd name="T1" fmla="*/ 2 h 44"/>
                <a:gd name="T2" fmla="*/ 27 w 46"/>
                <a:gd name="T3" fmla="*/ 2 h 44"/>
                <a:gd name="T4" fmla="*/ 27 w 46"/>
                <a:gd name="T5" fmla="*/ 37 h 44"/>
                <a:gd name="T6" fmla="*/ 28 w 46"/>
                <a:gd name="T7" fmla="*/ 44 h 44"/>
                <a:gd name="T8" fmla="*/ 18 w 46"/>
                <a:gd name="T9" fmla="*/ 44 h 44"/>
                <a:gd name="T10" fmla="*/ 19 w 46"/>
                <a:gd name="T11" fmla="*/ 37 h 44"/>
                <a:gd name="T12" fmla="*/ 19 w 46"/>
                <a:gd name="T13" fmla="*/ 2 h 44"/>
                <a:gd name="T14" fmla="*/ 8 w 46"/>
                <a:gd name="T15" fmla="*/ 2 h 44"/>
                <a:gd name="T16" fmla="*/ 0 w 46"/>
                <a:gd name="T17" fmla="*/ 4 h 44"/>
                <a:gd name="T18" fmla="*/ 2 w 46"/>
                <a:gd name="T19" fmla="*/ 0 h 44"/>
                <a:gd name="T20" fmla="*/ 44 w 46"/>
                <a:gd name="T21" fmla="*/ 0 h 44"/>
                <a:gd name="T22" fmla="*/ 46 w 46"/>
                <a:gd name="T23" fmla="*/ 4 h 44"/>
                <a:gd name="T24" fmla="*/ 38 w 46"/>
                <a:gd name="T25" fmla="*/ 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44">
                  <a:moveTo>
                    <a:pt x="38" y="2"/>
                  </a:moveTo>
                  <a:cubicBezTo>
                    <a:pt x="27" y="2"/>
                    <a:pt x="27" y="2"/>
                    <a:pt x="27" y="2"/>
                  </a:cubicBezTo>
                  <a:cubicBezTo>
                    <a:pt x="27" y="37"/>
                    <a:pt x="27" y="37"/>
                    <a:pt x="27" y="37"/>
                  </a:cubicBezTo>
                  <a:cubicBezTo>
                    <a:pt x="27" y="40"/>
                    <a:pt x="27" y="41"/>
                    <a:pt x="28" y="44"/>
                  </a:cubicBezTo>
                  <a:cubicBezTo>
                    <a:pt x="18" y="44"/>
                    <a:pt x="18" y="44"/>
                    <a:pt x="18" y="44"/>
                  </a:cubicBezTo>
                  <a:cubicBezTo>
                    <a:pt x="19" y="41"/>
                    <a:pt x="19" y="39"/>
                    <a:pt x="19" y="37"/>
                  </a:cubicBezTo>
                  <a:cubicBezTo>
                    <a:pt x="19" y="2"/>
                    <a:pt x="19" y="2"/>
                    <a:pt x="19" y="2"/>
                  </a:cubicBezTo>
                  <a:cubicBezTo>
                    <a:pt x="8" y="2"/>
                    <a:pt x="8" y="2"/>
                    <a:pt x="8" y="2"/>
                  </a:cubicBezTo>
                  <a:cubicBezTo>
                    <a:pt x="6" y="2"/>
                    <a:pt x="5" y="2"/>
                    <a:pt x="0" y="4"/>
                  </a:cubicBezTo>
                  <a:cubicBezTo>
                    <a:pt x="2" y="0"/>
                    <a:pt x="2" y="0"/>
                    <a:pt x="2" y="0"/>
                  </a:cubicBezTo>
                  <a:cubicBezTo>
                    <a:pt x="44" y="0"/>
                    <a:pt x="44" y="0"/>
                    <a:pt x="44" y="0"/>
                  </a:cubicBezTo>
                  <a:cubicBezTo>
                    <a:pt x="46" y="4"/>
                    <a:pt x="46" y="4"/>
                    <a:pt x="46" y="4"/>
                  </a:cubicBezTo>
                  <a:cubicBezTo>
                    <a:pt x="41" y="2"/>
                    <a:pt x="40" y="2"/>
                    <a:pt x="38" y="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4" name="Freeform 11">
              <a:extLst>
                <a:ext uri="{FF2B5EF4-FFF2-40B4-BE49-F238E27FC236}">
                  <a16:creationId xmlns:a16="http://schemas.microsoft.com/office/drawing/2014/main" id="{D93A50D2-BF8A-4A30-9DCA-D19AC42B5D31}"/>
                </a:ext>
              </a:extLst>
            </p:cNvPr>
            <p:cNvSpPr>
              <a:spLocks/>
            </p:cNvSpPr>
            <p:nvPr/>
          </p:nvSpPr>
          <p:spPr bwMode="auto">
            <a:xfrm>
              <a:off x="2450401" y="6264324"/>
              <a:ext cx="20730" cy="94639"/>
            </a:xfrm>
            <a:custGeom>
              <a:avLst/>
              <a:gdLst>
                <a:gd name="T0" fmla="*/ 0 w 10"/>
                <a:gd name="T1" fmla="*/ 44 h 44"/>
                <a:gd name="T2" fmla="*/ 1 w 10"/>
                <a:gd name="T3" fmla="*/ 37 h 44"/>
                <a:gd name="T4" fmla="*/ 1 w 10"/>
                <a:gd name="T5" fmla="*/ 6 h 44"/>
                <a:gd name="T6" fmla="*/ 0 w 10"/>
                <a:gd name="T7" fmla="*/ 0 h 44"/>
                <a:gd name="T8" fmla="*/ 10 w 10"/>
                <a:gd name="T9" fmla="*/ 0 h 44"/>
                <a:gd name="T10" fmla="*/ 9 w 10"/>
                <a:gd name="T11" fmla="*/ 6 h 44"/>
                <a:gd name="T12" fmla="*/ 9 w 10"/>
                <a:gd name="T13" fmla="*/ 37 h 44"/>
                <a:gd name="T14" fmla="*/ 10 w 10"/>
                <a:gd name="T15" fmla="*/ 44 h 44"/>
                <a:gd name="T16" fmla="*/ 0 w 10"/>
                <a:gd name="T1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44">
                  <a:moveTo>
                    <a:pt x="0" y="44"/>
                  </a:moveTo>
                  <a:cubicBezTo>
                    <a:pt x="1" y="41"/>
                    <a:pt x="1" y="39"/>
                    <a:pt x="1" y="37"/>
                  </a:cubicBezTo>
                  <a:cubicBezTo>
                    <a:pt x="1" y="6"/>
                    <a:pt x="1" y="6"/>
                    <a:pt x="1" y="6"/>
                  </a:cubicBezTo>
                  <a:cubicBezTo>
                    <a:pt x="1" y="4"/>
                    <a:pt x="1" y="3"/>
                    <a:pt x="0" y="0"/>
                  </a:cubicBezTo>
                  <a:cubicBezTo>
                    <a:pt x="10" y="0"/>
                    <a:pt x="10" y="0"/>
                    <a:pt x="10" y="0"/>
                  </a:cubicBezTo>
                  <a:cubicBezTo>
                    <a:pt x="9" y="3"/>
                    <a:pt x="9" y="4"/>
                    <a:pt x="9" y="6"/>
                  </a:cubicBezTo>
                  <a:cubicBezTo>
                    <a:pt x="9" y="37"/>
                    <a:pt x="9" y="37"/>
                    <a:pt x="9" y="37"/>
                  </a:cubicBezTo>
                  <a:cubicBezTo>
                    <a:pt x="9" y="39"/>
                    <a:pt x="9" y="41"/>
                    <a:pt x="10" y="44"/>
                  </a:cubicBez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5" name="Freeform 12">
              <a:extLst>
                <a:ext uri="{FF2B5EF4-FFF2-40B4-BE49-F238E27FC236}">
                  <a16:creationId xmlns:a16="http://schemas.microsoft.com/office/drawing/2014/main" id="{BA054AC8-7007-4016-B2E5-2E4725879395}"/>
                </a:ext>
              </a:extLst>
            </p:cNvPr>
            <p:cNvSpPr>
              <a:spLocks/>
            </p:cNvSpPr>
            <p:nvPr/>
          </p:nvSpPr>
          <p:spPr bwMode="auto">
            <a:xfrm>
              <a:off x="2514395" y="6261620"/>
              <a:ext cx="91034" cy="99146"/>
            </a:xfrm>
            <a:custGeom>
              <a:avLst/>
              <a:gdLst>
                <a:gd name="T0" fmla="*/ 43 w 43"/>
                <a:gd name="T1" fmla="*/ 5 h 46"/>
                <a:gd name="T2" fmla="*/ 43 w 43"/>
                <a:gd name="T3" fmla="*/ 46 h 46"/>
                <a:gd name="T4" fmla="*/ 41 w 43"/>
                <a:gd name="T5" fmla="*/ 46 h 46"/>
                <a:gd name="T6" fmla="*/ 4 w 43"/>
                <a:gd name="T7" fmla="*/ 11 h 46"/>
                <a:gd name="T8" fmla="*/ 4 w 43"/>
                <a:gd name="T9" fmla="*/ 40 h 46"/>
                <a:gd name="T10" fmla="*/ 5 w 43"/>
                <a:gd name="T11" fmla="*/ 45 h 46"/>
                <a:gd name="T12" fmla="*/ 0 w 43"/>
                <a:gd name="T13" fmla="*/ 45 h 46"/>
                <a:gd name="T14" fmla="*/ 1 w 43"/>
                <a:gd name="T15" fmla="*/ 40 h 46"/>
                <a:gd name="T16" fmla="*/ 1 w 43"/>
                <a:gd name="T17" fmla="*/ 0 h 46"/>
                <a:gd name="T18" fmla="*/ 2 w 43"/>
                <a:gd name="T19" fmla="*/ 0 h 46"/>
                <a:gd name="T20" fmla="*/ 40 w 43"/>
                <a:gd name="T21" fmla="*/ 35 h 46"/>
                <a:gd name="T22" fmla="*/ 40 w 43"/>
                <a:gd name="T23" fmla="*/ 5 h 46"/>
                <a:gd name="T24" fmla="*/ 39 w 43"/>
                <a:gd name="T25" fmla="*/ 1 h 46"/>
                <a:gd name="T26" fmla="*/ 43 w 43"/>
                <a:gd name="T27" fmla="*/ 1 h 46"/>
                <a:gd name="T28" fmla="*/ 43 w 43"/>
                <a:gd name="T29" fmla="*/ 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 h="46">
                  <a:moveTo>
                    <a:pt x="43" y="5"/>
                  </a:moveTo>
                  <a:cubicBezTo>
                    <a:pt x="43" y="46"/>
                    <a:pt x="43" y="46"/>
                    <a:pt x="43" y="46"/>
                  </a:cubicBezTo>
                  <a:cubicBezTo>
                    <a:pt x="41" y="46"/>
                    <a:pt x="41" y="46"/>
                    <a:pt x="41" y="46"/>
                  </a:cubicBezTo>
                  <a:cubicBezTo>
                    <a:pt x="4" y="11"/>
                    <a:pt x="4" y="11"/>
                    <a:pt x="4" y="11"/>
                  </a:cubicBezTo>
                  <a:cubicBezTo>
                    <a:pt x="4" y="40"/>
                    <a:pt x="4" y="40"/>
                    <a:pt x="4" y="40"/>
                  </a:cubicBezTo>
                  <a:cubicBezTo>
                    <a:pt x="4" y="43"/>
                    <a:pt x="4" y="44"/>
                    <a:pt x="5" y="45"/>
                  </a:cubicBezTo>
                  <a:cubicBezTo>
                    <a:pt x="0" y="45"/>
                    <a:pt x="0" y="45"/>
                    <a:pt x="0" y="45"/>
                  </a:cubicBezTo>
                  <a:cubicBezTo>
                    <a:pt x="0" y="44"/>
                    <a:pt x="1" y="43"/>
                    <a:pt x="1" y="40"/>
                  </a:cubicBezTo>
                  <a:cubicBezTo>
                    <a:pt x="1" y="0"/>
                    <a:pt x="1" y="0"/>
                    <a:pt x="1" y="0"/>
                  </a:cubicBezTo>
                  <a:cubicBezTo>
                    <a:pt x="2" y="0"/>
                    <a:pt x="2" y="0"/>
                    <a:pt x="2" y="0"/>
                  </a:cubicBezTo>
                  <a:cubicBezTo>
                    <a:pt x="40" y="35"/>
                    <a:pt x="40" y="35"/>
                    <a:pt x="40" y="35"/>
                  </a:cubicBezTo>
                  <a:cubicBezTo>
                    <a:pt x="40" y="5"/>
                    <a:pt x="40" y="5"/>
                    <a:pt x="40" y="5"/>
                  </a:cubicBezTo>
                  <a:cubicBezTo>
                    <a:pt x="40" y="3"/>
                    <a:pt x="39" y="1"/>
                    <a:pt x="39" y="1"/>
                  </a:cubicBezTo>
                  <a:cubicBezTo>
                    <a:pt x="43" y="1"/>
                    <a:pt x="43" y="1"/>
                    <a:pt x="43" y="1"/>
                  </a:cubicBezTo>
                  <a:cubicBezTo>
                    <a:pt x="43" y="1"/>
                    <a:pt x="43" y="3"/>
                    <a:pt x="43" y="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6" name="Freeform 13">
              <a:extLst>
                <a:ext uri="{FF2B5EF4-FFF2-40B4-BE49-F238E27FC236}">
                  <a16:creationId xmlns:a16="http://schemas.microsoft.com/office/drawing/2014/main" id="{4B9BA46A-CB2C-4C05-A004-1C8B86DCDF64}"/>
                </a:ext>
              </a:extLst>
            </p:cNvPr>
            <p:cNvSpPr>
              <a:spLocks/>
            </p:cNvSpPr>
            <p:nvPr/>
          </p:nvSpPr>
          <p:spPr bwMode="auto">
            <a:xfrm>
              <a:off x="721663" y="6036289"/>
              <a:ext cx="134297" cy="180265"/>
            </a:xfrm>
            <a:custGeom>
              <a:avLst/>
              <a:gdLst>
                <a:gd name="T0" fmla="*/ 59 w 63"/>
                <a:gd name="T1" fmla="*/ 84 h 84"/>
                <a:gd name="T2" fmla="*/ 0 w 63"/>
                <a:gd name="T3" fmla="*/ 84 h 84"/>
                <a:gd name="T4" fmla="*/ 3 w 63"/>
                <a:gd name="T5" fmla="*/ 70 h 84"/>
                <a:gd name="T6" fmla="*/ 3 w 63"/>
                <a:gd name="T7" fmla="*/ 13 h 84"/>
                <a:gd name="T8" fmla="*/ 0 w 63"/>
                <a:gd name="T9" fmla="*/ 0 h 84"/>
                <a:gd name="T10" fmla="*/ 56 w 63"/>
                <a:gd name="T11" fmla="*/ 0 h 84"/>
                <a:gd name="T12" fmla="*/ 61 w 63"/>
                <a:gd name="T13" fmla="*/ 8 h 84"/>
                <a:gd name="T14" fmla="*/ 44 w 63"/>
                <a:gd name="T15" fmla="*/ 5 h 84"/>
                <a:gd name="T16" fmla="*/ 18 w 63"/>
                <a:gd name="T17" fmla="*/ 5 h 84"/>
                <a:gd name="T18" fmla="*/ 18 w 63"/>
                <a:gd name="T19" fmla="*/ 38 h 84"/>
                <a:gd name="T20" fmla="*/ 54 w 63"/>
                <a:gd name="T21" fmla="*/ 38 h 84"/>
                <a:gd name="T22" fmla="*/ 52 w 63"/>
                <a:gd name="T23" fmla="*/ 43 h 84"/>
                <a:gd name="T24" fmla="*/ 18 w 63"/>
                <a:gd name="T25" fmla="*/ 43 h 84"/>
                <a:gd name="T26" fmla="*/ 18 w 63"/>
                <a:gd name="T27" fmla="*/ 79 h 84"/>
                <a:gd name="T28" fmla="*/ 46 w 63"/>
                <a:gd name="T29" fmla="*/ 79 h 84"/>
                <a:gd name="T30" fmla="*/ 63 w 63"/>
                <a:gd name="T31" fmla="*/ 76 h 84"/>
                <a:gd name="T32" fmla="*/ 59 w 63"/>
                <a:gd name="T33"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 h="84">
                  <a:moveTo>
                    <a:pt x="59" y="84"/>
                  </a:moveTo>
                  <a:cubicBezTo>
                    <a:pt x="0" y="84"/>
                    <a:pt x="0" y="84"/>
                    <a:pt x="0" y="84"/>
                  </a:cubicBezTo>
                  <a:cubicBezTo>
                    <a:pt x="3" y="78"/>
                    <a:pt x="3" y="77"/>
                    <a:pt x="3" y="70"/>
                  </a:cubicBezTo>
                  <a:cubicBezTo>
                    <a:pt x="3" y="13"/>
                    <a:pt x="3" y="13"/>
                    <a:pt x="3" y="13"/>
                  </a:cubicBezTo>
                  <a:cubicBezTo>
                    <a:pt x="3" y="9"/>
                    <a:pt x="3" y="5"/>
                    <a:pt x="0" y="0"/>
                  </a:cubicBezTo>
                  <a:cubicBezTo>
                    <a:pt x="56" y="0"/>
                    <a:pt x="56" y="0"/>
                    <a:pt x="56" y="0"/>
                  </a:cubicBezTo>
                  <a:cubicBezTo>
                    <a:pt x="61" y="8"/>
                    <a:pt x="61" y="8"/>
                    <a:pt x="61" y="8"/>
                  </a:cubicBezTo>
                  <a:cubicBezTo>
                    <a:pt x="50" y="4"/>
                    <a:pt x="48" y="5"/>
                    <a:pt x="44" y="5"/>
                  </a:cubicBezTo>
                  <a:cubicBezTo>
                    <a:pt x="18" y="5"/>
                    <a:pt x="18" y="5"/>
                    <a:pt x="18" y="5"/>
                  </a:cubicBezTo>
                  <a:cubicBezTo>
                    <a:pt x="18" y="38"/>
                    <a:pt x="18" y="38"/>
                    <a:pt x="18" y="38"/>
                  </a:cubicBezTo>
                  <a:cubicBezTo>
                    <a:pt x="54" y="38"/>
                    <a:pt x="54" y="38"/>
                    <a:pt x="54" y="38"/>
                  </a:cubicBezTo>
                  <a:cubicBezTo>
                    <a:pt x="52" y="43"/>
                    <a:pt x="52" y="43"/>
                    <a:pt x="52" y="43"/>
                  </a:cubicBezTo>
                  <a:cubicBezTo>
                    <a:pt x="18" y="43"/>
                    <a:pt x="18" y="43"/>
                    <a:pt x="18" y="43"/>
                  </a:cubicBezTo>
                  <a:cubicBezTo>
                    <a:pt x="18" y="79"/>
                    <a:pt x="18" y="79"/>
                    <a:pt x="18" y="79"/>
                  </a:cubicBezTo>
                  <a:cubicBezTo>
                    <a:pt x="46" y="79"/>
                    <a:pt x="46" y="79"/>
                    <a:pt x="46" y="79"/>
                  </a:cubicBezTo>
                  <a:cubicBezTo>
                    <a:pt x="50" y="79"/>
                    <a:pt x="52" y="79"/>
                    <a:pt x="63" y="76"/>
                  </a:cubicBezTo>
                  <a:lnTo>
                    <a:pt x="59" y="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7" name="Freeform 14">
              <a:extLst>
                <a:ext uri="{FF2B5EF4-FFF2-40B4-BE49-F238E27FC236}">
                  <a16:creationId xmlns:a16="http://schemas.microsoft.com/office/drawing/2014/main" id="{2B3D4348-0282-4E7C-97B3-374DF06D9D47}"/>
                </a:ext>
              </a:extLst>
            </p:cNvPr>
            <p:cNvSpPr>
              <a:spLocks/>
            </p:cNvSpPr>
            <p:nvPr/>
          </p:nvSpPr>
          <p:spPr bwMode="auto">
            <a:xfrm>
              <a:off x="917250" y="6036289"/>
              <a:ext cx="190179" cy="184771"/>
            </a:xfrm>
            <a:custGeom>
              <a:avLst/>
              <a:gdLst>
                <a:gd name="T0" fmla="*/ 87 w 89"/>
                <a:gd name="T1" fmla="*/ 8 h 86"/>
                <a:gd name="T2" fmla="*/ 87 w 89"/>
                <a:gd name="T3" fmla="*/ 51 h 86"/>
                <a:gd name="T4" fmla="*/ 46 w 89"/>
                <a:gd name="T5" fmla="*/ 86 h 86"/>
                <a:gd name="T6" fmla="*/ 2 w 89"/>
                <a:gd name="T7" fmla="*/ 51 h 86"/>
                <a:gd name="T8" fmla="*/ 2 w 89"/>
                <a:gd name="T9" fmla="*/ 13 h 86"/>
                <a:gd name="T10" fmla="*/ 0 w 89"/>
                <a:gd name="T11" fmla="*/ 0 h 86"/>
                <a:gd name="T12" fmla="*/ 20 w 89"/>
                <a:gd name="T13" fmla="*/ 0 h 86"/>
                <a:gd name="T14" fmla="*/ 18 w 89"/>
                <a:gd name="T15" fmla="*/ 13 h 86"/>
                <a:gd name="T16" fmla="*/ 18 w 89"/>
                <a:gd name="T17" fmla="*/ 51 h 86"/>
                <a:gd name="T18" fmla="*/ 49 w 89"/>
                <a:gd name="T19" fmla="*/ 79 h 86"/>
                <a:gd name="T20" fmla="*/ 81 w 89"/>
                <a:gd name="T21" fmla="*/ 51 h 86"/>
                <a:gd name="T22" fmla="*/ 81 w 89"/>
                <a:gd name="T23" fmla="*/ 8 h 86"/>
                <a:gd name="T24" fmla="*/ 80 w 89"/>
                <a:gd name="T25" fmla="*/ 0 h 86"/>
                <a:gd name="T26" fmla="*/ 89 w 89"/>
                <a:gd name="T27" fmla="*/ 0 h 86"/>
                <a:gd name="T28" fmla="*/ 87 w 89"/>
                <a:gd name="T29" fmla="*/ 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9" h="86">
                  <a:moveTo>
                    <a:pt x="87" y="8"/>
                  </a:moveTo>
                  <a:cubicBezTo>
                    <a:pt x="87" y="51"/>
                    <a:pt x="87" y="51"/>
                    <a:pt x="87" y="51"/>
                  </a:cubicBezTo>
                  <a:cubicBezTo>
                    <a:pt x="87" y="75"/>
                    <a:pt x="70" y="86"/>
                    <a:pt x="46" y="86"/>
                  </a:cubicBezTo>
                  <a:cubicBezTo>
                    <a:pt x="23" y="86"/>
                    <a:pt x="2" y="78"/>
                    <a:pt x="2" y="51"/>
                  </a:cubicBezTo>
                  <a:cubicBezTo>
                    <a:pt x="2" y="13"/>
                    <a:pt x="2" y="13"/>
                    <a:pt x="2" y="13"/>
                  </a:cubicBezTo>
                  <a:cubicBezTo>
                    <a:pt x="2" y="9"/>
                    <a:pt x="3" y="5"/>
                    <a:pt x="0" y="0"/>
                  </a:cubicBezTo>
                  <a:cubicBezTo>
                    <a:pt x="20" y="0"/>
                    <a:pt x="20" y="0"/>
                    <a:pt x="20" y="0"/>
                  </a:cubicBezTo>
                  <a:cubicBezTo>
                    <a:pt x="18" y="5"/>
                    <a:pt x="18" y="8"/>
                    <a:pt x="18" y="13"/>
                  </a:cubicBezTo>
                  <a:cubicBezTo>
                    <a:pt x="18" y="51"/>
                    <a:pt x="18" y="51"/>
                    <a:pt x="18" y="51"/>
                  </a:cubicBezTo>
                  <a:cubicBezTo>
                    <a:pt x="18" y="73"/>
                    <a:pt x="32" y="79"/>
                    <a:pt x="49" y="79"/>
                  </a:cubicBezTo>
                  <a:cubicBezTo>
                    <a:pt x="69" y="79"/>
                    <a:pt x="81" y="70"/>
                    <a:pt x="81" y="51"/>
                  </a:cubicBezTo>
                  <a:cubicBezTo>
                    <a:pt x="81" y="8"/>
                    <a:pt x="81" y="8"/>
                    <a:pt x="81" y="8"/>
                  </a:cubicBezTo>
                  <a:cubicBezTo>
                    <a:pt x="81" y="4"/>
                    <a:pt x="80" y="1"/>
                    <a:pt x="80" y="0"/>
                  </a:cubicBezTo>
                  <a:cubicBezTo>
                    <a:pt x="89" y="0"/>
                    <a:pt x="89" y="0"/>
                    <a:pt x="89" y="0"/>
                  </a:cubicBezTo>
                  <a:cubicBezTo>
                    <a:pt x="88" y="1"/>
                    <a:pt x="87" y="4"/>
                    <a:pt x="87" y="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8" name="Freeform 15">
              <a:extLst>
                <a:ext uri="{FF2B5EF4-FFF2-40B4-BE49-F238E27FC236}">
                  <a16:creationId xmlns:a16="http://schemas.microsoft.com/office/drawing/2014/main" id="{C54504B4-5F22-4E5B-ACA2-6BE30D842B7D}"/>
                </a:ext>
              </a:extLst>
            </p:cNvPr>
            <p:cNvSpPr>
              <a:spLocks/>
            </p:cNvSpPr>
            <p:nvPr/>
          </p:nvSpPr>
          <p:spPr bwMode="auto">
            <a:xfrm>
              <a:off x="2373789" y="6036289"/>
              <a:ext cx="189278" cy="184771"/>
            </a:xfrm>
            <a:custGeom>
              <a:avLst/>
              <a:gdLst>
                <a:gd name="T0" fmla="*/ 88 w 89"/>
                <a:gd name="T1" fmla="*/ 8 h 86"/>
                <a:gd name="T2" fmla="*/ 88 w 89"/>
                <a:gd name="T3" fmla="*/ 51 h 86"/>
                <a:gd name="T4" fmla="*/ 47 w 89"/>
                <a:gd name="T5" fmla="*/ 86 h 86"/>
                <a:gd name="T6" fmla="*/ 3 w 89"/>
                <a:gd name="T7" fmla="*/ 51 h 86"/>
                <a:gd name="T8" fmla="*/ 3 w 89"/>
                <a:gd name="T9" fmla="*/ 13 h 86"/>
                <a:gd name="T10" fmla="*/ 0 w 89"/>
                <a:gd name="T11" fmla="*/ 0 h 86"/>
                <a:gd name="T12" fmla="*/ 21 w 89"/>
                <a:gd name="T13" fmla="*/ 0 h 86"/>
                <a:gd name="T14" fmla="*/ 19 w 89"/>
                <a:gd name="T15" fmla="*/ 13 h 86"/>
                <a:gd name="T16" fmla="*/ 19 w 89"/>
                <a:gd name="T17" fmla="*/ 51 h 86"/>
                <a:gd name="T18" fmla="*/ 50 w 89"/>
                <a:gd name="T19" fmla="*/ 79 h 86"/>
                <a:gd name="T20" fmla="*/ 82 w 89"/>
                <a:gd name="T21" fmla="*/ 51 h 86"/>
                <a:gd name="T22" fmla="*/ 82 w 89"/>
                <a:gd name="T23" fmla="*/ 8 h 86"/>
                <a:gd name="T24" fmla="*/ 81 w 89"/>
                <a:gd name="T25" fmla="*/ 0 h 86"/>
                <a:gd name="T26" fmla="*/ 89 w 89"/>
                <a:gd name="T27" fmla="*/ 0 h 86"/>
                <a:gd name="T28" fmla="*/ 88 w 89"/>
                <a:gd name="T29" fmla="*/ 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9" h="86">
                  <a:moveTo>
                    <a:pt x="88" y="8"/>
                  </a:moveTo>
                  <a:cubicBezTo>
                    <a:pt x="88" y="51"/>
                    <a:pt x="88" y="51"/>
                    <a:pt x="88" y="51"/>
                  </a:cubicBezTo>
                  <a:cubicBezTo>
                    <a:pt x="88" y="75"/>
                    <a:pt x="71" y="86"/>
                    <a:pt x="47" y="86"/>
                  </a:cubicBezTo>
                  <a:cubicBezTo>
                    <a:pt x="24" y="86"/>
                    <a:pt x="3" y="78"/>
                    <a:pt x="3" y="51"/>
                  </a:cubicBezTo>
                  <a:cubicBezTo>
                    <a:pt x="3" y="13"/>
                    <a:pt x="3" y="13"/>
                    <a:pt x="3" y="13"/>
                  </a:cubicBezTo>
                  <a:cubicBezTo>
                    <a:pt x="3" y="9"/>
                    <a:pt x="3" y="5"/>
                    <a:pt x="0" y="0"/>
                  </a:cubicBezTo>
                  <a:cubicBezTo>
                    <a:pt x="21" y="0"/>
                    <a:pt x="21" y="0"/>
                    <a:pt x="21" y="0"/>
                  </a:cubicBezTo>
                  <a:cubicBezTo>
                    <a:pt x="19" y="5"/>
                    <a:pt x="19" y="8"/>
                    <a:pt x="19" y="13"/>
                  </a:cubicBezTo>
                  <a:cubicBezTo>
                    <a:pt x="19" y="51"/>
                    <a:pt x="19" y="51"/>
                    <a:pt x="19" y="51"/>
                  </a:cubicBezTo>
                  <a:cubicBezTo>
                    <a:pt x="19" y="73"/>
                    <a:pt x="33" y="79"/>
                    <a:pt x="50" y="79"/>
                  </a:cubicBezTo>
                  <a:cubicBezTo>
                    <a:pt x="69" y="79"/>
                    <a:pt x="82" y="70"/>
                    <a:pt x="82" y="51"/>
                  </a:cubicBezTo>
                  <a:cubicBezTo>
                    <a:pt x="82" y="8"/>
                    <a:pt x="82" y="8"/>
                    <a:pt x="82" y="8"/>
                  </a:cubicBezTo>
                  <a:cubicBezTo>
                    <a:pt x="82" y="4"/>
                    <a:pt x="81" y="1"/>
                    <a:pt x="81" y="0"/>
                  </a:cubicBezTo>
                  <a:cubicBezTo>
                    <a:pt x="89" y="0"/>
                    <a:pt x="89" y="0"/>
                    <a:pt x="89" y="0"/>
                  </a:cubicBezTo>
                  <a:cubicBezTo>
                    <a:pt x="89" y="1"/>
                    <a:pt x="88" y="4"/>
                    <a:pt x="88" y="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9" name="Freeform 16">
              <a:extLst>
                <a:ext uri="{FF2B5EF4-FFF2-40B4-BE49-F238E27FC236}">
                  <a16:creationId xmlns:a16="http://schemas.microsoft.com/office/drawing/2014/main" id="{F86FF4A4-DCF1-4277-838A-4DBD76FB456B}"/>
                </a:ext>
              </a:extLst>
            </p:cNvPr>
            <p:cNvSpPr>
              <a:spLocks/>
            </p:cNvSpPr>
            <p:nvPr/>
          </p:nvSpPr>
          <p:spPr bwMode="auto">
            <a:xfrm>
              <a:off x="1175029" y="6029980"/>
              <a:ext cx="179363" cy="186574"/>
            </a:xfrm>
            <a:custGeom>
              <a:avLst/>
              <a:gdLst>
                <a:gd name="T0" fmla="*/ 18 w 84"/>
                <a:gd name="T1" fmla="*/ 7 h 87"/>
                <a:gd name="T2" fmla="*/ 18 w 84"/>
                <a:gd name="T3" fmla="*/ 73 h 87"/>
                <a:gd name="T4" fmla="*/ 21 w 84"/>
                <a:gd name="T5" fmla="*/ 87 h 87"/>
                <a:gd name="T6" fmla="*/ 0 w 84"/>
                <a:gd name="T7" fmla="*/ 87 h 87"/>
                <a:gd name="T8" fmla="*/ 3 w 84"/>
                <a:gd name="T9" fmla="*/ 73 h 87"/>
                <a:gd name="T10" fmla="*/ 3 w 84"/>
                <a:gd name="T11" fmla="*/ 16 h 87"/>
                <a:gd name="T12" fmla="*/ 0 w 84"/>
                <a:gd name="T13" fmla="*/ 3 h 87"/>
                <a:gd name="T14" fmla="*/ 17 w 84"/>
                <a:gd name="T15" fmla="*/ 3 h 87"/>
                <a:gd name="T16" fmla="*/ 21 w 84"/>
                <a:gd name="T17" fmla="*/ 3 h 87"/>
                <a:gd name="T18" fmla="*/ 67 w 84"/>
                <a:gd name="T19" fmla="*/ 27 h 87"/>
                <a:gd name="T20" fmla="*/ 40 w 84"/>
                <a:gd name="T21" fmla="*/ 51 h 87"/>
                <a:gd name="T22" fmla="*/ 84 w 84"/>
                <a:gd name="T23" fmla="*/ 87 h 87"/>
                <a:gd name="T24" fmla="*/ 60 w 84"/>
                <a:gd name="T25" fmla="*/ 87 h 87"/>
                <a:gd name="T26" fmla="*/ 24 w 84"/>
                <a:gd name="T27" fmla="*/ 49 h 87"/>
                <a:gd name="T28" fmla="*/ 24 w 84"/>
                <a:gd name="T29" fmla="*/ 47 h 87"/>
                <a:gd name="T30" fmla="*/ 30 w 84"/>
                <a:gd name="T31" fmla="*/ 47 h 87"/>
                <a:gd name="T32" fmla="*/ 51 w 84"/>
                <a:gd name="T33" fmla="*/ 27 h 87"/>
                <a:gd name="T34" fmla="*/ 24 w 84"/>
                <a:gd name="T35" fmla="*/ 7 h 87"/>
                <a:gd name="T36" fmla="*/ 18 w 84"/>
                <a:gd name="T37"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4" h="87">
                  <a:moveTo>
                    <a:pt x="18" y="7"/>
                  </a:moveTo>
                  <a:cubicBezTo>
                    <a:pt x="18" y="73"/>
                    <a:pt x="18" y="73"/>
                    <a:pt x="18" y="73"/>
                  </a:cubicBezTo>
                  <a:cubicBezTo>
                    <a:pt x="18" y="78"/>
                    <a:pt x="18" y="81"/>
                    <a:pt x="21" y="87"/>
                  </a:cubicBezTo>
                  <a:cubicBezTo>
                    <a:pt x="0" y="87"/>
                    <a:pt x="0" y="87"/>
                    <a:pt x="0" y="87"/>
                  </a:cubicBezTo>
                  <a:cubicBezTo>
                    <a:pt x="3" y="81"/>
                    <a:pt x="3" y="78"/>
                    <a:pt x="3" y="73"/>
                  </a:cubicBezTo>
                  <a:cubicBezTo>
                    <a:pt x="3" y="16"/>
                    <a:pt x="3" y="16"/>
                    <a:pt x="3" y="16"/>
                  </a:cubicBezTo>
                  <a:cubicBezTo>
                    <a:pt x="3" y="12"/>
                    <a:pt x="3" y="8"/>
                    <a:pt x="0" y="3"/>
                  </a:cubicBezTo>
                  <a:cubicBezTo>
                    <a:pt x="17" y="3"/>
                    <a:pt x="17" y="3"/>
                    <a:pt x="17" y="3"/>
                  </a:cubicBezTo>
                  <a:cubicBezTo>
                    <a:pt x="21" y="3"/>
                    <a:pt x="21" y="3"/>
                    <a:pt x="21" y="3"/>
                  </a:cubicBezTo>
                  <a:cubicBezTo>
                    <a:pt x="32" y="3"/>
                    <a:pt x="67" y="0"/>
                    <a:pt x="67" y="27"/>
                  </a:cubicBezTo>
                  <a:cubicBezTo>
                    <a:pt x="67" y="38"/>
                    <a:pt x="57" y="51"/>
                    <a:pt x="40" y="51"/>
                  </a:cubicBezTo>
                  <a:cubicBezTo>
                    <a:pt x="53" y="64"/>
                    <a:pt x="61" y="70"/>
                    <a:pt x="84" y="87"/>
                  </a:cubicBezTo>
                  <a:cubicBezTo>
                    <a:pt x="60" y="87"/>
                    <a:pt x="60" y="87"/>
                    <a:pt x="60" y="87"/>
                  </a:cubicBezTo>
                  <a:cubicBezTo>
                    <a:pt x="44" y="71"/>
                    <a:pt x="37" y="64"/>
                    <a:pt x="24" y="49"/>
                  </a:cubicBezTo>
                  <a:cubicBezTo>
                    <a:pt x="24" y="47"/>
                    <a:pt x="24" y="47"/>
                    <a:pt x="24" y="47"/>
                  </a:cubicBezTo>
                  <a:cubicBezTo>
                    <a:pt x="30" y="47"/>
                    <a:pt x="30" y="47"/>
                    <a:pt x="30" y="47"/>
                  </a:cubicBezTo>
                  <a:cubicBezTo>
                    <a:pt x="44" y="47"/>
                    <a:pt x="51" y="37"/>
                    <a:pt x="51" y="27"/>
                  </a:cubicBezTo>
                  <a:cubicBezTo>
                    <a:pt x="51" y="12"/>
                    <a:pt x="41" y="7"/>
                    <a:pt x="24" y="7"/>
                  </a:cubicBezTo>
                  <a:lnTo>
                    <a:pt x="18"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10" name="Freeform 17">
              <a:extLst>
                <a:ext uri="{FF2B5EF4-FFF2-40B4-BE49-F238E27FC236}">
                  <a16:creationId xmlns:a16="http://schemas.microsoft.com/office/drawing/2014/main" id="{CB96773A-C9AD-400D-9297-17FE7F14798F}"/>
                </a:ext>
              </a:extLst>
            </p:cNvPr>
            <p:cNvSpPr>
              <a:spLocks/>
            </p:cNvSpPr>
            <p:nvPr/>
          </p:nvSpPr>
          <p:spPr bwMode="auto">
            <a:xfrm>
              <a:off x="1616677" y="6031783"/>
              <a:ext cx="240653" cy="186574"/>
            </a:xfrm>
            <a:custGeom>
              <a:avLst/>
              <a:gdLst>
                <a:gd name="T0" fmla="*/ 111 w 113"/>
                <a:gd name="T1" fmla="*/ 56 h 87"/>
                <a:gd name="T2" fmla="*/ 111 w 113"/>
                <a:gd name="T3" fmla="*/ 81 h 87"/>
                <a:gd name="T4" fmla="*/ 74 w 113"/>
                <a:gd name="T5" fmla="*/ 87 h 87"/>
                <a:gd name="T6" fmla="*/ 75 w 113"/>
                <a:gd name="T7" fmla="*/ 0 h 87"/>
                <a:gd name="T8" fmla="*/ 109 w 113"/>
                <a:gd name="T9" fmla="*/ 8 h 87"/>
                <a:gd name="T10" fmla="*/ 109 w 113"/>
                <a:gd name="T11" fmla="*/ 20 h 87"/>
                <a:gd name="T12" fmla="*/ 75 w 113"/>
                <a:gd name="T13" fmla="*/ 6 h 87"/>
                <a:gd name="T14" fmla="*/ 77 w 113"/>
                <a:gd name="T15" fmla="*/ 81 h 87"/>
                <a:gd name="T16" fmla="*/ 95 w 113"/>
                <a:gd name="T17" fmla="*/ 78 h 87"/>
                <a:gd name="T18" fmla="*/ 95 w 113"/>
                <a:gd name="T19" fmla="*/ 56 h 87"/>
                <a:gd name="T20" fmla="*/ 93 w 113"/>
                <a:gd name="T21" fmla="*/ 46 h 87"/>
                <a:gd name="T22" fmla="*/ 113 w 113"/>
                <a:gd name="T23" fmla="*/ 46 h 87"/>
                <a:gd name="T24" fmla="*/ 111 w 113"/>
                <a:gd name="T25" fmla="*/ 56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3" h="87">
                  <a:moveTo>
                    <a:pt x="111" y="56"/>
                  </a:moveTo>
                  <a:cubicBezTo>
                    <a:pt x="111" y="81"/>
                    <a:pt x="111" y="81"/>
                    <a:pt x="111" y="81"/>
                  </a:cubicBezTo>
                  <a:cubicBezTo>
                    <a:pt x="101" y="85"/>
                    <a:pt x="87" y="87"/>
                    <a:pt x="74" y="87"/>
                  </a:cubicBezTo>
                  <a:cubicBezTo>
                    <a:pt x="0" y="87"/>
                    <a:pt x="4" y="1"/>
                    <a:pt x="75" y="0"/>
                  </a:cubicBezTo>
                  <a:cubicBezTo>
                    <a:pt x="86" y="0"/>
                    <a:pt x="98" y="3"/>
                    <a:pt x="109" y="8"/>
                  </a:cubicBezTo>
                  <a:cubicBezTo>
                    <a:pt x="109" y="20"/>
                    <a:pt x="109" y="20"/>
                    <a:pt x="109" y="20"/>
                  </a:cubicBezTo>
                  <a:cubicBezTo>
                    <a:pt x="105" y="16"/>
                    <a:pt x="92" y="6"/>
                    <a:pt x="75" y="6"/>
                  </a:cubicBezTo>
                  <a:cubicBezTo>
                    <a:pt x="22" y="6"/>
                    <a:pt x="26" y="81"/>
                    <a:pt x="77" y="81"/>
                  </a:cubicBezTo>
                  <a:cubicBezTo>
                    <a:pt x="84" y="81"/>
                    <a:pt x="89" y="81"/>
                    <a:pt x="95" y="78"/>
                  </a:cubicBezTo>
                  <a:cubicBezTo>
                    <a:pt x="95" y="56"/>
                    <a:pt x="95" y="56"/>
                    <a:pt x="95" y="56"/>
                  </a:cubicBezTo>
                  <a:cubicBezTo>
                    <a:pt x="95" y="52"/>
                    <a:pt x="93" y="48"/>
                    <a:pt x="93" y="46"/>
                  </a:cubicBezTo>
                  <a:cubicBezTo>
                    <a:pt x="113" y="46"/>
                    <a:pt x="113" y="46"/>
                    <a:pt x="113" y="46"/>
                  </a:cubicBezTo>
                  <a:cubicBezTo>
                    <a:pt x="113" y="48"/>
                    <a:pt x="111" y="52"/>
                    <a:pt x="111" y="5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11" name="Freeform 18">
              <a:extLst>
                <a:ext uri="{FF2B5EF4-FFF2-40B4-BE49-F238E27FC236}">
                  <a16:creationId xmlns:a16="http://schemas.microsoft.com/office/drawing/2014/main" id="{BF7F423C-5DEF-40AE-A6AA-EC34B109A9D7}"/>
                </a:ext>
              </a:extLst>
            </p:cNvPr>
            <p:cNvSpPr>
              <a:spLocks/>
            </p:cNvSpPr>
            <p:nvPr/>
          </p:nvSpPr>
          <p:spPr bwMode="auto">
            <a:xfrm>
              <a:off x="2633370" y="6036289"/>
              <a:ext cx="143310" cy="180265"/>
            </a:xfrm>
            <a:custGeom>
              <a:avLst/>
              <a:gdLst>
                <a:gd name="T0" fmla="*/ 26 w 67"/>
                <a:gd name="T1" fmla="*/ 46 h 84"/>
                <a:gd name="T2" fmla="*/ 26 w 67"/>
                <a:gd name="T3" fmla="*/ 43 h 84"/>
                <a:gd name="T4" fmla="*/ 51 w 67"/>
                <a:gd name="T5" fmla="*/ 24 h 84"/>
                <a:gd name="T6" fmla="*/ 24 w 67"/>
                <a:gd name="T7" fmla="*/ 4 h 84"/>
                <a:gd name="T8" fmla="*/ 18 w 67"/>
                <a:gd name="T9" fmla="*/ 4 h 84"/>
                <a:gd name="T10" fmla="*/ 18 w 67"/>
                <a:gd name="T11" fmla="*/ 70 h 84"/>
                <a:gd name="T12" fmla="*/ 21 w 67"/>
                <a:gd name="T13" fmla="*/ 84 h 84"/>
                <a:gd name="T14" fmla="*/ 0 w 67"/>
                <a:gd name="T15" fmla="*/ 84 h 84"/>
                <a:gd name="T16" fmla="*/ 3 w 67"/>
                <a:gd name="T17" fmla="*/ 70 h 84"/>
                <a:gd name="T18" fmla="*/ 3 w 67"/>
                <a:gd name="T19" fmla="*/ 13 h 84"/>
                <a:gd name="T20" fmla="*/ 0 w 67"/>
                <a:gd name="T21" fmla="*/ 0 h 84"/>
                <a:gd name="T22" fmla="*/ 21 w 67"/>
                <a:gd name="T23" fmla="*/ 0 h 84"/>
                <a:gd name="T24" fmla="*/ 67 w 67"/>
                <a:gd name="T25" fmla="*/ 24 h 84"/>
                <a:gd name="T26" fmla="*/ 26 w 67"/>
                <a:gd name="T27" fmla="*/ 4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84">
                  <a:moveTo>
                    <a:pt x="26" y="46"/>
                  </a:moveTo>
                  <a:cubicBezTo>
                    <a:pt x="26" y="43"/>
                    <a:pt x="26" y="43"/>
                    <a:pt x="26" y="43"/>
                  </a:cubicBezTo>
                  <a:cubicBezTo>
                    <a:pt x="41" y="46"/>
                    <a:pt x="51" y="36"/>
                    <a:pt x="51" y="24"/>
                  </a:cubicBezTo>
                  <a:cubicBezTo>
                    <a:pt x="51" y="10"/>
                    <a:pt x="43" y="4"/>
                    <a:pt x="24" y="4"/>
                  </a:cubicBezTo>
                  <a:cubicBezTo>
                    <a:pt x="22" y="4"/>
                    <a:pt x="20" y="4"/>
                    <a:pt x="18" y="4"/>
                  </a:cubicBezTo>
                  <a:cubicBezTo>
                    <a:pt x="18" y="70"/>
                    <a:pt x="18" y="70"/>
                    <a:pt x="18" y="70"/>
                  </a:cubicBezTo>
                  <a:cubicBezTo>
                    <a:pt x="18" y="75"/>
                    <a:pt x="18" y="78"/>
                    <a:pt x="21" y="84"/>
                  </a:cubicBezTo>
                  <a:cubicBezTo>
                    <a:pt x="0" y="84"/>
                    <a:pt x="0" y="84"/>
                    <a:pt x="0" y="84"/>
                  </a:cubicBezTo>
                  <a:cubicBezTo>
                    <a:pt x="3" y="78"/>
                    <a:pt x="3" y="75"/>
                    <a:pt x="3" y="70"/>
                  </a:cubicBezTo>
                  <a:cubicBezTo>
                    <a:pt x="3" y="13"/>
                    <a:pt x="3" y="13"/>
                    <a:pt x="3" y="13"/>
                  </a:cubicBezTo>
                  <a:cubicBezTo>
                    <a:pt x="3" y="9"/>
                    <a:pt x="3" y="5"/>
                    <a:pt x="0" y="0"/>
                  </a:cubicBezTo>
                  <a:cubicBezTo>
                    <a:pt x="21" y="0"/>
                    <a:pt x="21" y="0"/>
                    <a:pt x="21" y="0"/>
                  </a:cubicBezTo>
                  <a:cubicBezTo>
                    <a:pt x="42" y="0"/>
                    <a:pt x="67" y="0"/>
                    <a:pt x="67" y="24"/>
                  </a:cubicBezTo>
                  <a:cubicBezTo>
                    <a:pt x="67" y="42"/>
                    <a:pt x="46" y="51"/>
                    <a:pt x="26" y="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12" name="Freeform 19">
              <a:extLst>
                <a:ext uri="{FF2B5EF4-FFF2-40B4-BE49-F238E27FC236}">
                  <a16:creationId xmlns:a16="http://schemas.microsoft.com/office/drawing/2014/main" id="{AFE3A1C8-F1A7-4FB5-95C5-C80464CADCEA}"/>
                </a:ext>
              </a:extLst>
            </p:cNvPr>
            <p:cNvSpPr>
              <a:spLocks noEditPoints="1"/>
            </p:cNvSpPr>
            <p:nvPr/>
          </p:nvSpPr>
          <p:spPr bwMode="auto">
            <a:xfrm>
              <a:off x="1377826" y="6031783"/>
              <a:ext cx="234344" cy="186574"/>
            </a:xfrm>
            <a:custGeom>
              <a:avLst/>
              <a:gdLst>
                <a:gd name="T0" fmla="*/ 56 w 110"/>
                <a:gd name="T1" fmla="*/ 0 h 87"/>
                <a:gd name="T2" fmla="*/ 0 w 110"/>
                <a:gd name="T3" fmla="*/ 43 h 87"/>
                <a:gd name="T4" fmla="*/ 53 w 110"/>
                <a:gd name="T5" fmla="*/ 87 h 87"/>
                <a:gd name="T6" fmla="*/ 109 w 110"/>
                <a:gd name="T7" fmla="*/ 43 h 87"/>
                <a:gd name="T8" fmla="*/ 56 w 110"/>
                <a:gd name="T9" fmla="*/ 0 h 87"/>
                <a:gd name="T10" fmla="*/ 57 w 110"/>
                <a:gd name="T11" fmla="*/ 81 h 87"/>
                <a:gd name="T12" fmla="*/ 53 w 110"/>
                <a:gd name="T13" fmla="*/ 6 h 87"/>
                <a:gd name="T14" fmla="*/ 57 w 110"/>
                <a:gd name="T15" fmla="*/ 81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87">
                  <a:moveTo>
                    <a:pt x="56" y="0"/>
                  </a:moveTo>
                  <a:cubicBezTo>
                    <a:pt x="25" y="0"/>
                    <a:pt x="0" y="16"/>
                    <a:pt x="0" y="43"/>
                  </a:cubicBezTo>
                  <a:cubicBezTo>
                    <a:pt x="0" y="68"/>
                    <a:pt x="22" y="87"/>
                    <a:pt x="53" y="87"/>
                  </a:cubicBezTo>
                  <a:cubicBezTo>
                    <a:pt x="84" y="87"/>
                    <a:pt x="109" y="69"/>
                    <a:pt x="109" y="43"/>
                  </a:cubicBezTo>
                  <a:cubicBezTo>
                    <a:pt x="109" y="16"/>
                    <a:pt x="87" y="0"/>
                    <a:pt x="56" y="0"/>
                  </a:cubicBezTo>
                  <a:moveTo>
                    <a:pt x="57" y="81"/>
                  </a:moveTo>
                  <a:cubicBezTo>
                    <a:pt x="9" y="81"/>
                    <a:pt x="0" y="6"/>
                    <a:pt x="53" y="6"/>
                  </a:cubicBezTo>
                  <a:cubicBezTo>
                    <a:pt x="101" y="6"/>
                    <a:pt x="110" y="81"/>
                    <a:pt x="57" y="8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13" name="Freeform 20">
              <a:extLst>
                <a:ext uri="{FF2B5EF4-FFF2-40B4-BE49-F238E27FC236}">
                  <a16:creationId xmlns:a16="http://schemas.microsoft.com/office/drawing/2014/main" id="{0C8A0C5C-C5B2-42C5-A293-BFEB0B22809C}"/>
                </a:ext>
              </a:extLst>
            </p:cNvPr>
            <p:cNvSpPr>
              <a:spLocks noEditPoints="1"/>
            </p:cNvSpPr>
            <p:nvPr/>
          </p:nvSpPr>
          <p:spPr bwMode="auto">
            <a:xfrm>
              <a:off x="2081760" y="6031783"/>
              <a:ext cx="234344" cy="186574"/>
            </a:xfrm>
            <a:custGeom>
              <a:avLst/>
              <a:gdLst>
                <a:gd name="T0" fmla="*/ 56 w 110"/>
                <a:gd name="T1" fmla="*/ 0 h 87"/>
                <a:gd name="T2" fmla="*/ 0 w 110"/>
                <a:gd name="T3" fmla="*/ 43 h 87"/>
                <a:gd name="T4" fmla="*/ 53 w 110"/>
                <a:gd name="T5" fmla="*/ 87 h 87"/>
                <a:gd name="T6" fmla="*/ 109 w 110"/>
                <a:gd name="T7" fmla="*/ 43 h 87"/>
                <a:gd name="T8" fmla="*/ 56 w 110"/>
                <a:gd name="T9" fmla="*/ 0 h 87"/>
                <a:gd name="T10" fmla="*/ 56 w 110"/>
                <a:gd name="T11" fmla="*/ 82 h 87"/>
                <a:gd name="T12" fmla="*/ 53 w 110"/>
                <a:gd name="T13" fmla="*/ 5 h 87"/>
                <a:gd name="T14" fmla="*/ 56 w 110"/>
                <a:gd name="T15" fmla="*/ 82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87">
                  <a:moveTo>
                    <a:pt x="56" y="0"/>
                  </a:moveTo>
                  <a:cubicBezTo>
                    <a:pt x="25" y="0"/>
                    <a:pt x="0" y="16"/>
                    <a:pt x="0" y="43"/>
                  </a:cubicBezTo>
                  <a:cubicBezTo>
                    <a:pt x="0" y="68"/>
                    <a:pt x="22" y="87"/>
                    <a:pt x="53" y="87"/>
                  </a:cubicBezTo>
                  <a:cubicBezTo>
                    <a:pt x="84" y="87"/>
                    <a:pt x="109" y="69"/>
                    <a:pt x="109" y="43"/>
                  </a:cubicBezTo>
                  <a:cubicBezTo>
                    <a:pt x="109" y="16"/>
                    <a:pt x="87" y="0"/>
                    <a:pt x="56" y="0"/>
                  </a:cubicBezTo>
                  <a:moveTo>
                    <a:pt x="56" y="82"/>
                  </a:moveTo>
                  <a:cubicBezTo>
                    <a:pt x="9" y="82"/>
                    <a:pt x="0" y="5"/>
                    <a:pt x="53" y="5"/>
                  </a:cubicBezTo>
                  <a:cubicBezTo>
                    <a:pt x="101" y="5"/>
                    <a:pt x="110" y="82"/>
                    <a:pt x="56" y="8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14" name="Freeform 21">
              <a:extLst>
                <a:ext uri="{FF2B5EF4-FFF2-40B4-BE49-F238E27FC236}">
                  <a16:creationId xmlns:a16="http://schemas.microsoft.com/office/drawing/2014/main" id="{53DDC7F5-19AC-4216-90E6-D790888AE0CA}"/>
                </a:ext>
              </a:extLst>
            </p:cNvPr>
            <p:cNvSpPr>
              <a:spLocks/>
            </p:cNvSpPr>
            <p:nvPr/>
          </p:nvSpPr>
          <p:spPr bwMode="auto">
            <a:xfrm>
              <a:off x="1906903" y="6029980"/>
              <a:ext cx="148718" cy="186574"/>
            </a:xfrm>
            <a:custGeom>
              <a:avLst/>
              <a:gdLst>
                <a:gd name="T0" fmla="*/ 0 w 70"/>
                <a:gd name="T1" fmla="*/ 3 h 87"/>
                <a:gd name="T2" fmla="*/ 7 w 70"/>
                <a:gd name="T3" fmla="*/ 3 h 87"/>
                <a:gd name="T4" fmla="*/ 54 w 70"/>
                <a:gd name="T5" fmla="*/ 27 h 87"/>
                <a:gd name="T6" fmla="*/ 26 w 70"/>
                <a:gd name="T7" fmla="*/ 51 h 87"/>
                <a:gd name="T8" fmla="*/ 70 w 70"/>
                <a:gd name="T9" fmla="*/ 87 h 87"/>
                <a:gd name="T10" fmla="*/ 47 w 70"/>
                <a:gd name="T11" fmla="*/ 87 h 87"/>
                <a:gd name="T12" fmla="*/ 10 w 70"/>
                <a:gd name="T13" fmla="*/ 49 h 87"/>
                <a:gd name="T14" fmla="*/ 10 w 70"/>
                <a:gd name="T15" fmla="*/ 47 h 87"/>
                <a:gd name="T16" fmla="*/ 17 w 70"/>
                <a:gd name="T17" fmla="*/ 47 h 87"/>
                <a:gd name="T18" fmla="*/ 38 w 70"/>
                <a:gd name="T19" fmla="*/ 27 h 87"/>
                <a:gd name="T20" fmla="*/ 11 w 70"/>
                <a:gd name="T21" fmla="*/ 7 h 87"/>
                <a:gd name="T22" fmla="*/ 0 w 70"/>
                <a:gd name="T23" fmla="*/ 7 h 87"/>
                <a:gd name="T24" fmla="*/ 0 w 70"/>
                <a:gd name="T25" fmla="*/ 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 h="87">
                  <a:moveTo>
                    <a:pt x="0" y="3"/>
                  </a:moveTo>
                  <a:cubicBezTo>
                    <a:pt x="7" y="3"/>
                    <a:pt x="7" y="3"/>
                    <a:pt x="7" y="3"/>
                  </a:cubicBezTo>
                  <a:cubicBezTo>
                    <a:pt x="19" y="3"/>
                    <a:pt x="54" y="0"/>
                    <a:pt x="54" y="27"/>
                  </a:cubicBezTo>
                  <a:cubicBezTo>
                    <a:pt x="54" y="38"/>
                    <a:pt x="44" y="51"/>
                    <a:pt x="26" y="51"/>
                  </a:cubicBezTo>
                  <a:cubicBezTo>
                    <a:pt x="40" y="64"/>
                    <a:pt x="48" y="70"/>
                    <a:pt x="70" y="87"/>
                  </a:cubicBezTo>
                  <a:cubicBezTo>
                    <a:pt x="47" y="87"/>
                    <a:pt x="47" y="87"/>
                    <a:pt x="47" y="87"/>
                  </a:cubicBezTo>
                  <a:cubicBezTo>
                    <a:pt x="31" y="71"/>
                    <a:pt x="24" y="64"/>
                    <a:pt x="10" y="49"/>
                  </a:cubicBezTo>
                  <a:cubicBezTo>
                    <a:pt x="10" y="47"/>
                    <a:pt x="10" y="47"/>
                    <a:pt x="10" y="47"/>
                  </a:cubicBezTo>
                  <a:cubicBezTo>
                    <a:pt x="17" y="47"/>
                    <a:pt x="17" y="47"/>
                    <a:pt x="17" y="47"/>
                  </a:cubicBezTo>
                  <a:cubicBezTo>
                    <a:pt x="30" y="47"/>
                    <a:pt x="38" y="37"/>
                    <a:pt x="38" y="27"/>
                  </a:cubicBezTo>
                  <a:cubicBezTo>
                    <a:pt x="38" y="12"/>
                    <a:pt x="28" y="7"/>
                    <a:pt x="11" y="7"/>
                  </a:cubicBezTo>
                  <a:cubicBezTo>
                    <a:pt x="0" y="7"/>
                    <a:pt x="0" y="7"/>
                    <a:pt x="0" y="7"/>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15" name="Freeform 22">
              <a:extLst>
                <a:ext uri="{FF2B5EF4-FFF2-40B4-BE49-F238E27FC236}">
                  <a16:creationId xmlns:a16="http://schemas.microsoft.com/office/drawing/2014/main" id="{F3A1B441-4E98-42B1-BEEB-EF67BF254246}"/>
                </a:ext>
              </a:extLst>
            </p:cNvPr>
            <p:cNvSpPr>
              <a:spLocks/>
            </p:cNvSpPr>
            <p:nvPr/>
          </p:nvSpPr>
          <p:spPr bwMode="auto">
            <a:xfrm>
              <a:off x="2611738" y="6264324"/>
              <a:ext cx="124383" cy="94639"/>
            </a:xfrm>
            <a:custGeom>
              <a:avLst/>
              <a:gdLst>
                <a:gd name="T0" fmla="*/ 56 w 58"/>
                <a:gd name="T1" fmla="*/ 28 h 44"/>
                <a:gd name="T2" fmla="*/ 56 w 58"/>
                <a:gd name="T3" fmla="*/ 41 h 44"/>
                <a:gd name="T4" fmla="*/ 37 w 58"/>
                <a:gd name="T5" fmla="*/ 44 h 44"/>
                <a:gd name="T6" fmla="*/ 38 w 58"/>
                <a:gd name="T7" fmla="*/ 0 h 44"/>
                <a:gd name="T8" fmla="*/ 55 w 58"/>
                <a:gd name="T9" fmla="*/ 4 h 44"/>
                <a:gd name="T10" fmla="*/ 55 w 58"/>
                <a:gd name="T11" fmla="*/ 10 h 44"/>
                <a:gd name="T12" fmla="*/ 38 w 58"/>
                <a:gd name="T13" fmla="*/ 3 h 44"/>
                <a:gd name="T14" fmla="*/ 39 w 58"/>
                <a:gd name="T15" fmla="*/ 41 h 44"/>
                <a:gd name="T16" fmla="*/ 48 w 58"/>
                <a:gd name="T17" fmla="*/ 40 h 44"/>
                <a:gd name="T18" fmla="*/ 48 w 58"/>
                <a:gd name="T19" fmla="*/ 28 h 44"/>
                <a:gd name="T20" fmla="*/ 47 w 58"/>
                <a:gd name="T21" fmla="*/ 23 h 44"/>
                <a:gd name="T22" fmla="*/ 58 w 58"/>
                <a:gd name="T23" fmla="*/ 23 h 44"/>
                <a:gd name="T24" fmla="*/ 56 w 58"/>
                <a:gd name="T25" fmla="*/ 2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 h="44">
                  <a:moveTo>
                    <a:pt x="56" y="28"/>
                  </a:moveTo>
                  <a:cubicBezTo>
                    <a:pt x="56" y="41"/>
                    <a:pt x="56" y="41"/>
                    <a:pt x="56" y="41"/>
                  </a:cubicBezTo>
                  <a:cubicBezTo>
                    <a:pt x="51" y="43"/>
                    <a:pt x="44" y="44"/>
                    <a:pt x="37" y="44"/>
                  </a:cubicBezTo>
                  <a:cubicBezTo>
                    <a:pt x="0" y="44"/>
                    <a:pt x="2" y="0"/>
                    <a:pt x="38" y="0"/>
                  </a:cubicBezTo>
                  <a:cubicBezTo>
                    <a:pt x="44" y="0"/>
                    <a:pt x="50" y="1"/>
                    <a:pt x="55" y="4"/>
                  </a:cubicBezTo>
                  <a:cubicBezTo>
                    <a:pt x="55" y="10"/>
                    <a:pt x="55" y="10"/>
                    <a:pt x="55" y="10"/>
                  </a:cubicBezTo>
                  <a:cubicBezTo>
                    <a:pt x="53" y="8"/>
                    <a:pt x="47" y="3"/>
                    <a:pt x="38" y="3"/>
                  </a:cubicBezTo>
                  <a:cubicBezTo>
                    <a:pt x="11" y="3"/>
                    <a:pt x="13" y="41"/>
                    <a:pt x="39" y="41"/>
                  </a:cubicBezTo>
                  <a:cubicBezTo>
                    <a:pt x="43" y="41"/>
                    <a:pt x="45" y="41"/>
                    <a:pt x="48" y="40"/>
                  </a:cubicBezTo>
                  <a:cubicBezTo>
                    <a:pt x="48" y="28"/>
                    <a:pt x="48" y="28"/>
                    <a:pt x="48" y="28"/>
                  </a:cubicBezTo>
                  <a:cubicBezTo>
                    <a:pt x="48" y="26"/>
                    <a:pt x="48" y="24"/>
                    <a:pt x="47" y="23"/>
                  </a:cubicBezTo>
                  <a:cubicBezTo>
                    <a:pt x="58" y="23"/>
                    <a:pt x="58" y="23"/>
                    <a:pt x="58" y="23"/>
                  </a:cubicBezTo>
                  <a:cubicBezTo>
                    <a:pt x="57" y="24"/>
                    <a:pt x="56" y="26"/>
                    <a:pt x="56"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16" name="Freeform 23">
              <a:extLst>
                <a:ext uri="{FF2B5EF4-FFF2-40B4-BE49-F238E27FC236}">
                  <a16:creationId xmlns:a16="http://schemas.microsoft.com/office/drawing/2014/main" id="{DD180257-EDE0-4500-8283-C62BD54C9629}"/>
                </a:ext>
              </a:extLst>
            </p:cNvPr>
            <p:cNvSpPr>
              <a:spLocks noEditPoints="1"/>
            </p:cNvSpPr>
            <p:nvPr/>
          </p:nvSpPr>
          <p:spPr bwMode="auto">
            <a:xfrm>
              <a:off x="1757284" y="6264324"/>
              <a:ext cx="119876" cy="94639"/>
            </a:xfrm>
            <a:custGeom>
              <a:avLst/>
              <a:gdLst>
                <a:gd name="T0" fmla="*/ 29 w 56"/>
                <a:gd name="T1" fmla="*/ 0 h 44"/>
                <a:gd name="T2" fmla="*/ 0 w 56"/>
                <a:gd name="T3" fmla="*/ 22 h 44"/>
                <a:gd name="T4" fmla="*/ 27 w 56"/>
                <a:gd name="T5" fmla="*/ 44 h 44"/>
                <a:gd name="T6" fmla="*/ 56 w 56"/>
                <a:gd name="T7" fmla="*/ 22 h 44"/>
                <a:gd name="T8" fmla="*/ 29 w 56"/>
                <a:gd name="T9" fmla="*/ 0 h 44"/>
                <a:gd name="T10" fmla="*/ 29 w 56"/>
                <a:gd name="T11" fmla="*/ 42 h 44"/>
                <a:gd name="T12" fmla="*/ 27 w 56"/>
                <a:gd name="T13" fmla="*/ 2 h 44"/>
                <a:gd name="T14" fmla="*/ 29 w 56"/>
                <a:gd name="T15" fmla="*/ 42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44">
                  <a:moveTo>
                    <a:pt x="29" y="0"/>
                  </a:moveTo>
                  <a:cubicBezTo>
                    <a:pt x="13" y="0"/>
                    <a:pt x="0" y="8"/>
                    <a:pt x="0" y="22"/>
                  </a:cubicBezTo>
                  <a:cubicBezTo>
                    <a:pt x="0" y="35"/>
                    <a:pt x="12" y="44"/>
                    <a:pt x="27" y="44"/>
                  </a:cubicBezTo>
                  <a:cubicBezTo>
                    <a:pt x="43" y="44"/>
                    <a:pt x="56" y="35"/>
                    <a:pt x="56" y="22"/>
                  </a:cubicBezTo>
                  <a:cubicBezTo>
                    <a:pt x="56" y="8"/>
                    <a:pt x="45" y="0"/>
                    <a:pt x="29" y="0"/>
                  </a:cubicBezTo>
                  <a:moveTo>
                    <a:pt x="29" y="42"/>
                  </a:moveTo>
                  <a:cubicBezTo>
                    <a:pt x="5" y="42"/>
                    <a:pt x="0" y="2"/>
                    <a:pt x="27" y="2"/>
                  </a:cubicBezTo>
                  <a:cubicBezTo>
                    <a:pt x="52" y="2"/>
                    <a:pt x="56" y="42"/>
                    <a:pt x="29" y="4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17" name="Freeform 24">
              <a:extLst>
                <a:ext uri="{FF2B5EF4-FFF2-40B4-BE49-F238E27FC236}">
                  <a16:creationId xmlns:a16="http://schemas.microsoft.com/office/drawing/2014/main" id="{1E30A695-5A17-423E-8FFA-472E698A992E}"/>
                </a:ext>
              </a:extLst>
            </p:cNvPr>
            <p:cNvSpPr>
              <a:spLocks/>
            </p:cNvSpPr>
            <p:nvPr/>
          </p:nvSpPr>
          <p:spPr bwMode="auto">
            <a:xfrm>
              <a:off x="2134938" y="6264324"/>
              <a:ext cx="95540" cy="94639"/>
            </a:xfrm>
            <a:custGeom>
              <a:avLst/>
              <a:gdLst>
                <a:gd name="T0" fmla="*/ 44 w 45"/>
                <a:gd name="T1" fmla="*/ 4 h 44"/>
                <a:gd name="T2" fmla="*/ 44 w 45"/>
                <a:gd name="T3" fmla="*/ 27 h 44"/>
                <a:gd name="T4" fmla="*/ 23 w 45"/>
                <a:gd name="T5" fmla="*/ 44 h 44"/>
                <a:gd name="T6" fmla="*/ 1 w 45"/>
                <a:gd name="T7" fmla="*/ 27 h 44"/>
                <a:gd name="T8" fmla="*/ 1 w 45"/>
                <a:gd name="T9" fmla="*/ 6 h 44"/>
                <a:gd name="T10" fmla="*/ 0 w 45"/>
                <a:gd name="T11" fmla="*/ 0 h 44"/>
                <a:gd name="T12" fmla="*/ 10 w 45"/>
                <a:gd name="T13" fmla="*/ 0 h 44"/>
                <a:gd name="T14" fmla="*/ 9 w 45"/>
                <a:gd name="T15" fmla="*/ 6 h 44"/>
                <a:gd name="T16" fmla="*/ 9 w 45"/>
                <a:gd name="T17" fmla="*/ 27 h 44"/>
                <a:gd name="T18" fmla="*/ 25 w 45"/>
                <a:gd name="T19" fmla="*/ 41 h 44"/>
                <a:gd name="T20" fmla="*/ 41 w 45"/>
                <a:gd name="T21" fmla="*/ 27 h 44"/>
                <a:gd name="T22" fmla="*/ 41 w 45"/>
                <a:gd name="T23" fmla="*/ 4 h 44"/>
                <a:gd name="T24" fmla="*/ 41 w 45"/>
                <a:gd name="T25" fmla="*/ 0 h 44"/>
                <a:gd name="T26" fmla="*/ 45 w 45"/>
                <a:gd name="T27" fmla="*/ 0 h 44"/>
                <a:gd name="T28" fmla="*/ 44 w 45"/>
                <a:gd name="T29" fmla="*/ 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 h="44">
                  <a:moveTo>
                    <a:pt x="44" y="4"/>
                  </a:moveTo>
                  <a:cubicBezTo>
                    <a:pt x="44" y="27"/>
                    <a:pt x="44" y="27"/>
                    <a:pt x="44" y="27"/>
                  </a:cubicBezTo>
                  <a:cubicBezTo>
                    <a:pt x="44" y="39"/>
                    <a:pt x="35" y="44"/>
                    <a:pt x="23" y="44"/>
                  </a:cubicBezTo>
                  <a:cubicBezTo>
                    <a:pt x="12" y="44"/>
                    <a:pt x="1" y="40"/>
                    <a:pt x="1" y="27"/>
                  </a:cubicBezTo>
                  <a:cubicBezTo>
                    <a:pt x="1" y="6"/>
                    <a:pt x="1" y="6"/>
                    <a:pt x="1" y="6"/>
                  </a:cubicBezTo>
                  <a:cubicBezTo>
                    <a:pt x="1" y="4"/>
                    <a:pt x="1" y="3"/>
                    <a:pt x="0" y="0"/>
                  </a:cubicBezTo>
                  <a:cubicBezTo>
                    <a:pt x="10" y="0"/>
                    <a:pt x="10" y="0"/>
                    <a:pt x="10" y="0"/>
                  </a:cubicBezTo>
                  <a:cubicBezTo>
                    <a:pt x="9" y="2"/>
                    <a:pt x="9" y="4"/>
                    <a:pt x="9" y="6"/>
                  </a:cubicBezTo>
                  <a:cubicBezTo>
                    <a:pt x="9" y="27"/>
                    <a:pt x="9" y="27"/>
                    <a:pt x="9" y="27"/>
                  </a:cubicBezTo>
                  <a:cubicBezTo>
                    <a:pt x="9" y="38"/>
                    <a:pt x="16" y="41"/>
                    <a:pt x="25" y="41"/>
                  </a:cubicBezTo>
                  <a:cubicBezTo>
                    <a:pt x="35" y="41"/>
                    <a:pt x="41" y="37"/>
                    <a:pt x="41" y="27"/>
                  </a:cubicBezTo>
                  <a:cubicBezTo>
                    <a:pt x="41" y="4"/>
                    <a:pt x="41" y="4"/>
                    <a:pt x="41" y="4"/>
                  </a:cubicBezTo>
                  <a:cubicBezTo>
                    <a:pt x="41" y="2"/>
                    <a:pt x="41" y="0"/>
                    <a:pt x="41" y="0"/>
                  </a:cubicBezTo>
                  <a:cubicBezTo>
                    <a:pt x="45" y="0"/>
                    <a:pt x="45" y="0"/>
                    <a:pt x="45" y="0"/>
                  </a:cubicBezTo>
                  <a:cubicBezTo>
                    <a:pt x="45" y="0"/>
                    <a:pt x="44" y="2"/>
                    <a:pt x="44" y="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grpSp>
      <p:sp>
        <p:nvSpPr>
          <p:cNvPr id="14" name="Espace réservé du texte 13">
            <a:extLst>
              <a:ext uri="{FF2B5EF4-FFF2-40B4-BE49-F238E27FC236}">
                <a16:creationId xmlns:a16="http://schemas.microsoft.com/office/drawing/2014/main" id="{C8679576-43D9-4D01-B01B-BF72A997A6A7}"/>
              </a:ext>
            </a:extLst>
          </p:cNvPr>
          <p:cNvSpPr>
            <a:spLocks noGrp="1"/>
          </p:cNvSpPr>
          <p:nvPr>
            <p:ph type="body" sz="quarter" idx="25" hasCustomPrompt="1"/>
          </p:nvPr>
        </p:nvSpPr>
        <p:spPr>
          <a:xfrm>
            <a:off x="3937518" y="7126996"/>
            <a:ext cx="2620080" cy="2302499"/>
          </a:xfrm>
        </p:spPr>
        <p:txBody>
          <a:bodyPr rIns="90000" anchor="ctr">
            <a:normAutofit/>
          </a:bodyPr>
          <a:lstStyle>
            <a:lvl1pPr marL="0" indent="0">
              <a:spcBef>
                <a:spcPts val="0"/>
              </a:spcBef>
              <a:spcAft>
                <a:spcPts val="300"/>
              </a:spcAft>
              <a:buNone/>
              <a:defRPr sz="1300" b="1">
                <a:solidFill>
                  <a:schemeClr val="bg1"/>
                </a:solidFill>
              </a:defRPr>
            </a:lvl1pPr>
            <a:lvl2pPr marL="0" indent="0">
              <a:spcAft>
                <a:spcPts val="300"/>
              </a:spcAft>
              <a:buNone/>
              <a:defRPr sz="1300" b="1">
                <a:solidFill>
                  <a:schemeClr val="bg1"/>
                </a:solidFill>
              </a:defRPr>
            </a:lvl2pPr>
            <a:lvl3pPr marL="0" indent="0">
              <a:spcAft>
                <a:spcPts val="300"/>
              </a:spcAft>
              <a:buNone/>
              <a:defRPr sz="900" b="0">
                <a:solidFill>
                  <a:schemeClr val="bg1"/>
                </a:solidFill>
              </a:defRPr>
            </a:lvl3pPr>
            <a:lvl4pPr marL="1371600" indent="0">
              <a:buNone/>
              <a:defRPr sz="1300"/>
            </a:lvl4pPr>
            <a:lvl5pPr marL="1828800" indent="0">
              <a:buNone/>
              <a:defRPr sz="1300"/>
            </a:lvl5pPr>
          </a:lstStyle>
          <a:p>
            <a:pPr lvl="0"/>
            <a:r>
              <a:rPr lang="fr-FR" dirty="0"/>
              <a:t>Prénom Nom - Poste</a:t>
            </a:r>
          </a:p>
          <a:p>
            <a:pPr lvl="1"/>
            <a:r>
              <a:rPr lang="fr-FR" b="1" dirty="0"/>
              <a:t>N° téléphone</a:t>
            </a:r>
          </a:p>
          <a:p>
            <a:pPr lvl="2"/>
            <a:r>
              <a:rPr lang="fr-FR" b="1" dirty="0"/>
              <a:t>Prenom.nom@eurogroupconsulting.fr</a:t>
            </a:r>
          </a:p>
          <a:p>
            <a:pPr lvl="2"/>
            <a:endParaRPr lang="fr-FR" b="1" dirty="0"/>
          </a:p>
        </p:txBody>
      </p:sp>
      <p:sp>
        <p:nvSpPr>
          <p:cNvPr id="31" name="Espace réservé pour une image  4">
            <a:extLst>
              <a:ext uri="{FF2B5EF4-FFF2-40B4-BE49-F238E27FC236}">
                <a16:creationId xmlns:a16="http://schemas.microsoft.com/office/drawing/2014/main" id="{AA82C511-D8F1-4E73-A1F1-E65674A59D45}"/>
              </a:ext>
            </a:extLst>
          </p:cNvPr>
          <p:cNvSpPr>
            <a:spLocks noGrp="1" noChangeAspect="1"/>
          </p:cNvSpPr>
          <p:nvPr>
            <p:ph type="pic" sz="quarter" idx="26" hasCustomPrompt="1"/>
          </p:nvPr>
        </p:nvSpPr>
        <p:spPr>
          <a:xfrm>
            <a:off x="3428119" y="9417134"/>
            <a:ext cx="1433995" cy="483216"/>
          </a:xfrm>
        </p:spPr>
        <p:txBody>
          <a:bodyPr lIns="0" rIns="0" anchor="ctr">
            <a:noAutofit/>
          </a:bodyPr>
          <a:lstStyle>
            <a:lvl1pPr marL="0" indent="0">
              <a:buNone/>
              <a:defRPr sz="1200">
                <a:solidFill>
                  <a:schemeClr val="bg1"/>
                </a:solidFill>
              </a:defRPr>
            </a:lvl1pPr>
          </a:lstStyle>
          <a:p>
            <a:r>
              <a:rPr lang="fr-FR" dirty="0"/>
              <a:t>Logo</a:t>
            </a:r>
          </a:p>
        </p:txBody>
      </p:sp>
    </p:spTree>
    <p:extLst>
      <p:ext uri="{BB962C8B-B14F-4D97-AF65-F5344CB8AC3E}">
        <p14:creationId xmlns:p14="http://schemas.microsoft.com/office/powerpoint/2010/main" val="3445068167"/>
      </p:ext>
    </p:extLst>
  </p:cSld>
  <p:clrMapOvr>
    <a:masterClrMapping/>
  </p:clrMapOvr>
  <p:extLst>
    <p:ext uri="{DCECCB84-F9BA-43D5-87BE-67443E8EF086}">
      <p15:sldGuideLst xmlns:p15="http://schemas.microsoft.com/office/powerpoint/2012/main">
        <p15:guide id="1" orient="horz" pos="3120">
          <p15:clr>
            <a:srgbClr val="FBAE40"/>
          </p15:clr>
        </p15:guide>
        <p15:guide id="2" pos="2160">
          <p15:clr>
            <a:srgbClr val="FBAE40"/>
          </p15:clr>
        </p15:guide>
        <p15:guide id="3" pos="187">
          <p15:clr>
            <a:srgbClr val="FBAE40"/>
          </p15:clr>
        </p15:guide>
        <p15:guide id="4" pos="4133">
          <p15:clr>
            <a:srgbClr val="FBAE40"/>
          </p15:clr>
        </p15:guide>
        <p15:guide id="5" pos="255">
          <p15:clr>
            <a:srgbClr val="FBAE40"/>
          </p15:clr>
        </p15:guide>
        <p15:guide id="6" pos="4065">
          <p15:clr>
            <a:srgbClr val="FBAE40"/>
          </p15:clr>
        </p15:guide>
        <p15:guide id="7" pos="2319">
          <p15:clr>
            <a:srgbClr val="FBAE40"/>
          </p15:clr>
        </p15:guide>
        <p15:guide id="8" pos="2387">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ro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9200379-C917-42A6-9A2A-B06057C051E8}"/>
              </a:ext>
            </a:extLst>
          </p:cNvPr>
          <p:cNvSpPr/>
          <p:nvPr userDrawn="1"/>
        </p:nvSpPr>
        <p:spPr>
          <a:xfrm>
            <a:off x="0" y="-1"/>
            <a:ext cx="6858000" cy="2013488"/>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EF2D5A82-8D77-45E6-AA23-B540A290A711}"/>
              </a:ext>
            </a:extLst>
          </p:cNvPr>
          <p:cNvSpPr>
            <a:spLocks noGrp="1"/>
          </p:cNvSpPr>
          <p:nvPr userDrawn="1">
            <p:ph type="ctrTitle"/>
          </p:nvPr>
        </p:nvSpPr>
        <p:spPr>
          <a:xfrm>
            <a:off x="296862" y="254184"/>
            <a:ext cx="3756977" cy="842349"/>
          </a:xfrm>
        </p:spPr>
        <p:txBody>
          <a:bodyPr anchor="ctr">
            <a:normAutofit/>
          </a:bodyPr>
          <a:lstStyle>
            <a:lvl1pPr algn="l">
              <a:defRPr sz="2400" b="1" cap="all" baseline="0">
                <a:solidFill>
                  <a:schemeClr val="bg1"/>
                </a:solidFill>
              </a:defRPr>
            </a:lvl1pPr>
          </a:lstStyle>
          <a:p>
            <a:r>
              <a:rPr lang="fr-FR" dirty="0"/>
              <a:t>Modifiez le style du titre</a:t>
            </a:r>
          </a:p>
        </p:txBody>
      </p:sp>
      <p:sp>
        <p:nvSpPr>
          <p:cNvPr id="3" name="Sous-titre 2">
            <a:extLst>
              <a:ext uri="{FF2B5EF4-FFF2-40B4-BE49-F238E27FC236}">
                <a16:creationId xmlns:a16="http://schemas.microsoft.com/office/drawing/2014/main" id="{541AC552-A484-463C-8DBE-D45D5F583960}"/>
              </a:ext>
            </a:extLst>
          </p:cNvPr>
          <p:cNvSpPr>
            <a:spLocks noGrp="1"/>
          </p:cNvSpPr>
          <p:nvPr userDrawn="1">
            <p:ph type="subTitle" idx="1"/>
          </p:nvPr>
        </p:nvSpPr>
        <p:spPr>
          <a:xfrm>
            <a:off x="296863" y="1223299"/>
            <a:ext cx="3523298" cy="790188"/>
          </a:xfrm>
        </p:spPr>
        <p:txBody>
          <a:bodyPr anchor="ctr">
            <a:normAutofit/>
          </a:bodyPr>
          <a:lstStyle>
            <a:lvl1pPr marL="0" indent="0" algn="l">
              <a:buNone/>
              <a:defRPr sz="1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Modifiez le style des sous-titres du masque</a:t>
            </a:r>
          </a:p>
        </p:txBody>
      </p:sp>
      <p:sp>
        <p:nvSpPr>
          <p:cNvPr id="51" name="Espace réservé pour une image  50">
            <a:extLst>
              <a:ext uri="{FF2B5EF4-FFF2-40B4-BE49-F238E27FC236}">
                <a16:creationId xmlns:a16="http://schemas.microsoft.com/office/drawing/2014/main" id="{12CA633A-E6EC-46B7-868F-34C62882F6F9}"/>
              </a:ext>
            </a:extLst>
          </p:cNvPr>
          <p:cNvSpPr>
            <a:spLocks noGrp="1"/>
          </p:cNvSpPr>
          <p:nvPr>
            <p:ph type="pic" sz="quarter" idx="15"/>
          </p:nvPr>
        </p:nvSpPr>
        <p:spPr>
          <a:xfrm>
            <a:off x="3711451" y="0"/>
            <a:ext cx="3146549" cy="4635454"/>
          </a:xfrm>
          <a:custGeom>
            <a:avLst/>
            <a:gdLst>
              <a:gd name="connsiteX0" fmla="*/ 1558110 w 3146549"/>
              <a:gd name="connsiteY0" fmla="*/ 0 h 4635454"/>
              <a:gd name="connsiteX1" fmla="*/ 1559012 w 3146549"/>
              <a:gd name="connsiteY1" fmla="*/ 2420 h 4635454"/>
              <a:gd name="connsiteX2" fmla="*/ 3146549 w 3146549"/>
              <a:gd name="connsiteY2" fmla="*/ 2420 h 4635454"/>
              <a:gd name="connsiteX3" fmla="*/ 3146549 w 3146549"/>
              <a:gd name="connsiteY3" fmla="*/ 4513459 h 4635454"/>
              <a:gd name="connsiteX4" fmla="*/ 3145510 w 3146549"/>
              <a:gd name="connsiteY4" fmla="*/ 4510514 h 4635454"/>
              <a:gd name="connsiteX5" fmla="*/ 3146410 w 3146549"/>
              <a:gd name="connsiteY5" fmla="*/ 4513227 h 4635454"/>
              <a:gd name="connsiteX6" fmla="*/ 136291 w 3146549"/>
              <a:gd name="connsiteY6" fmla="*/ 3036460 h 4635454"/>
              <a:gd name="connsiteX7" fmla="*/ 1558110 w 3146549"/>
              <a:gd name="connsiteY7" fmla="*/ 0 h 4635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46549" h="4635454">
                <a:moveTo>
                  <a:pt x="1558110" y="0"/>
                </a:moveTo>
                <a:lnTo>
                  <a:pt x="1559012" y="2420"/>
                </a:lnTo>
                <a:lnTo>
                  <a:pt x="3146549" y="2420"/>
                </a:lnTo>
                <a:lnTo>
                  <a:pt x="3146549" y="4513459"/>
                </a:lnTo>
                <a:lnTo>
                  <a:pt x="3145510" y="4510514"/>
                </a:lnTo>
                <a:lnTo>
                  <a:pt x="3146410" y="4513227"/>
                </a:lnTo>
                <a:cubicBezTo>
                  <a:pt x="1908233" y="4923835"/>
                  <a:pt x="569333" y="4266970"/>
                  <a:pt x="136291" y="3036460"/>
                </a:cubicBezTo>
                <a:cubicBezTo>
                  <a:pt x="-296752" y="1805950"/>
                  <a:pt x="335673" y="455334"/>
                  <a:pt x="1558110" y="0"/>
                </a:cubicBezTo>
                <a:close/>
              </a:path>
            </a:pathLst>
          </a:custGeom>
          <a:ln>
            <a:noFill/>
          </a:ln>
          <a:effectLst>
            <a:outerShdw blurRad="50800" dist="38100" dir="10800000" algn="r" rotWithShape="0">
              <a:prstClr val="black">
                <a:alpha val="40000"/>
              </a:prstClr>
            </a:outerShdw>
          </a:effectLst>
        </p:spPr>
        <p:txBody>
          <a:bodyPr wrap="square" tIns="1332000" anchor="ctr">
            <a:noAutofit/>
          </a:bodyPr>
          <a:lstStyle>
            <a:lvl1pPr marL="0" indent="0" algn="ctr">
              <a:buNone/>
              <a:defRPr sz="1600">
                <a:solidFill>
                  <a:schemeClr val="tx1"/>
                </a:solidFill>
              </a:defRPr>
            </a:lvl1pPr>
          </a:lstStyle>
          <a:p>
            <a:endParaRPr lang="fr-FR" dirty="0"/>
          </a:p>
        </p:txBody>
      </p:sp>
      <p:sp>
        <p:nvSpPr>
          <p:cNvPr id="53" name="Arc 52">
            <a:extLst>
              <a:ext uri="{FF2B5EF4-FFF2-40B4-BE49-F238E27FC236}">
                <a16:creationId xmlns:a16="http://schemas.microsoft.com/office/drawing/2014/main" id="{BE1AA39D-9E7E-4545-8F66-D76A2478D228}"/>
              </a:ext>
            </a:extLst>
          </p:cNvPr>
          <p:cNvSpPr/>
          <p:nvPr userDrawn="1"/>
        </p:nvSpPr>
        <p:spPr>
          <a:xfrm>
            <a:off x="3527284" y="-190236"/>
            <a:ext cx="4992157" cy="4992157"/>
          </a:xfrm>
          <a:prstGeom prst="arc">
            <a:avLst>
              <a:gd name="adj1" fmla="val 4841684"/>
              <a:gd name="adj2" fmla="val 10776032"/>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74" name="Espace réservé pour une image  73">
            <a:extLst>
              <a:ext uri="{FF2B5EF4-FFF2-40B4-BE49-F238E27FC236}">
                <a16:creationId xmlns:a16="http://schemas.microsoft.com/office/drawing/2014/main" id="{3AC1ED6F-89F7-49BD-8E23-35EA4D9FF1FF}"/>
              </a:ext>
            </a:extLst>
          </p:cNvPr>
          <p:cNvSpPr>
            <a:spLocks noGrp="1"/>
          </p:cNvSpPr>
          <p:nvPr>
            <p:ph type="pic" sz="quarter" idx="17"/>
          </p:nvPr>
        </p:nvSpPr>
        <p:spPr>
          <a:xfrm>
            <a:off x="-3130" y="6438688"/>
            <a:ext cx="2880878" cy="3467312"/>
          </a:xfrm>
          <a:custGeom>
            <a:avLst/>
            <a:gdLst>
              <a:gd name="connsiteX0" fmla="*/ 872066 w 2880878"/>
              <a:gd name="connsiteY0" fmla="*/ 1351 h 3467312"/>
              <a:gd name="connsiteX1" fmla="*/ 2558359 w 2880878"/>
              <a:gd name="connsiteY1" fmla="*/ 865760 h 3467312"/>
              <a:gd name="connsiteX2" fmla="*/ 2275611 w 2880878"/>
              <a:gd name="connsiteY2" fmla="*/ 3340981 h 3467312"/>
              <a:gd name="connsiteX3" fmla="*/ 2133635 w 2880878"/>
              <a:gd name="connsiteY3" fmla="*/ 3462641 h 3467312"/>
              <a:gd name="connsiteX4" fmla="*/ 2136730 w 2880878"/>
              <a:gd name="connsiteY4" fmla="*/ 3467312 h 3467312"/>
              <a:gd name="connsiteX5" fmla="*/ 3130 w 2880878"/>
              <a:gd name="connsiteY5" fmla="*/ 3467312 h 3467312"/>
              <a:gd name="connsiteX6" fmla="*/ 3130 w 2880878"/>
              <a:gd name="connsiteY6" fmla="*/ 252686 h 3467312"/>
              <a:gd name="connsiteX7" fmla="*/ 0 w 2880878"/>
              <a:gd name="connsiteY7" fmla="*/ 247099 h 3467312"/>
              <a:gd name="connsiteX8" fmla="*/ 872066 w 2880878"/>
              <a:gd name="connsiteY8" fmla="*/ 1351 h 34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80878" h="3467312">
                <a:moveTo>
                  <a:pt x="872066" y="1351"/>
                </a:moveTo>
                <a:cubicBezTo>
                  <a:pt x="1526185" y="-23123"/>
                  <a:pt x="2173638" y="285655"/>
                  <a:pt x="2558359" y="865760"/>
                </a:cubicBezTo>
                <a:cubicBezTo>
                  <a:pt x="3082979" y="1656813"/>
                  <a:pt x="2952739" y="2701630"/>
                  <a:pt x="2275611" y="3340981"/>
                </a:cubicBezTo>
                <a:lnTo>
                  <a:pt x="2133635" y="3462641"/>
                </a:lnTo>
                <a:lnTo>
                  <a:pt x="2136730" y="3467312"/>
                </a:lnTo>
                <a:lnTo>
                  <a:pt x="3130" y="3467312"/>
                </a:lnTo>
                <a:lnTo>
                  <a:pt x="3130" y="252686"/>
                </a:lnTo>
                <a:lnTo>
                  <a:pt x="0" y="247099"/>
                </a:lnTo>
                <a:cubicBezTo>
                  <a:pt x="276034" y="92453"/>
                  <a:pt x="574739" y="12475"/>
                  <a:pt x="872066" y="1351"/>
                </a:cubicBezTo>
                <a:close/>
              </a:path>
            </a:pathLst>
          </a:custGeom>
          <a:ln>
            <a:noFill/>
          </a:ln>
          <a:effectLst>
            <a:outerShdw blurRad="50800" dist="38100" algn="l" rotWithShape="0">
              <a:prstClr val="black">
                <a:alpha val="40000"/>
              </a:prstClr>
            </a:outerShdw>
          </a:effectLst>
        </p:spPr>
        <p:txBody>
          <a:bodyPr wrap="square" bIns="1440000" anchor="ctr">
            <a:noAutofit/>
          </a:bodyPr>
          <a:lstStyle>
            <a:lvl1pPr marL="0" indent="0" algn="ctr">
              <a:buNone/>
              <a:defRPr sz="1600">
                <a:solidFill>
                  <a:schemeClr val="tx1"/>
                </a:solidFill>
              </a:defRPr>
            </a:lvl1pPr>
          </a:lstStyle>
          <a:p>
            <a:endParaRPr lang="fr-FR" dirty="0"/>
          </a:p>
        </p:txBody>
      </p:sp>
      <p:sp>
        <p:nvSpPr>
          <p:cNvPr id="75" name="Arc 74">
            <a:extLst>
              <a:ext uri="{FF2B5EF4-FFF2-40B4-BE49-F238E27FC236}">
                <a16:creationId xmlns:a16="http://schemas.microsoft.com/office/drawing/2014/main" id="{97F3B40C-EB70-4694-9F31-EFD3C1B1C785}"/>
              </a:ext>
            </a:extLst>
          </p:cNvPr>
          <p:cNvSpPr/>
          <p:nvPr userDrawn="1"/>
        </p:nvSpPr>
        <p:spPr>
          <a:xfrm>
            <a:off x="-1135851" y="6232597"/>
            <a:ext cx="4217817" cy="4217817"/>
          </a:xfrm>
          <a:prstGeom prst="arc">
            <a:avLst>
              <a:gd name="adj1" fmla="val 15278029"/>
              <a:gd name="adj2" fmla="val 1793800"/>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8" name="Espace réservé du texte 77">
            <a:extLst>
              <a:ext uri="{FF2B5EF4-FFF2-40B4-BE49-F238E27FC236}">
                <a16:creationId xmlns:a16="http://schemas.microsoft.com/office/drawing/2014/main" id="{F6C8A281-F19D-4FFA-84D9-54F8E50ADFF2}"/>
              </a:ext>
            </a:extLst>
          </p:cNvPr>
          <p:cNvSpPr>
            <a:spLocks noGrp="1"/>
          </p:cNvSpPr>
          <p:nvPr>
            <p:ph type="body" sz="quarter" idx="18"/>
          </p:nvPr>
        </p:nvSpPr>
        <p:spPr>
          <a:xfrm>
            <a:off x="296863" y="2194687"/>
            <a:ext cx="2880000" cy="4037909"/>
          </a:xfrm>
        </p:spPr>
        <p:txBody>
          <a:bodyPr>
            <a:normAutofit/>
          </a:bodyPr>
          <a:lstStyle>
            <a:lvl1pPr marL="0" indent="0">
              <a:spcBef>
                <a:spcPts val="0"/>
              </a:spcBef>
              <a:spcAft>
                <a:spcPts val="1800"/>
              </a:spcAft>
              <a:buNone/>
              <a:defRPr sz="1800" b="1" cap="all" baseline="0">
                <a:solidFill>
                  <a:schemeClr val="accent1"/>
                </a:solidFill>
                <a:latin typeface="+mj-lt"/>
              </a:defRPr>
            </a:lvl1pPr>
            <a:lvl2pPr marL="0" indent="0">
              <a:spcBef>
                <a:spcPts val="0"/>
              </a:spcBef>
              <a:spcAft>
                <a:spcPts val="1800"/>
              </a:spcAft>
              <a:buClr>
                <a:schemeClr val="accent1"/>
              </a:buClr>
              <a:buSzPct val="120000"/>
              <a:buFont typeface="+mj-lt"/>
              <a:buNone/>
              <a:defRPr sz="1300">
                <a:solidFill>
                  <a:schemeClr val="tx2"/>
                </a:solidFill>
              </a:defRPr>
            </a:lvl2pPr>
            <a:lvl3pPr marL="0" indent="0">
              <a:spcBef>
                <a:spcPts val="0"/>
              </a:spcBef>
              <a:spcAft>
                <a:spcPts val="1800"/>
              </a:spcAft>
              <a:buNone/>
              <a:defRPr sz="1300">
                <a:solidFill>
                  <a:schemeClr val="tx2">
                    <a:lumMod val="60000"/>
                    <a:lumOff val="40000"/>
                  </a:schemeClr>
                </a:solidFill>
              </a:defRPr>
            </a:lvl3pPr>
            <a:lvl4pPr marL="1371600" indent="0">
              <a:buNone/>
              <a:defRPr/>
            </a:lvl4pPr>
            <a:lvl5pPr marL="1828800" indent="0">
              <a:buNone/>
              <a:defRPr/>
            </a:lvl5pPr>
          </a:lstStyle>
          <a:p>
            <a:pPr lvl="0"/>
            <a:r>
              <a:rPr lang="fr-FR" dirty="0"/>
              <a:t>Modifier les styles du texte du masque</a:t>
            </a:r>
          </a:p>
          <a:p>
            <a:pPr lvl="1"/>
            <a:r>
              <a:rPr lang="fr-FR" dirty="0"/>
              <a:t>Deuxième niveau</a:t>
            </a:r>
          </a:p>
          <a:p>
            <a:pPr lvl="2"/>
            <a:r>
              <a:rPr lang="fr-FR" dirty="0"/>
              <a:t>Troisième niveau</a:t>
            </a:r>
          </a:p>
        </p:txBody>
      </p:sp>
      <p:sp>
        <p:nvSpPr>
          <p:cNvPr id="79" name="Espace réservé du texte 77">
            <a:extLst>
              <a:ext uri="{FF2B5EF4-FFF2-40B4-BE49-F238E27FC236}">
                <a16:creationId xmlns:a16="http://schemas.microsoft.com/office/drawing/2014/main" id="{FB9917CD-777D-45A0-A31A-F3B66811617C}"/>
              </a:ext>
            </a:extLst>
          </p:cNvPr>
          <p:cNvSpPr>
            <a:spLocks noGrp="1"/>
          </p:cNvSpPr>
          <p:nvPr>
            <p:ph type="body" sz="quarter" idx="19"/>
          </p:nvPr>
        </p:nvSpPr>
        <p:spPr>
          <a:xfrm>
            <a:off x="3681137" y="5056106"/>
            <a:ext cx="2880000" cy="4361028"/>
          </a:xfrm>
        </p:spPr>
        <p:txBody>
          <a:bodyPr>
            <a:normAutofit/>
          </a:bodyPr>
          <a:lstStyle>
            <a:lvl1pPr marL="0" indent="0">
              <a:spcBef>
                <a:spcPts val="0"/>
              </a:spcBef>
              <a:spcAft>
                <a:spcPts val="1800"/>
              </a:spcAft>
              <a:buNone/>
              <a:defRPr sz="1800" b="1" cap="all" baseline="0">
                <a:solidFill>
                  <a:schemeClr val="accent1"/>
                </a:solidFill>
                <a:latin typeface="+mj-lt"/>
              </a:defRPr>
            </a:lvl1pPr>
            <a:lvl2pPr marL="0" indent="0">
              <a:spcBef>
                <a:spcPts val="0"/>
              </a:spcBef>
              <a:spcAft>
                <a:spcPts val="1800"/>
              </a:spcAft>
              <a:buClr>
                <a:schemeClr val="accent1"/>
              </a:buClr>
              <a:buSzPct val="120000"/>
              <a:buFont typeface="+mj-lt"/>
              <a:buNone/>
              <a:defRPr sz="1300">
                <a:solidFill>
                  <a:schemeClr val="tx2"/>
                </a:solidFill>
              </a:defRPr>
            </a:lvl2pPr>
            <a:lvl3pPr marL="0" indent="0">
              <a:spcBef>
                <a:spcPts val="0"/>
              </a:spcBef>
              <a:spcAft>
                <a:spcPts val="1800"/>
              </a:spcAft>
              <a:buNone/>
              <a:defRPr sz="1300">
                <a:solidFill>
                  <a:schemeClr val="tx2">
                    <a:lumMod val="60000"/>
                    <a:lumOff val="40000"/>
                  </a:schemeClr>
                </a:solidFill>
              </a:defRPr>
            </a:lvl3pPr>
            <a:lvl4pPr marL="1371600" indent="0">
              <a:buNone/>
              <a:defRPr/>
            </a:lvl4pPr>
            <a:lvl5pPr marL="1828800" indent="0">
              <a:buNone/>
              <a:defRPr/>
            </a:lvl5pPr>
          </a:lstStyle>
          <a:p>
            <a:pPr lvl="0"/>
            <a:r>
              <a:rPr lang="fr-FR" dirty="0"/>
              <a:t>Modifier les styles du texte du masque</a:t>
            </a:r>
          </a:p>
          <a:p>
            <a:pPr lvl="1"/>
            <a:r>
              <a:rPr lang="fr-FR" dirty="0"/>
              <a:t>Deuxième niveau</a:t>
            </a:r>
          </a:p>
          <a:p>
            <a:pPr lvl="2"/>
            <a:r>
              <a:rPr lang="fr-FR" dirty="0"/>
              <a:t>Troisième niveau</a:t>
            </a:r>
          </a:p>
        </p:txBody>
      </p:sp>
      <p:cxnSp>
        <p:nvCxnSpPr>
          <p:cNvPr id="44" name="Connecteur droit 43">
            <a:extLst>
              <a:ext uri="{FF2B5EF4-FFF2-40B4-BE49-F238E27FC236}">
                <a16:creationId xmlns:a16="http://schemas.microsoft.com/office/drawing/2014/main" id="{57B229E1-E293-4FFF-8773-22132E85A93C}"/>
              </a:ext>
            </a:extLst>
          </p:cNvPr>
          <p:cNvCxnSpPr>
            <a:cxnSpLocks/>
          </p:cNvCxnSpPr>
          <p:nvPr userDrawn="1"/>
        </p:nvCxnSpPr>
        <p:spPr>
          <a:xfrm flipH="1">
            <a:off x="404814" y="1223300"/>
            <a:ext cx="668206"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45" name="Espace réservé pour une image  4">
            <a:extLst>
              <a:ext uri="{FF2B5EF4-FFF2-40B4-BE49-F238E27FC236}">
                <a16:creationId xmlns:a16="http://schemas.microsoft.com/office/drawing/2014/main" id="{3AA8BCBB-BD4E-4ABF-8F6F-A05458D90439}"/>
              </a:ext>
            </a:extLst>
          </p:cNvPr>
          <p:cNvSpPr>
            <a:spLocks noGrp="1" noChangeAspect="1"/>
          </p:cNvSpPr>
          <p:nvPr>
            <p:ph type="pic" sz="quarter" idx="26" hasCustomPrompt="1"/>
          </p:nvPr>
        </p:nvSpPr>
        <p:spPr>
          <a:xfrm>
            <a:off x="3428119" y="9417134"/>
            <a:ext cx="1433995" cy="483216"/>
          </a:xfrm>
        </p:spPr>
        <p:txBody>
          <a:bodyPr lIns="0" rIns="0" anchor="ctr">
            <a:noAutofit/>
          </a:bodyPr>
          <a:lstStyle>
            <a:lvl1pPr marL="0" indent="0">
              <a:buNone/>
              <a:defRPr sz="1200">
                <a:solidFill>
                  <a:schemeClr val="tx1"/>
                </a:solidFill>
              </a:defRPr>
            </a:lvl1pPr>
          </a:lstStyle>
          <a:p>
            <a:r>
              <a:rPr lang="fr-FR" dirty="0"/>
              <a:t>Logo</a:t>
            </a:r>
          </a:p>
        </p:txBody>
      </p:sp>
      <p:pic>
        <p:nvPicPr>
          <p:cNvPr id="46" name="Image 4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83653" y="9549740"/>
            <a:ext cx="1332000" cy="211067"/>
          </a:xfrm>
          <a:prstGeom prst="rect">
            <a:avLst/>
          </a:prstGeom>
        </p:spPr>
      </p:pic>
    </p:spTree>
    <p:extLst>
      <p:ext uri="{BB962C8B-B14F-4D97-AF65-F5344CB8AC3E}">
        <p14:creationId xmlns:p14="http://schemas.microsoft.com/office/powerpoint/2010/main" val="526137218"/>
      </p:ext>
    </p:extLst>
  </p:cSld>
  <p:clrMapOvr>
    <a:masterClrMapping/>
  </p:clrMapOvr>
  <p:extLst>
    <p:ext uri="{DCECCB84-F9BA-43D5-87BE-67443E8EF086}">
      <p15:sldGuideLst xmlns:p15="http://schemas.microsoft.com/office/powerpoint/2012/main">
        <p15:guide id="1" orient="horz" pos="3120">
          <p15:clr>
            <a:srgbClr val="FBAE40"/>
          </p15:clr>
        </p15:guide>
        <p15:guide id="2" pos="2160">
          <p15:clr>
            <a:srgbClr val="FBAE40"/>
          </p15:clr>
        </p15:guide>
        <p15:guide id="3" pos="187">
          <p15:clr>
            <a:srgbClr val="FBAE40"/>
          </p15:clr>
        </p15:guide>
        <p15:guide id="4" pos="4133">
          <p15:clr>
            <a:srgbClr val="FBAE40"/>
          </p15:clr>
        </p15:guide>
        <p15:guide id="5" pos="255">
          <p15:clr>
            <a:srgbClr val="FBAE40"/>
          </p15:clr>
        </p15:guide>
        <p15:guide id="6" pos="4065">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ack">
    <p:spTree>
      <p:nvGrpSpPr>
        <p:cNvPr id="1" name=""/>
        <p:cNvGrpSpPr/>
        <p:nvPr/>
      </p:nvGrpSpPr>
      <p:grpSpPr>
        <a:xfrm>
          <a:off x="0" y="0"/>
          <a:ext cx="0" cy="0"/>
          <a:chOff x="0" y="0"/>
          <a:chExt cx="0" cy="0"/>
        </a:xfrm>
      </p:grpSpPr>
      <p:sp>
        <p:nvSpPr>
          <p:cNvPr id="44" name="ZoneTexte 43">
            <a:extLst>
              <a:ext uri="{FF2B5EF4-FFF2-40B4-BE49-F238E27FC236}">
                <a16:creationId xmlns:a16="http://schemas.microsoft.com/office/drawing/2014/main" id="{71412087-3AB0-4461-A800-1B0A6D1540DD}"/>
              </a:ext>
            </a:extLst>
          </p:cNvPr>
          <p:cNvSpPr txBox="1"/>
          <p:nvPr userDrawn="1"/>
        </p:nvSpPr>
        <p:spPr>
          <a:xfrm>
            <a:off x="344793" y="389037"/>
            <a:ext cx="4114800" cy="954107"/>
          </a:xfrm>
          <a:prstGeom prst="rect">
            <a:avLst/>
          </a:prstGeom>
          <a:noFill/>
        </p:spPr>
        <p:txBody>
          <a:bodyPr wrap="square" rtlCol="0">
            <a:spAutoFit/>
          </a:bodyPr>
          <a:lstStyle/>
          <a:p>
            <a:r>
              <a:rPr lang="fr-FR" sz="2800" b="1" cap="all" dirty="0">
                <a:solidFill>
                  <a:schemeClr val="bg1"/>
                </a:solidFill>
                <a:latin typeface="Trebuchet MS" panose="020B0603020202020204" pitchFamily="34" charset="0"/>
              </a:rPr>
              <a:t>36 heures dans la vie d’une startup</a:t>
            </a:r>
          </a:p>
        </p:txBody>
      </p:sp>
      <p:sp>
        <p:nvSpPr>
          <p:cNvPr id="59" name="Rectangle 58">
            <a:extLst>
              <a:ext uri="{FF2B5EF4-FFF2-40B4-BE49-F238E27FC236}">
                <a16:creationId xmlns:a16="http://schemas.microsoft.com/office/drawing/2014/main" id="{D41ECFF7-746C-405E-9439-2AF82ECFEA8F}"/>
              </a:ext>
            </a:extLst>
          </p:cNvPr>
          <p:cNvSpPr/>
          <p:nvPr userDrawn="1"/>
        </p:nvSpPr>
        <p:spPr>
          <a:xfrm>
            <a:off x="0" y="6650491"/>
            <a:ext cx="6858000" cy="3255509"/>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1" name="Arc 60">
            <a:extLst>
              <a:ext uri="{FF2B5EF4-FFF2-40B4-BE49-F238E27FC236}">
                <a16:creationId xmlns:a16="http://schemas.microsoft.com/office/drawing/2014/main" id="{DE512640-0F56-4ADA-84E2-7B4AEE9CFF43}"/>
              </a:ext>
            </a:extLst>
          </p:cNvPr>
          <p:cNvSpPr/>
          <p:nvPr userDrawn="1"/>
        </p:nvSpPr>
        <p:spPr>
          <a:xfrm>
            <a:off x="-1564114" y="5139162"/>
            <a:ext cx="5331312" cy="5331312"/>
          </a:xfrm>
          <a:prstGeom prst="arc">
            <a:avLst>
              <a:gd name="adj1" fmla="val 15322999"/>
              <a:gd name="adj2" fmla="val 19708520"/>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2" name="Arc 61">
            <a:extLst>
              <a:ext uri="{FF2B5EF4-FFF2-40B4-BE49-F238E27FC236}">
                <a16:creationId xmlns:a16="http://schemas.microsoft.com/office/drawing/2014/main" id="{C3E0DF91-625B-4D54-9A4A-F2117B0B10E8}"/>
              </a:ext>
            </a:extLst>
          </p:cNvPr>
          <p:cNvSpPr/>
          <p:nvPr userDrawn="1"/>
        </p:nvSpPr>
        <p:spPr>
          <a:xfrm>
            <a:off x="-1564114" y="5139162"/>
            <a:ext cx="5331312" cy="5331312"/>
          </a:xfrm>
          <a:prstGeom prst="arc">
            <a:avLst>
              <a:gd name="adj1" fmla="val 20500132"/>
              <a:gd name="adj2" fmla="val 2256244"/>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5" name="ZoneTexte 64">
            <a:extLst>
              <a:ext uri="{FF2B5EF4-FFF2-40B4-BE49-F238E27FC236}">
                <a16:creationId xmlns:a16="http://schemas.microsoft.com/office/drawing/2014/main" id="{51DCE195-1CBB-40BE-8879-0055886F89CB}"/>
              </a:ext>
            </a:extLst>
          </p:cNvPr>
          <p:cNvSpPr txBox="1"/>
          <p:nvPr/>
        </p:nvSpPr>
        <p:spPr>
          <a:xfrm>
            <a:off x="3932849" y="6845131"/>
            <a:ext cx="2772752" cy="369332"/>
          </a:xfrm>
          <a:prstGeom prst="rect">
            <a:avLst/>
          </a:prstGeom>
          <a:noFill/>
        </p:spPr>
        <p:txBody>
          <a:bodyPr wrap="square" rtlCol="0">
            <a:spAutoFit/>
          </a:bodyPr>
          <a:lstStyle/>
          <a:p>
            <a:r>
              <a:rPr lang="fr-FR" b="1" cap="all" dirty="0">
                <a:solidFill>
                  <a:schemeClr val="bg1"/>
                </a:solidFill>
                <a:latin typeface="Trebuchet MS" panose="020B0603020202020204" pitchFamily="34" charset="0"/>
              </a:rPr>
              <a:t>Pour en savoir plus</a:t>
            </a:r>
          </a:p>
        </p:txBody>
      </p:sp>
      <p:sp>
        <p:nvSpPr>
          <p:cNvPr id="94" name="Espace réservé du texte 77">
            <a:extLst>
              <a:ext uri="{FF2B5EF4-FFF2-40B4-BE49-F238E27FC236}">
                <a16:creationId xmlns:a16="http://schemas.microsoft.com/office/drawing/2014/main" id="{C6D2CD1C-7D90-4B2C-AAAD-B5C2854414AD}"/>
              </a:ext>
            </a:extLst>
          </p:cNvPr>
          <p:cNvSpPr>
            <a:spLocks noGrp="1"/>
          </p:cNvSpPr>
          <p:nvPr userDrawn="1">
            <p:ph type="body" sz="quarter" idx="20"/>
          </p:nvPr>
        </p:nvSpPr>
        <p:spPr>
          <a:xfrm>
            <a:off x="296863" y="446519"/>
            <a:ext cx="2880000" cy="4506481"/>
          </a:xfrm>
        </p:spPr>
        <p:txBody>
          <a:bodyPr>
            <a:normAutofit/>
          </a:bodyPr>
          <a:lstStyle>
            <a:lvl1pPr marL="0" indent="0">
              <a:spcBef>
                <a:spcPts val="0"/>
              </a:spcBef>
              <a:spcAft>
                <a:spcPts val="1800"/>
              </a:spcAft>
              <a:buNone/>
              <a:defRPr sz="1800" b="1" cap="all" baseline="0">
                <a:solidFill>
                  <a:schemeClr val="accent1"/>
                </a:solidFill>
                <a:latin typeface="+mj-lt"/>
              </a:defRPr>
            </a:lvl1pPr>
            <a:lvl2pPr marL="0" indent="0">
              <a:spcBef>
                <a:spcPts val="0"/>
              </a:spcBef>
              <a:spcAft>
                <a:spcPts val="1800"/>
              </a:spcAft>
              <a:buClr>
                <a:schemeClr val="accent1"/>
              </a:buClr>
              <a:buSzPct val="120000"/>
              <a:buFont typeface="+mj-lt"/>
              <a:buNone/>
              <a:defRPr sz="1300">
                <a:solidFill>
                  <a:schemeClr val="tx2"/>
                </a:solidFill>
              </a:defRPr>
            </a:lvl2pPr>
            <a:lvl3pPr marL="0" indent="0">
              <a:spcBef>
                <a:spcPts val="0"/>
              </a:spcBef>
              <a:spcAft>
                <a:spcPts val="1800"/>
              </a:spcAft>
              <a:buNone/>
              <a:defRPr sz="1300">
                <a:solidFill>
                  <a:schemeClr val="tx2">
                    <a:lumMod val="60000"/>
                    <a:lumOff val="40000"/>
                  </a:schemeClr>
                </a:solidFill>
              </a:defRPr>
            </a:lvl3pPr>
            <a:lvl4pPr marL="1371600" indent="0">
              <a:buNone/>
              <a:defRPr/>
            </a:lvl4pPr>
            <a:lvl5pPr marL="1828800" indent="0">
              <a:buNone/>
              <a:defRPr/>
            </a:lvl5pPr>
          </a:lstStyle>
          <a:p>
            <a:pPr lvl="0"/>
            <a:r>
              <a:rPr lang="fr-FR" dirty="0"/>
              <a:t>Modifier les styles du texte du masque</a:t>
            </a:r>
          </a:p>
          <a:p>
            <a:pPr lvl="1"/>
            <a:r>
              <a:rPr lang="fr-FR" dirty="0"/>
              <a:t>Deuxième niveau</a:t>
            </a:r>
          </a:p>
          <a:p>
            <a:pPr lvl="2"/>
            <a:r>
              <a:rPr lang="fr-FR" dirty="0"/>
              <a:t>Troisième niveau</a:t>
            </a:r>
          </a:p>
        </p:txBody>
      </p:sp>
      <p:sp>
        <p:nvSpPr>
          <p:cNvPr id="95" name="Espace réservé du texte 77">
            <a:extLst>
              <a:ext uri="{FF2B5EF4-FFF2-40B4-BE49-F238E27FC236}">
                <a16:creationId xmlns:a16="http://schemas.microsoft.com/office/drawing/2014/main" id="{BF71F432-0C76-4011-8DD3-36CAE954C01B}"/>
              </a:ext>
            </a:extLst>
          </p:cNvPr>
          <p:cNvSpPr>
            <a:spLocks noGrp="1"/>
          </p:cNvSpPr>
          <p:nvPr userDrawn="1">
            <p:ph type="body" sz="quarter" idx="21"/>
          </p:nvPr>
        </p:nvSpPr>
        <p:spPr>
          <a:xfrm>
            <a:off x="3677597" y="446519"/>
            <a:ext cx="2880000" cy="6028156"/>
          </a:xfrm>
        </p:spPr>
        <p:txBody>
          <a:bodyPr>
            <a:normAutofit/>
          </a:bodyPr>
          <a:lstStyle>
            <a:lvl1pPr marL="0" indent="0">
              <a:spcBef>
                <a:spcPts val="0"/>
              </a:spcBef>
              <a:spcAft>
                <a:spcPts val="1800"/>
              </a:spcAft>
              <a:buNone/>
              <a:defRPr sz="1800" b="1" cap="all" baseline="0">
                <a:solidFill>
                  <a:schemeClr val="accent1"/>
                </a:solidFill>
                <a:latin typeface="+mj-lt"/>
              </a:defRPr>
            </a:lvl1pPr>
            <a:lvl2pPr marL="0" indent="0">
              <a:spcBef>
                <a:spcPts val="0"/>
              </a:spcBef>
              <a:spcAft>
                <a:spcPts val="1800"/>
              </a:spcAft>
              <a:buClr>
                <a:schemeClr val="accent1"/>
              </a:buClr>
              <a:buSzPct val="120000"/>
              <a:buFont typeface="+mj-lt"/>
              <a:buNone/>
              <a:defRPr sz="1300">
                <a:solidFill>
                  <a:schemeClr val="tx2"/>
                </a:solidFill>
              </a:defRPr>
            </a:lvl2pPr>
            <a:lvl3pPr marL="0" indent="0">
              <a:spcBef>
                <a:spcPts val="0"/>
              </a:spcBef>
              <a:spcAft>
                <a:spcPts val="1800"/>
              </a:spcAft>
              <a:buNone/>
              <a:defRPr sz="1300">
                <a:solidFill>
                  <a:schemeClr val="tx2">
                    <a:lumMod val="60000"/>
                    <a:lumOff val="40000"/>
                  </a:schemeClr>
                </a:solidFill>
              </a:defRPr>
            </a:lvl3pPr>
            <a:lvl4pPr marL="1371600" indent="0">
              <a:buNone/>
              <a:defRPr/>
            </a:lvl4pPr>
            <a:lvl5pPr marL="1828800" indent="0">
              <a:buNone/>
              <a:defRPr/>
            </a:lvl5pPr>
          </a:lstStyle>
          <a:p>
            <a:pPr lvl="0"/>
            <a:r>
              <a:rPr lang="fr-FR" dirty="0"/>
              <a:t>Modifier les styles du texte du masque</a:t>
            </a:r>
          </a:p>
          <a:p>
            <a:pPr lvl="1"/>
            <a:r>
              <a:rPr lang="fr-FR" dirty="0"/>
              <a:t>Deuxième niveau</a:t>
            </a:r>
          </a:p>
          <a:p>
            <a:pPr lvl="2"/>
            <a:r>
              <a:rPr lang="fr-FR" dirty="0"/>
              <a:t>Troisième niveau</a:t>
            </a:r>
          </a:p>
        </p:txBody>
      </p:sp>
      <p:sp>
        <p:nvSpPr>
          <p:cNvPr id="97" name="Espace réservé pour une image  96">
            <a:extLst>
              <a:ext uri="{FF2B5EF4-FFF2-40B4-BE49-F238E27FC236}">
                <a16:creationId xmlns:a16="http://schemas.microsoft.com/office/drawing/2014/main" id="{68626897-67E2-40AA-BA0B-A70ED57D1B64}"/>
              </a:ext>
            </a:extLst>
          </p:cNvPr>
          <p:cNvSpPr>
            <a:spLocks noGrp="1"/>
          </p:cNvSpPr>
          <p:nvPr userDrawn="1">
            <p:ph type="pic" sz="quarter" idx="22"/>
          </p:nvPr>
        </p:nvSpPr>
        <p:spPr>
          <a:xfrm>
            <a:off x="-2510" y="5321538"/>
            <a:ext cx="3585927" cy="4584463"/>
          </a:xfrm>
          <a:custGeom>
            <a:avLst/>
            <a:gdLst>
              <a:gd name="connsiteX0" fmla="*/ 1152655 w 3585927"/>
              <a:gd name="connsiteY0" fmla="*/ 525 h 4584463"/>
              <a:gd name="connsiteX1" fmla="*/ 3268455 w 3585927"/>
              <a:gd name="connsiteY1" fmla="*/ 1268609 h 4584463"/>
              <a:gd name="connsiteX2" fmla="*/ 2625981 w 3585927"/>
              <a:gd name="connsiteY2" fmla="*/ 4443196 h 4584463"/>
              <a:gd name="connsiteX3" fmla="*/ 2428883 w 3585927"/>
              <a:gd name="connsiteY3" fmla="*/ 4581021 h 4584463"/>
              <a:gd name="connsiteX4" fmla="*/ 2430816 w 3585927"/>
              <a:gd name="connsiteY4" fmla="*/ 4584463 h 4584463"/>
              <a:gd name="connsiteX5" fmla="*/ 2511 w 3585927"/>
              <a:gd name="connsiteY5" fmla="*/ 4584463 h 4584463"/>
              <a:gd name="connsiteX6" fmla="*/ 2511 w 3585927"/>
              <a:gd name="connsiteY6" fmla="*/ 264212 h 4584463"/>
              <a:gd name="connsiteX7" fmla="*/ 0 w 3585927"/>
              <a:gd name="connsiteY7" fmla="*/ 259152 h 4584463"/>
              <a:gd name="connsiteX8" fmla="*/ 1152655 w 3585927"/>
              <a:gd name="connsiteY8" fmla="*/ 525 h 4584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85927" h="4584463">
                <a:moveTo>
                  <a:pt x="1152655" y="525"/>
                </a:moveTo>
                <a:cubicBezTo>
                  <a:pt x="2005554" y="18092"/>
                  <a:pt x="2823843" y="475694"/>
                  <a:pt x="3268455" y="1268609"/>
                </a:cubicBezTo>
                <a:cubicBezTo>
                  <a:pt x="3874746" y="2349858"/>
                  <a:pt x="3586626" y="3698736"/>
                  <a:pt x="2625981" y="4443196"/>
                </a:cubicBezTo>
                <a:lnTo>
                  <a:pt x="2428883" y="4581021"/>
                </a:lnTo>
                <a:lnTo>
                  <a:pt x="2430816" y="4584463"/>
                </a:lnTo>
                <a:lnTo>
                  <a:pt x="2511" y="4584463"/>
                </a:lnTo>
                <a:lnTo>
                  <a:pt x="2511" y="264212"/>
                </a:lnTo>
                <a:lnTo>
                  <a:pt x="0" y="259152"/>
                </a:lnTo>
                <a:cubicBezTo>
                  <a:pt x="370141" y="75470"/>
                  <a:pt x="764973" y="-7461"/>
                  <a:pt x="1152655" y="525"/>
                </a:cubicBezTo>
                <a:close/>
              </a:path>
            </a:pathLst>
          </a:custGeom>
          <a:ln>
            <a:noFill/>
          </a:ln>
          <a:effectLst>
            <a:outerShdw blurRad="50800" dist="38100" algn="l" rotWithShape="0">
              <a:prstClr val="black">
                <a:alpha val="40000"/>
              </a:prstClr>
            </a:outerShdw>
          </a:effectLst>
        </p:spPr>
        <p:txBody>
          <a:bodyPr wrap="square" tIns="504000" bIns="46800">
            <a:noAutofit/>
          </a:bodyPr>
          <a:lstStyle>
            <a:lvl1pPr marL="0" indent="0" algn="ctr">
              <a:buNone/>
              <a:defRPr sz="1600"/>
            </a:lvl1pPr>
          </a:lstStyle>
          <a:p>
            <a:endParaRPr lang="fr-FR"/>
          </a:p>
        </p:txBody>
      </p:sp>
      <p:grpSp>
        <p:nvGrpSpPr>
          <p:cNvPr id="98" name="Groupe 56">
            <a:extLst>
              <a:ext uri="{FF2B5EF4-FFF2-40B4-BE49-F238E27FC236}">
                <a16:creationId xmlns:a16="http://schemas.microsoft.com/office/drawing/2014/main" id="{E0456361-62AB-4EF9-A66F-A2336D5C7226}"/>
              </a:ext>
            </a:extLst>
          </p:cNvPr>
          <p:cNvGrpSpPr>
            <a:grpSpLocks noChangeAspect="1"/>
          </p:cNvGrpSpPr>
          <p:nvPr userDrawn="1"/>
        </p:nvGrpSpPr>
        <p:grpSpPr>
          <a:xfrm>
            <a:off x="5142147" y="9593112"/>
            <a:ext cx="1311041" cy="211032"/>
            <a:chOff x="721663" y="6029980"/>
            <a:chExt cx="2055017" cy="330786"/>
          </a:xfrm>
          <a:solidFill>
            <a:schemeClr val="bg1"/>
          </a:solidFill>
        </p:grpSpPr>
        <p:sp>
          <p:nvSpPr>
            <p:cNvPr id="99" name="Freeform 6">
              <a:extLst>
                <a:ext uri="{FF2B5EF4-FFF2-40B4-BE49-F238E27FC236}">
                  <a16:creationId xmlns:a16="http://schemas.microsoft.com/office/drawing/2014/main" id="{12E1EEA8-0D63-4D24-B1EE-4AEB52A797E4}"/>
                </a:ext>
              </a:extLst>
            </p:cNvPr>
            <p:cNvSpPr>
              <a:spLocks/>
            </p:cNvSpPr>
            <p:nvPr/>
          </p:nvSpPr>
          <p:spPr bwMode="auto">
            <a:xfrm>
              <a:off x="1612171" y="6264324"/>
              <a:ext cx="123481" cy="94639"/>
            </a:xfrm>
            <a:custGeom>
              <a:avLst/>
              <a:gdLst>
                <a:gd name="T0" fmla="*/ 0 w 103"/>
                <a:gd name="T1" fmla="*/ 44 h 44"/>
                <a:gd name="T2" fmla="*/ 39 w 58"/>
                <a:gd name="T3" fmla="*/ 0 h 44"/>
                <a:gd name="T4" fmla="*/ 56 w 58"/>
                <a:gd name="T5" fmla="*/ 3 h 44"/>
                <a:gd name="T6" fmla="*/ 57 w 58"/>
                <a:gd name="T7" fmla="*/ 9 h 44"/>
                <a:gd name="T8" fmla="*/ 39 w 58"/>
                <a:gd name="T9" fmla="*/ 3 h 44"/>
                <a:gd name="T10" fmla="*/ 0 w 103"/>
                <a:gd name="T11" fmla="*/ 41 h 44"/>
                <a:gd name="T12" fmla="*/ 57 w 58"/>
                <a:gd name="T13" fmla="*/ 35 h 44"/>
                <a:gd name="T14" fmla="*/ 58 w 58"/>
                <a:gd name="T15" fmla="*/ 38 h 44"/>
                <a:gd name="T16" fmla="*/ 0 w 103"/>
                <a:gd name="T1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44">
                  <a:moveTo>
                    <a:pt x="40" y="44"/>
                  </a:moveTo>
                  <a:cubicBezTo>
                    <a:pt x="0" y="44"/>
                    <a:pt x="3" y="0"/>
                    <a:pt x="39" y="0"/>
                  </a:cubicBezTo>
                  <a:cubicBezTo>
                    <a:pt x="45" y="0"/>
                    <a:pt x="50" y="1"/>
                    <a:pt x="56" y="3"/>
                  </a:cubicBezTo>
                  <a:cubicBezTo>
                    <a:pt x="57" y="9"/>
                    <a:pt x="57" y="9"/>
                    <a:pt x="57" y="9"/>
                  </a:cubicBezTo>
                  <a:cubicBezTo>
                    <a:pt x="54" y="8"/>
                    <a:pt x="48" y="3"/>
                    <a:pt x="39" y="3"/>
                  </a:cubicBezTo>
                  <a:cubicBezTo>
                    <a:pt x="12" y="3"/>
                    <a:pt x="15" y="41"/>
                    <a:pt x="40" y="41"/>
                  </a:cubicBezTo>
                  <a:cubicBezTo>
                    <a:pt x="48" y="41"/>
                    <a:pt x="52" y="39"/>
                    <a:pt x="57" y="35"/>
                  </a:cubicBezTo>
                  <a:cubicBezTo>
                    <a:pt x="58" y="38"/>
                    <a:pt x="58" y="38"/>
                    <a:pt x="58" y="38"/>
                  </a:cubicBezTo>
                  <a:cubicBezTo>
                    <a:pt x="53" y="42"/>
                    <a:pt x="47" y="44"/>
                    <a:pt x="40" y="4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0" name="Freeform 7">
              <a:extLst>
                <a:ext uri="{FF2B5EF4-FFF2-40B4-BE49-F238E27FC236}">
                  <a16:creationId xmlns:a16="http://schemas.microsoft.com/office/drawing/2014/main" id="{6E05FADB-4BD6-493B-8E45-52FC66BCFB41}"/>
                </a:ext>
              </a:extLst>
            </p:cNvPr>
            <p:cNvSpPr>
              <a:spLocks/>
            </p:cNvSpPr>
            <p:nvPr/>
          </p:nvSpPr>
          <p:spPr bwMode="auto">
            <a:xfrm>
              <a:off x="1908706" y="6261620"/>
              <a:ext cx="85626" cy="99146"/>
            </a:xfrm>
            <a:custGeom>
              <a:avLst/>
              <a:gdLst>
                <a:gd name="T0" fmla="*/ 0 w 40"/>
                <a:gd name="T1" fmla="*/ 0 h 46"/>
                <a:gd name="T2" fmla="*/ 37 w 40"/>
                <a:gd name="T3" fmla="*/ 35 h 46"/>
                <a:gd name="T4" fmla="*/ 37 w 40"/>
                <a:gd name="T5" fmla="*/ 5 h 46"/>
                <a:gd name="T6" fmla="*/ 36 w 40"/>
                <a:gd name="T7" fmla="*/ 1 h 46"/>
                <a:gd name="T8" fmla="*/ 40 w 40"/>
                <a:gd name="T9" fmla="*/ 1 h 46"/>
                <a:gd name="T10" fmla="*/ 40 w 40"/>
                <a:gd name="T11" fmla="*/ 5 h 46"/>
                <a:gd name="T12" fmla="*/ 40 w 40"/>
                <a:gd name="T13" fmla="*/ 46 h 46"/>
                <a:gd name="T14" fmla="*/ 38 w 40"/>
                <a:gd name="T15" fmla="*/ 46 h 46"/>
                <a:gd name="T16" fmla="*/ 0 w 40"/>
                <a:gd name="T17" fmla="*/ 10 h 46"/>
                <a:gd name="T18" fmla="*/ 0 w 40"/>
                <a:gd name="T19"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46">
                  <a:moveTo>
                    <a:pt x="0" y="0"/>
                  </a:moveTo>
                  <a:cubicBezTo>
                    <a:pt x="37" y="35"/>
                    <a:pt x="37" y="35"/>
                    <a:pt x="37" y="35"/>
                  </a:cubicBezTo>
                  <a:cubicBezTo>
                    <a:pt x="37" y="5"/>
                    <a:pt x="37" y="5"/>
                    <a:pt x="37" y="5"/>
                  </a:cubicBezTo>
                  <a:cubicBezTo>
                    <a:pt x="37" y="3"/>
                    <a:pt x="36" y="1"/>
                    <a:pt x="36" y="1"/>
                  </a:cubicBezTo>
                  <a:cubicBezTo>
                    <a:pt x="40" y="1"/>
                    <a:pt x="40" y="1"/>
                    <a:pt x="40" y="1"/>
                  </a:cubicBezTo>
                  <a:cubicBezTo>
                    <a:pt x="40" y="1"/>
                    <a:pt x="40" y="3"/>
                    <a:pt x="40" y="5"/>
                  </a:cubicBezTo>
                  <a:cubicBezTo>
                    <a:pt x="40" y="46"/>
                    <a:pt x="40" y="46"/>
                    <a:pt x="40" y="46"/>
                  </a:cubicBezTo>
                  <a:cubicBezTo>
                    <a:pt x="38" y="46"/>
                    <a:pt x="38" y="46"/>
                    <a:pt x="38" y="46"/>
                  </a:cubicBezTo>
                  <a:cubicBezTo>
                    <a:pt x="0" y="10"/>
                    <a:pt x="0" y="10"/>
                    <a:pt x="0" y="1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1" name="Freeform 8">
              <a:extLst>
                <a:ext uri="{FF2B5EF4-FFF2-40B4-BE49-F238E27FC236}">
                  <a16:creationId xmlns:a16="http://schemas.microsoft.com/office/drawing/2014/main" id="{03911745-7142-4C7D-9CB0-3D5C402F9DE8}"/>
                </a:ext>
              </a:extLst>
            </p:cNvPr>
            <p:cNvSpPr>
              <a:spLocks/>
            </p:cNvSpPr>
            <p:nvPr/>
          </p:nvSpPr>
          <p:spPr bwMode="auto">
            <a:xfrm>
              <a:off x="2024075" y="6261620"/>
              <a:ext cx="81119" cy="99146"/>
            </a:xfrm>
            <a:custGeom>
              <a:avLst/>
              <a:gdLst>
                <a:gd name="T0" fmla="*/ 18 w 38"/>
                <a:gd name="T1" fmla="*/ 45 h 46"/>
                <a:gd name="T2" fmla="*/ 1 w 38"/>
                <a:gd name="T3" fmla="*/ 41 h 46"/>
                <a:gd name="T4" fmla="*/ 0 w 38"/>
                <a:gd name="T5" fmla="*/ 35 h 46"/>
                <a:gd name="T6" fmla="*/ 18 w 38"/>
                <a:gd name="T7" fmla="*/ 43 h 46"/>
                <a:gd name="T8" fmla="*/ 29 w 38"/>
                <a:gd name="T9" fmla="*/ 36 h 46"/>
                <a:gd name="T10" fmla="*/ 18 w 38"/>
                <a:gd name="T11" fmla="*/ 24 h 46"/>
                <a:gd name="T12" fmla="*/ 1 w 38"/>
                <a:gd name="T13" fmla="*/ 10 h 46"/>
                <a:gd name="T14" fmla="*/ 18 w 38"/>
                <a:gd name="T15" fmla="*/ 1 h 46"/>
                <a:gd name="T16" fmla="*/ 34 w 38"/>
                <a:gd name="T17" fmla="*/ 4 h 46"/>
                <a:gd name="T18" fmla="*/ 35 w 38"/>
                <a:gd name="T19" fmla="*/ 9 h 46"/>
                <a:gd name="T20" fmla="*/ 17 w 38"/>
                <a:gd name="T21" fmla="*/ 3 h 46"/>
                <a:gd name="T22" fmla="*/ 21 w 38"/>
                <a:gd name="T23" fmla="*/ 18 h 46"/>
                <a:gd name="T24" fmla="*/ 38 w 38"/>
                <a:gd name="T25" fmla="*/ 33 h 46"/>
                <a:gd name="T26" fmla="*/ 18 w 38"/>
                <a:gd name="T27" fmla="*/ 4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46">
                  <a:moveTo>
                    <a:pt x="18" y="45"/>
                  </a:moveTo>
                  <a:cubicBezTo>
                    <a:pt x="17" y="45"/>
                    <a:pt x="10" y="46"/>
                    <a:pt x="1" y="41"/>
                  </a:cubicBezTo>
                  <a:cubicBezTo>
                    <a:pt x="0" y="35"/>
                    <a:pt x="0" y="35"/>
                    <a:pt x="0" y="35"/>
                  </a:cubicBezTo>
                  <a:cubicBezTo>
                    <a:pt x="2" y="37"/>
                    <a:pt x="10" y="43"/>
                    <a:pt x="18" y="43"/>
                  </a:cubicBezTo>
                  <a:cubicBezTo>
                    <a:pt x="22" y="44"/>
                    <a:pt x="28" y="41"/>
                    <a:pt x="29" y="36"/>
                  </a:cubicBezTo>
                  <a:cubicBezTo>
                    <a:pt x="30" y="31"/>
                    <a:pt x="27" y="28"/>
                    <a:pt x="18" y="24"/>
                  </a:cubicBezTo>
                  <a:cubicBezTo>
                    <a:pt x="9" y="20"/>
                    <a:pt x="0" y="17"/>
                    <a:pt x="1" y="10"/>
                  </a:cubicBezTo>
                  <a:cubicBezTo>
                    <a:pt x="2" y="6"/>
                    <a:pt x="8" y="1"/>
                    <a:pt x="18" y="1"/>
                  </a:cubicBezTo>
                  <a:cubicBezTo>
                    <a:pt x="22" y="0"/>
                    <a:pt x="27" y="1"/>
                    <a:pt x="34" y="4"/>
                  </a:cubicBezTo>
                  <a:cubicBezTo>
                    <a:pt x="35" y="9"/>
                    <a:pt x="35" y="9"/>
                    <a:pt x="35" y="9"/>
                  </a:cubicBezTo>
                  <a:cubicBezTo>
                    <a:pt x="27" y="3"/>
                    <a:pt x="21" y="2"/>
                    <a:pt x="17" y="3"/>
                  </a:cubicBezTo>
                  <a:cubicBezTo>
                    <a:pt x="9" y="4"/>
                    <a:pt x="4" y="11"/>
                    <a:pt x="21" y="18"/>
                  </a:cubicBezTo>
                  <a:cubicBezTo>
                    <a:pt x="30" y="22"/>
                    <a:pt x="38" y="25"/>
                    <a:pt x="38" y="33"/>
                  </a:cubicBezTo>
                  <a:cubicBezTo>
                    <a:pt x="38" y="44"/>
                    <a:pt x="21" y="46"/>
                    <a:pt x="18" y="4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2" name="Freeform 9">
              <a:extLst>
                <a:ext uri="{FF2B5EF4-FFF2-40B4-BE49-F238E27FC236}">
                  <a16:creationId xmlns:a16="http://schemas.microsoft.com/office/drawing/2014/main" id="{E1ADD674-FCF7-4325-BC37-9DB43ACCFD1C}"/>
                </a:ext>
              </a:extLst>
            </p:cNvPr>
            <p:cNvSpPr>
              <a:spLocks/>
            </p:cNvSpPr>
            <p:nvPr/>
          </p:nvSpPr>
          <p:spPr bwMode="auto">
            <a:xfrm>
              <a:off x="2262926" y="6264324"/>
              <a:ext cx="67599" cy="94639"/>
            </a:xfrm>
            <a:custGeom>
              <a:avLst/>
              <a:gdLst>
                <a:gd name="T0" fmla="*/ 30 w 32"/>
                <a:gd name="T1" fmla="*/ 44 h 44"/>
                <a:gd name="T2" fmla="*/ 0 w 32"/>
                <a:gd name="T3" fmla="*/ 44 h 44"/>
                <a:gd name="T4" fmla="*/ 1 w 32"/>
                <a:gd name="T5" fmla="*/ 37 h 44"/>
                <a:gd name="T6" fmla="*/ 1 w 32"/>
                <a:gd name="T7" fmla="*/ 7 h 44"/>
                <a:gd name="T8" fmla="*/ 0 w 32"/>
                <a:gd name="T9" fmla="*/ 0 h 44"/>
                <a:gd name="T10" fmla="*/ 10 w 32"/>
                <a:gd name="T11" fmla="*/ 0 h 44"/>
                <a:gd name="T12" fmla="*/ 9 w 32"/>
                <a:gd name="T13" fmla="*/ 6 h 44"/>
                <a:gd name="T14" fmla="*/ 9 w 32"/>
                <a:gd name="T15" fmla="*/ 41 h 44"/>
                <a:gd name="T16" fmla="*/ 23 w 32"/>
                <a:gd name="T17" fmla="*/ 41 h 44"/>
                <a:gd name="T18" fmla="*/ 32 w 32"/>
                <a:gd name="T19" fmla="*/ 39 h 44"/>
                <a:gd name="T20" fmla="*/ 30 w 32"/>
                <a:gd name="T21"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44">
                  <a:moveTo>
                    <a:pt x="30" y="44"/>
                  </a:moveTo>
                  <a:cubicBezTo>
                    <a:pt x="0" y="44"/>
                    <a:pt x="0" y="44"/>
                    <a:pt x="0" y="44"/>
                  </a:cubicBezTo>
                  <a:cubicBezTo>
                    <a:pt x="1" y="41"/>
                    <a:pt x="1" y="40"/>
                    <a:pt x="1" y="37"/>
                  </a:cubicBezTo>
                  <a:cubicBezTo>
                    <a:pt x="1" y="7"/>
                    <a:pt x="1" y="7"/>
                    <a:pt x="1" y="7"/>
                  </a:cubicBezTo>
                  <a:cubicBezTo>
                    <a:pt x="1" y="5"/>
                    <a:pt x="1" y="3"/>
                    <a:pt x="0" y="0"/>
                  </a:cubicBezTo>
                  <a:cubicBezTo>
                    <a:pt x="10" y="0"/>
                    <a:pt x="10" y="0"/>
                    <a:pt x="10" y="0"/>
                  </a:cubicBezTo>
                  <a:cubicBezTo>
                    <a:pt x="9" y="3"/>
                    <a:pt x="9" y="4"/>
                    <a:pt x="9" y="6"/>
                  </a:cubicBezTo>
                  <a:cubicBezTo>
                    <a:pt x="9" y="41"/>
                    <a:pt x="9" y="41"/>
                    <a:pt x="9" y="41"/>
                  </a:cubicBezTo>
                  <a:cubicBezTo>
                    <a:pt x="23" y="41"/>
                    <a:pt x="23" y="41"/>
                    <a:pt x="23" y="41"/>
                  </a:cubicBezTo>
                  <a:cubicBezTo>
                    <a:pt x="25" y="41"/>
                    <a:pt x="27" y="41"/>
                    <a:pt x="32" y="39"/>
                  </a:cubicBezTo>
                  <a:lnTo>
                    <a:pt x="3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3" name="Freeform 10">
              <a:extLst>
                <a:ext uri="{FF2B5EF4-FFF2-40B4-BE49-F238E27FC236}">
                  <a16:creationId xmlns:a16="http://schemas.microsoft.com/office/drawing/2014/main" id="{4AF8BACF-7910-4EA0-B1A1-2DC715D58508}"/>
                </a:ext>
              </a:extLst>
            </p:cNvPr>
            <p:cNvSpPr>
              <a:spLocks/>
            </p:cNvSpPr>
            <p:nvPr/>
          </p:nvSpPr>
          <p:spPr bwMode="auto">
            <a:xfrm>
              <a:off x="2328723" y="6264324"/>
              <a:ext cx="98244" cy="94639"/>
            </a:xfrm>
            <a:custGeom>
              <a:avLst/>
              <a:gdLst>
                <a:gd name="T0" fmla="*/ 38 w 46"/>
                <a:gd name="T1" fmla="*/ 2 h 44"/>
                <a:gd name="T2" fmla="*/ 27 w 46"/>
                <a:gd name="T3" fmla="*/ 2 h 44"/>
                <a:gd name="T4" fmla="*/ 27 w 46"/>
                <a:gd name="T5" fmla="*/ 37 h 44"/>
                <a:gd name="T6" fmla="*/ 28 w 46"/>
                <a:gd name="T7" fmla="*/ 44 h 44"/>
                <a:gd name="T8" fmla="*/ 18 w 46"/>
                <a:gd name="T9" fmla="*/ 44 h 44"/>
                <a:gd name="T10" fmla="*/ 19 w 46"/>
                <a:gd name="T11" fmla="*/ 37 h 44"/>
                <a:gd name="T12" fmla="*/ 19 w 46"/>
                <a:gd name="T13" fmla="*/ 2 h 44"/>
                <a:gd name="T14" fmla="*/ 8 w 46"/>
                <a:gd name="T15" fmla="*/ 2 h 44"/>
                <a:gd name="T16" fmla="*/ 0 w 46"/>
                <a:gd name="T17" fmla="*/ 4 h 44"/>
                <a:gd name="T18" fmla="*/ 2 w 46"/>
                <a:gd name="T19" fmla="*/ 0 h 44"/>
                <a:gd name="T20" fmla="*/ 44 w 46"/>
                <a:gd name="T21" fmla="*/ 0 h 44"/>
                <a:gd name="T22" fmla="*/ 46 w 46"/>
                <a:gd name="T23" fmla="*/ 4 h 44"/>
                <a:gd name="T24" fmla="*/ 38 w 46"/>
                <a:gd name="T25" fmla="*/ 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44">
                  <a:moveTo>
                    <a:pt x="38" y="2"/>
                  </a:moveTo>
                  <a:cubicBezTo>
                    <a:pt x="27" y="2"/>
                    <a:pt x="27" y="2"/>
                    <a:pt x="27" y="2"/>
                  </a:cubicBezTo>
                  <a:cubicBezTo>
                    <a:pt x="27" y="37"/>
                    <a:pt x="27" y="37"/>
                    <a:pt x="27" y="37"/>
                  </a:cubicBezTo>
                  <a:cubicBezTo>
                    <a:pt x="27" y="40"/>
                    <a:pt x="27" y="41"/>
                    <a:pt x="28" y="44"/>
                  </a:cubicBezTo>
                  <a:cubicBezTo>
                    <a:pt x="18" y="44"/>
                    <a:pt x="18" y="44"/>
                    <a:pt x="18" y="44"/>
                  </a:cubicBezTo>
                  <a:cubicBezTo>
                    <a:pt x="19" y="41"/>
                    <a:pt x="19" y="39"/>
                    <a:pt x="19" y="37"/>
                  </a:cubicBezTo>
                  <a:cubicBezTo>
                    <a:pt x="19" y="2"/>
                    <a:pt x="19" y="2"/>
                    <a:pt x="19" y="2"/>
                  </a:cubicBezTo>
                  <a:cubicBezTo>
                    <a:pt x="8" y="2"/>
                    <a:pt x="8" y="2"/>
                    <a:pt x="8" y="2"/>
                  </a:cubicBezTo>
                  <a:cubicBezTo>
                    <a:pt x="6" y="2"/>
                    <a:pt x="5" y="2"/>
                    <a:pt x="0" y="4"/>
                  </a:cubicBezTo>
                  <a:cubicBezTo>
                    <a:pt x="2" y="0"/>
                    <a:pt x="2" y="0"/>
                    <a:pt x="2" y="0"/>
                  </a:cubicBezTo>
                  <a:cubicBezTo>
                    <a:pt x="44" y="0"/>
                    <a:pt x="44" y="0"/>
                    <a:pt x="44" y="0"/>
                  </a:cubicBezTo>
                  <a:cubicBezTo>
                    <a:pt x="46" y="4"/>
                    <a:pt x="46" y="4"/>
                    <a:pt x="46" y="4"/>
                  </a:cubicBezTo>
                  <a:cubicBezTo>
                    <a:pt x="41" y="2"/>
                    <a:pt x="40" y="2"/>
                    <a:pt x="38" y="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4" name="Freeform 11">
              <a:extLst>
                <a:ext uri="{FF2B5EF4-FFF2-40B4-BE49-F238E27FC236}">
                  <a16:creationId xmlns:a16="http://schemas.microsoft.com/office/drawing/2014/main" id="{D93A50D2-BF8A-4A30-9DCA-D19AC42B5D31}"/>
                </a:ext>
              </a:extLst>
            </p:cNvPr>
            <p:cNvSpPr>
              <a:spLocks/>
            </p:cNvSpPr>
            <p:nvPr/>
          </p:nvSpPr>
          <p:spPr bwMode="auto">
            <a:xfrm>
              <a:off x="2450401" y="6264324"/>
              <a:ext cx="20730" cy="94639"/>
            </a:xfrm>
            <a:custGeom>
              <a:avLst/>
              <a:gdLst>
                <a:gd name="T0" fmla="*/ 0 w 10"/>
                <a:gd name="T1" fmla="*/ 44 h 44"/>
                <a:gd name="T2" fmla="*/ 1 w 10"/>
                <a:gd name="T3" fmla="*/ 37 h 44"/>
                <a:gd name="T4" fmla="*/ 1 w 10"/>
                <a:gd name="T5" fmla="*/ 6 h 44"/>
                <a:gd name="T6" fmla="*/ 0 w 10"/>
                <a:gd name="T7" fmla="*/ 0 h 44"/>
                <a:gd name="T8" fmla="*/ 10 w 10"/>
                <a:gd name="T9" fmla="*/ 0 h 44"/>
                <a:gd name="T10" fmla="*/ 9 w 10"/>
                <a:gd name="T11" fmla="*/ 6 h 44"/>
                <a:gd name="T12" fmla="*/ 9 w 10"/>
                <a:gd name="T13" fmla="*/ 37 h 44"/>
                <a:gd name="T14" fmla="*/ 10 w 10"/>
                <a:gd name="T15" fmla="*/ 44 h 44"/>
                <a:gd name="T16" fmla="*/ 0 w 10"/>
                <a:gd name="T1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44">
                  <a:moveTo>
                    <a:pt x="0" y="44"/>
                  </a:moveTo>
                  <a:cubicBezTo>
                    <a:pt x="1" y="41"/>
                    <a:pt x="1" y="39"/>
                    <a:pt x="1" y="37"/>
                  </a:cubicBezTo>
                  <a:cubicBezTo>
                    <a:pt x="1" y="6"/>
                    <a:pt x="1" y="6"/>
                    <a:pt x="1" y="6"/>
                  </a:cubicBezTo>
                  <a:cubicBezTo>
                    <a:pt x="1" y="4"/>
                    <a:pt x="1" y="3"/>
                    <a:pt x="0" y="0"/>
                  </a:cubicBezTo>
                  <a:cubicBezTo>
                    <a:pt x="10" y="0"/>
                    <a:pt x="10" y="0"/>
                    <a:pt x="10" y="0"/>
                  </a:cubicBezTo>
                  <a:cubicBezTo>
                    <a:pt x="9" y="3"/>
                    <a:pt x="9" y="4"/>
                    <a:pt x="9" y="6"/>
                  </a:cubicBezTo>
                  <a:cubicBezTo>
                    <a:pt x="9" y="37"/>
                    <a:pt x="9" y="37"/>
                    <a:pt x="9" y="37"/>
                  </a:cubicBezTo>
                  <a:cubicBezTo>
                    <a:pt x="9" y="39"/>
                    <a:pt x="9" y="41"/>
                    <a:pt x="10" y="44"/>
                  </a:cubicBez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5" name="Freeform 12">
              <a:extLst>
                <a:ext uri="{FF2B5EF4-FFF2-40B4-BE49-F238E27FC236}">
                  <a16:creationId xmlns:a16="http://schemas.microsoft.com/office/drawing/2014/main" id="{BA054AC8-7007-4016-B2E5-2E4725879395}"/>
                </a:ext>
              </a:extLst>
            </p:cNvPr>
            <p:cNvSpPr>
              <a:spLocks/>
            </p:cNvSpPr>
            <p:nvPr/>
          </p:nvSpPr>
          <p:spPr bwMode="auto">
            <a:xfrm>
              <a:off x="2514395" y="6261620"/>
              <a:ext cx="91034" cy="99146"/>
            </a:xfrm>
            <a:custGeom>
              <a:avLst/>
              <a:gdLst>
                <a:gd name="T0" fmla="*/ 43 w 43"/>
                <a:gd name="T1" fmla="*/ 5 h 46"/>
                <a:gd name="T2" fmla="*/ 43 w 43"/>
                <a:gd name="T3" fmla="*/ 46 h 46"/>
                <a:gd name="T4" fmla="*/ 41 w 43"/>
                <a:gd name="T5" fmla="*/ 46 h 46"/>
                <a:gd name="T6" fmla="*/ 4 w 43"/>
                <a:gd name="T7" fmla="*/ 11 h 46"/>
                <a:gd name="T8" fmla="*/ 4 w 43"/>
                <a:gd name="T9" fmla="*/ 40 h 46"/>
                <a:gd name="T10" fmla="*/ 5 w 43"/>
                <a:gd name="T11" fmla="*/ 45 h 46"/>
                <a:gd name="T12" fmla="*/ 0 w 43"/>
                <a:gd name="T13" fmla="*/ 45 h 46"/>
                <a:gd name="T14" fmla="*/ 1 w 43"/>
                <a:gd name="T15" fmla="*/ 40 h 46"/>
                <a:gd name="T16" fmla="*/ 1 w 43"/>
                <a:gd name="T17" fmla="*/ 0 h 46"/>
                <a:gd name="T18" fmla="*/ 2 w 43"/>
                <a:gd name="T19" fmla="*/ 0 h 46"/>
                <a:gd name="T20" fmla="*/ 40 w 43"/>
                <a:gd name="T21" fmla="*/ 35 h 46"/>
                <a:gd name="T22" fmla="*/ 40 w 43"/>
                <a:gd name="T23" fmla="*/ 5 h 46"/>
                <a:gd name="T24" fmla="*/ 39 w 43"/>
                <a:gd name="T25" fmla="*/ 1 h 46"/>
                <a:gd name="T26" fmla="*/ 43 w 43"/>
                <a:gd name="T27" fmla="*/ 1 h 46"/>
                <a:gd name="T28" fmla="*/ 43 w 43"/>
                <a:gd name="T29" fmla="*/ 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 h="46">
                  <a:moveTo>
                    <a:pt x="43" y="5"/>
                  </a:moveTo>
                  <a:cubicBezTo>
                    <a:pt x="43" y="46"/>
                    <a:pt x="43" y="46"/>
                    <a:pt x="43" y="46"/>
                  </a:cubicBezTo>
                  <a:cubicBezTo>
                    <a:pt x="41" y="46"/>
                    <a:pt x="41" y="46"/>
                    <a:pt x="41" y="46"/>
                  </a:cubicBezTo>
                  <a:cubicBezTo>
                    <a:pt x="4" y="11"/>
                    <a:pt x="4" y="11"/>
                    <a:pt x="4" y="11"/>
                  </a:cubicBezTo>
                  <a:cubicBezTo>
                    <a:pt x="4" y="40"/>
                    <a:pt x="4" y="40"/>
                    <a:pt x="4" y="40"/>
                  </a:cubicBezTo>
                  <a:cubicBezTo>
                    <a:pt x="4" y="43"/>
                    <a:pt x="4" y="44"/>
                    <a:pt x="5" y="45"/>
                  </a:cubicBezTo>
                  <a:cubicBezTo>
                    <a:pt x="0" y="45"/>
                    <a:pt x="0" y="45"/>
                    <a:pt x="0" y="45"/>
                  </a:cubicBezTo>
                  <a:cubicBezTo>
                    <a:pt x="0" y="44"/>
                    <a:pt x="1" y="43"/>
                    <a:pt x="1" y="40"/>
                  </a:cubicBezTo>
                  <a:cubicBezTo>
                    <a:pt x="1" y="0"/>
                    <a:pt x="1" y="0"/>
                    <a:pt x="1" y="0"/>
                  </a:cubicBezTo>
                  <a:cubicBezTo>
                    <a:pt x="2" y="0"/>
                    <a:pt x="2" y="0"/>
                    <a:pt x="2" y="0"/>
                  </a:cubicBezTo>
                  <a:cubicBezTo>
                    <a:pt x="40" y="35"/>
                    <a:pt x="40" y="35"/>
                    <a:pt x="40" y="35"/>
                  </a:cubicBezTo>
                  <a:cubicBezTo>
                    <a:pt x="40" y="5"/>
                    <a:pt x="40" y="5"/>
                    <a:pt x="40" y="5"/>
                  </a:cubicBezTo>
                  <a:cubicBezTo>
                    <a:pt x="40" y="3"/>
                    <a:pt x="39" y="1"/>
                    <a:pt x="39" y="1"/>
                  </a:cubicBezTo>
                  <a:cubicBezTo>
                    <a:pt x="43" y="1"/>
                    <a:pt x="43" y="1"/>
                    <a:pt x="43" y="1"/>
                  </a:cubicBezTo>
                  <a:cubicBezTo>
                    <a:pt x="43" y="1"/>
                    <a:pt x="43" y="3"/>
                    <a:pt x="43" y="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6" name="Freeform 13">
              <a:extLst>
                <a:ext uri="{FF2B5EF4-FFF2-40B4-BE49-F238E27FC236}">
                  <a16:creationId xmlns:a16="http://schemas.microsoft.com/office/drawing/2014/main" id="{4B9BA46A-CB2C-4C05-A004-1C8B86DCDF64}"/>
                </a:ext>
              </a:extLst>
            </p:cNvPr>
            <p:cNvSpPr>
              <a:spLocks/>
            </p:cNvSpPr>
            <p:nvPr/>
          </p:nvSpPr>
          <p:spPr bwMode="auto">
            <a:xfrm>
              <a:off x="721663" y="6036289"/>
              <a:ext cx="134297" cy="180265"/>
            </a:xfrm>
            <a:custGeom>
              <a:avLst/>
              <a:gdLst>
                <a:gd name="T0" fmla="*/ 59 w 63"/>
                <a:gd name="T1" fmla="*/ 84 h 84"/>
                <a:gd name="T2" fmla="*/ 0 w 63"/>
                <a:gd name="T3" fmla="*/ 84 h 84"/>
                <a:gd name="T4" fmla="*/ 3 w 63"/>
                <a:gd name="T5" fmla="*/ 70 h 84"/>
                <a:gd name="T6" fmla="*/ 3 w 63"/>
                <a:gd name="T7" fmla="*/ 13 h 84"/>
                <a:gd name="T8" fmla="*/ 0 w 63"/>
                <a:gd name="T9" fmla="*/ 0 h 84"/>
                <a:gd name="T10" fmla="*/ 56 w 63"/>
                <a:gd name="T11" fmla="*/ 0 h 84"/>
                <a:gd name="T12" fmla="*/ 61 w 63"/>
                <a:gd name="T13" fmla="*/ 8 h 84"/>
                <a:gd name="T14" fmla="*/ 44 w 63"/>
                <a:gd name="T15" fmla="*/ 5 h 84"/>
                <a:gd name="T16" fmla="*/ 18 w 63"/>
                <a:gd name="T17" fmla="*/ 5 h 84"/>
                <a:gd name="T18" fmla="*/ 18 w 63"/>
                <a:gd name="T19" fmla="*/ 38 h 84"/>
                <a:gd name="T20" fmla="*/ 54 w 63"/>
                <a:gd name="T21" fmla="*/ 38 h 84"/>
                <a:gd name="T22" fmla="*/ 52 w 63"/>
                <a:gd name="T23" fmla="*/ 43 h 84"/>
                <a:gd name="T24" fmla="*/ 18 w 63"/>
                <a:gd name="T25" fmla="*/ 43 h 84"/>
                <a:gd name="T26" fmla="*/ 18 w 63"/>
                <a:gd name="T27" fmla="*/ 79 h 84"/>
                <a:gd name="T28" fmla="*/ 46 w 63"/>
                <a:gd name="T29" fmla="*/ 79 h 84"/>
                <a:gd name="T30" fmla="*/ 63 w 63"/>
                <a:gd name="T31" fmla="*/ 76 h 84"/>
                <a:gd name="T32" fmla="*/ 59 w 63"/>
                <a:gd name="T33"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 h="84">
                  <a:moveTo>
                    <a:pt x="59" y="84"/>
                  </a:moveTo>
                  <a:cubicBezTo>
                    <a:pt x="0" y="84"/>
                    <a:pt x="0" y="84"/>
                    <a:pt x="0" y="84"/>
                  </a:cubicBezTo>
                  <a:cubicBezTo>
                    <a:pt x="3" y="78"/>
                    <a:pt x="3" y="77"/>
                    <a:pt x="3" y="70"/>
                  </a:cubicBezTo>
                  <a:cubicBezTo>
                    <a:pt x="3" y="13"/>
                    <a:pt x="3" y="13"/>
                    <a:pt x="3" y="13"/>
                  </a:cubicBezTo>
                  <a:cubicBezTo>
                    <a:pt x="3" y="9"/>
                    <a:pt x="3" y="5"/>
                    <a:pt x="0" y="0"/>
                  </a:cubicBezTo>
                  <a:cubicBezTo>
                    <a:pt x="56" y="0"/>
                    <a:pt x="56" y="0"/>
                    <a:pt x="56" y="0"/>
                  </a:cubicBezTo>
                  <a:cubicBezTo>
                    <a:pt x="61" y="8"/>
                    <a:pt x="61" y="8"/>
                    <a:pt x="61" y="8"/>
                  </a:cubicBezTo>
                  <a:cubicBezTo>
                    <a:pt x="50" y="4"/>
                    <a:pt x="48" y="5"/>
                    <a:pt x="44" y="5"/>
                  </a:cubicBezTo>
                  <a:cubicBezTo>
                    <a:pt x="18" y="5"/>
                    <a:pt x="18" y="5"/>
                    <a:pt x="18" y="5"/>
                  </a:cubicBezTo>
                  <a:cubicBezTo>
                    <a:pt x="18" y="38"/>
                    <a:pt x="18" y="38"/>
                    <a:pt x="18" y="38"/>
                  </a:cubicBezTo>
                  <a:cubicBezTo>
                    <a:pt x="54" y="38"/>
                    <a:pt x="54" y="38"/>
                    <a:pt x="54" y="38"/>
                  </a:cubicBezTo>
                  <a:cubicBezTo>
                    <a:pt x="52" y="43"/>
                    <a:pt x="52" y="43"/>
                    <a:pt x="52" y="43"/>
                  </a:cubicBezTo>
                  <a:cubicBezTo>
                    <a:pt x="18" y="43"/>
                    <a:pt x="18" y="43"/>
                    <a:pt x="18" y="43"/>
                  </a:cubicBezTo>
                  <a:cubicBezTo>
                    <a:pt x="18" y="79"/>
                    <a:pt x="18" y="79"/>
                    <a:pt x="18" y="79"/>
                  </a:cubicBezTo>
                  <a:cubicBezTo>
                    <a:pt x="46" y="79"/>
                    <a:pt x="46" y="79"/>
                    <a:pt x="46" y="79"/>
                  </a:cubicBezTo>
                  <a:cubicBezTo>
                    <a:pt x="50" y="79"/>
                    <a:pt x="52" y="79"/>
                    <a:pt x="63" y="76"/>
                  </a:cubicBezTo>
                  <a:lnTo>
                    <a:pt x="59" y="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7" name="Freeform 14">
              <a:extLst>
                <a:ext uri="{FF2B5EF4-FFF2-40B4-BE49-F238E27FC236}">
                  <a16:creationId xmlns:a16="http://schemas.microsoft.com/office/drawing/2014/main" id="{2B3D4348-0282-4E7C-97B3-374DF06D9D47}"/>
                </a:ext>
              </a:extLst>
            </p:cNvPr>
            <p:cNvSpPr>
              <a:spLocks/>
            </p:cNvSpPr>
            <p:nvPr/>
          </p:nvSpPr>
          <p:spPr bwMode="auto">
            <a:xfrm>
              <a:off x="917250" y="6036289"/>
              <a:ext cx="190179" cy="184771"/>
            </a:xfrm>
            <a:custGeom>
              <a:avLst/>
              <a:gdLst>
                <a:gd name="T0" fmla="*/ 87 w 89"/>
                <a:gd name="T1" fmla="*/ 8 h 86"/>
                <a:gd name="T2" fmla="*/ 87 w 89"/>
                <a:gd name="T3" fmla="*/ 51 h 86"/>
                <a:gd name="T4" fmla="*/ 46 w 89"/>
                <a:gd name="T5" fmla="*/ 86 h 86"/>
                <a:gd name="T6" fmla="*/ 2 w 89"/>
                <a:gd name="T7" fmla="*/ 51 h 86"/>
                <a:gd name="T8" fmla="*/ 2 w 89"/>
                <a:gd name="T9" fmla="*/ 13 h 86"/>
                <a:gd name="T10" fmla="*/ 0 w 89"/>
                <a:gd name="T11" fmla="*/ 0 h 86"/>
                <a:gd name="T12" fmla="*/ 20 w 89"/>
                <a:gd name="T13" fmla="*/ 0 h 86"/>
                <a:gd name="T14" fmla="*/ 18 w 89"/>
                <a:gd name="T15" fmla="*/ 13 h 86"/>
                <a:gd name="T16" fmla="*/ 18 w 89"/>
                <a:gd name="T17" fmla="*/ 51 h 86"/>
                <a:gd name="T18" fmla="*/ 49 w 89"/>
                <a:gd name="T19" fmla="*/ 79 h 86"/>
                <a:gd name="T20" fmla="*/ 81 w 89"/>
                <a:gd name="T21" fmla="*/ 51 h 86"/>
                <a:gd name="T22" fmla="*/ 81 w 89"/>
                <a:gd name="T23" fmla="*/ 8 h 86"/>
                <a:gd name="T24" fmla="*/ 80 w 89"/>
                <a:gd name="T25" fmla="*/ 0 h 86"/>
                <a:gd name="T26" fmla="*/ 89 w 89"/>
                <a:gd name="T27" fmla="*/ 0 h 86"/>
                <a:gd name="T28" fmla="*/ 87 w 89"/>
                <a:gd name="T29" fmla="*/ 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9" h="86">
                  <a:moveTo>
                    <a:pt x="87" y="8"/>
                  </a:moveTo>
                  <a:cubicBezTo>
                    <a:pt x="87" y="51"/>
                    <a:pt x="87" y="51"/>
                    <a:pt x="87" y="51"/>
                  </a:cubicBezTo>
                  <a:cubicBezTo>
                    <a:pt x="87" y="75"/>
                    <a:pt x="70" y="86"/>
                    <a:pt x="46" y="86"/>
                  </a:cubicBezTo>
                  <a:cubicBezTo>
                    <a:pt x="23" y="86"/>
                    <a:pt x="2" y="78"/>
                    <a:pt x="2" y="51"/>
                  </a:cubicBezTo>
                  <a:cubicBezTo>
                    <a:pt x="2" y="13"/>
                    <a:pt x="2" y="13"/>
                    <a:pt x="2" y="13"/>
                  </a:cubicBezTo>
                  <a:cubicBezTo>
                    <a:pt x="2" y="9"/>
                    <a:pt x="3" y="5"/>
                    <a:pt x="0" y="0"/>
                  </a:cubicBezTo>
                  <a:cubicBezTo>
                    <a:pt x="20" y="0"/>
                    <a:pt x="20" y="0"/>
                    <a:pt x="20" y="0"/>
                  </a:cubicBezTo>
                  <a:cubicBezTo>
                    <a:pt x="18" y="5"/>
                    <a:pt x="18" y="8"/>
                    <a:pt x="18" y="13"/>
                  </a:cubicBezTo>
                  <a:cubicBezTo>
                    <a:pt x="18" y="51"/>
                    <a:pt x="18" y="51"/>
                    <a:pt x="18" y="51"/>
                  </a:cubicBezTo>
                  <a:cubicBezTo>
                    <a:pt x="18" y="73"/>
                    <a:pt x="32" y="79"/>
                    <a:pt x="49" y="79"/>
                  </a:cubicBezTo>
                  <a:cubicBezTo>
                    <a:pt x="69" y="79"/>
                    <a:pt x="81" y="70"/>
                    <a:pt x="81" y="51"/>
                  </a:cubicBezTo>
                  <a:cubicBezTo>
                    <a:pt x="81" y="8"/>
                    <a:pt x="81" y="8"/>
                    <a:pt x="81" y="8"/>
                  </a:cubicBezTo>
                  <a:cubicBezTo>
                    <a:pt x="81" y="4"/>
                    <a:pt x="80" y="1"/>
                    <a:pt x="80" y="0"/>
                  </a:cubicBezTo>
                  <a:cubicBezTo>
                    <a:pt x="89" y="0"/>
                    <a:pt x="89" y="0"/>
                    <a:pt x="89" y="0"/>
                  </a:cubicBezTo>
                  <a:cubicBezTo>
                    <a:pt x="88" y="1"/>
                    <a:pt x="87" y="4"/>
                    <a:pt x="87" y="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8" name="Freeform 15">
              <a:extLst>
                <a:ext uri="{FF2B5EF4-FFF2-40B4-BE49-F238E27FC236}">
                  <a16:creationId xmlns:a16="http://schemas.microsoft.com/office/drawing/2014/main" id="{C54504B4-5F22-4E5B-ACA2-6BE30D842B7D}"/>
                </a:ext>
              </a:extLst>
            </p:cNvPr>
            <p:cNvSpPr>
              <a:spLocks/>
            </p:cNvSpPr>
            <p:nvPr/>
          </p:nvSpPr>
          <p:spPr bwMode="auto">
            <a:xfrm>
              <a:off x="2373789" y="6036289"/>
              <a:ext cx="189278" cy="184771"/>
            </a:xfrm>
            <a:custGeom>
              <a:avLst/>
              <a:gdLst>
                <a:gd name="T0" fmla="*/ 88 w 89"/>
                <a:gd name="T1" fmla="*/ 8 h 86"/>
                <a:gd name="T2" fmla="*/ 88 w 89"/>
                <a:gd name="T3" fmla="*/ 51 h 86"/>
                <a:gd name="T4" fmla="*/ 47 w 89"/>
                <a:gd name="T5" fmla="*/ 86 h 86"/>
                <a:gd name="T6" fmla="*/ 3 w 89"/>
                <a:gd name="T7" fmla="*/ 51 h 86"/>
                <a:gd name="T8" fmla="*/ 3 w 89"/>
                <a:gd name="T9" fmla="*/ 13 h 86"/>
                <a:gd name="T10" fmla="*/ 0 w 89"/>
                <a:gd name="T11" fmla="*/ 0 h 86"/>
                <a:gd name="T12" fmla="*/ 21 w 89"/>
                <a:gd name="T13" fmla="*/ 0 h 86"/>
                <a:gd name="T14" fmla="*/ 19 w 89"/>
                <a:gd name="T15" fmla="*/ 13 h 86"/>
                <a:gd name="T16" fmla="*/ 19 w 89"/>
                <a:gd name="T17" fmla="*/ 51 h 86"/>
                <a:gd name="T18" fmla="*/ 50 w 89"/>
                <a:gd name="T19" fmla="*/ 79 h 86"/>
                <a:gd name="T20" fmla="*/ 82 w 89"/>
                <a:gd name="T21" fmla="*/ 51 h 86"/>
                <a:gd name="T22" fmla="*/ 82 w 89"/>
                <a:gd name="T23" fmla="*/ 8 h 86"/>
                <a:gd name="T24" fmla="*/ 81 w 89"/>
                <a:gd name="T25" fmla="*/ 0 h 86"/>
                <a:gd name="T26" fmla="*/ 89 w 89"/>
                <a:gd name="T27" fmla="*/ 0 h 86"/>
                <a:gd name="T28" fmla="*/ 88 w 89"/>
                <a:gd name="T29" fmla="*/ 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9" h="86">
                  <a:moveTo>
                    <a:pt x="88" y="8"/>
                  </a:moveTo>
                  <a:cubicBezTo>
                    <a:pt x="88" y="51"/>
                    <a:pt x="88" y="51"/>
                    <a:pt x="88" y="51"/>
                  </a:cubicBezTo>
                  <a:cubicBezTo>
                    <a:pt x="88" y="75"/>
                    <a:pt x="71" y="86"/>
                    <a:pt x="47" y="86"/>
                  </a:cubicBezTo>
                  <a:cubicBezTo>
                    <a:pt x="24" y="86"/>
                    <a:pt x="3" y="78"/>
                    <a:pt x="3" y="51"/>
                  </a:cubicBezTo>
                  <a:cubicBezTo>
                    <a:pt x="3" y="13"/>
                    <a:pt x="3" y="13"/>
                    <a:pt x="3" y="13"/>
                  </a:cubicBezTo>
                  <a:cubicBezTo>
                    <a:pt x="3" y="9"/>
                    <a:pt x="3" y="5"/>
                    <a:pt x="0" y="0"/>
                  </a:cubicBezTo>
                  <a:cubicBezTo>
                    <a:pt x="21" y="0"/>
                    <a:pt x="21" y="0"/>
                    <a:pt x="21" y="0"/>
                  </a:cubicBezTo>
                  <a:cubicBezTo>
                    <a:pt x="19" y="5"/>
                    <a:pt x="19" y="8"/>
                    <a:pt x="19" y="13"/>
                  </a:cubicBezTo>
                  <a:cubicBezTo>
                    <a:pt x="19" y="51"/>
                    <a:pt x="19" y="51"/>
                    <a:pt x="19" y="51"/>
                  </a:cubicBezTo>
                  <a:cubicBezTo>
                    <a:pt x="19" y="73"/>
                    <a:pt x="33" y="79"/>
                    <a:pt x="50" y="79"/>
                  </a:cubicBezTo>
                  <a:cubicBezTo>
                    <a:pt x="69" y="79"/>
                    <a:pt x="82" y="70"/>
                    <a:pt x="82" y="51"/>
                  </a:cubicBezTo>
                  <a:cubicBezTo>
                    <a:pt x="82" y="8"/>
                    <a:pt x="82" y="8"/>
                    <a:pt x="82" y="8"/>
                  </a:cubicBezTo>
                  <a:cubicBezTo>
                    <a:pt x="82" y="4"/>
                    <a:pt x="81" y="1"/>
                    <a:pt x="81" y="0"/>
                  </a:cubicBezTo>
                  <a:cubicBezTo>
                    <a:pt x="89" y="0"/>
                    <a:pt x="89" y="0"/>
                    <a:pt x="89" y="0"/>
                  </a:cubicBezTo>
                  <a:cubicBezTo>
                    <a:pt x="89" y="1"/>
                    <a:pt x="88" y="4"/>
                    <a:pt x="88" y="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9" name="Freeform 16">
              <a:extLst>
                <a:ext uri="{FF2B5EF4-FFF2-40B4-BE49-F238E27FC236}">
                  <a16:creationId xmlns:a16="http://schemas.microsoft.com/office/drawing/2014/main" id="{F86FF4A4-DCF1-4277-838A-4DBD76FB456B}"/>
                </a:ext>
              </a:extLst>
            </p:cNvPr>
            <p:cNvSpPr>
              <a:spLocks/>
            </p:cNvSpPr>
            <p:nvPr/>
          </p:nvSpPr>
          <p:spPr bwMode="auto">
            <a:xfrm>
              <a:off x="1175029" y="6029980"/>
              <a:ext cx="179363" cy="186574"/>
            </a:xfrm>
            <a:custGeom>
              <a:avLst/>
              <a:gdLst>
                <a:gd name="T0" fmla="*/ 18 w 84"/>
                <a:gd name="T1" fmla="*/ 7 h 87"/>
                <a:gd name="T2" fmla="*/ 18 w 84"/>
                <a:gd name="T3" fmla="*/ 73 h 87"/>
                <a:gd name="T4" fmla="*/ 21 w 84"/>
                <a:gd name="T5" fmla="*/ 87 h 87"/>
                <a:gd name="T6" fmla="*/ 0 w 84"/>
                <a:gd name="T7" fmla="*/ 87 h 87"/>
                <a:gd name="T8" fmla="*/ 3 w 84"/>
                <a:gd name="T9" fmla="*/ 73 h 87"/>
                <a:gd name="T10" fmla="*/ 3 w 84"/>
                <a:gd name="T11" fmla="*/ 16 h 87"/>
                <a:gd name="T12" fmla="*/ 0 w 84"/>
                <a:gd name="T13" fmla="*/ 3 h 87"/>
                <a:gd name="T14" fmla="*/ 17 w 84"/>
                <a:gd name="T15" fmla="*/ 3 h 87"/>
                <a:gd name="T16" fmla="*/ 21 w 84"/>
                <a:gd name="T17" fmla="*/ 3 h 87"/>
                <a:gd name="T18" fmla="*/ 67 w 84"/>
                <a:gd name="T19" fmla="*/ 27 h 87"/>
                <a:gd name="T20" fmla="*/ 40 w 84"/>
                <a:gd name="T21" fmla="*/ 51 h 87"/>
                <a:gd name="T22" fmla="*/ 84 w 84"/>
                <a:gd name="T23" fmla="*/ 87 h 87"/>
                <a:gd name="T24" fmla="*/ 60 w 84"/>
                <a:gd name="T25" fmla="*/ 87 h 87"/>
                <a:gd name="T26" fmla="*/ 24 w 84"/>
                <a:gd name="T27" fmla="*/ 49 h 87"/>
                <a:gd name="T28" fmla="*/ 24 w 84"/>
                <a:gd name="T29" fmla="*/ 47 h 87"/>
                <a:gd name="T30" fmla="*/ 30 w 84"/>
                <a:gd name="T31" fmla="*/ 47 h 87"/>
                <a:gd name="T32" fmla="*/ 51 w 84"/>
                <a:gd name="T33" fmla="*/ 27 h 87"/>
                <a:gd name="T34" fmla="*/ 24 w 84"/>
                <a:gd name="T35" fmla="*/ 7 h 87"/>
                <a:gd name="T36" fmla="*/ 18 w 84"/>
                <a:gd name="T37"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4" h="87">
                  <a:moveTo>
                    <a:pt x="18" y="7"/>
                  </a:moveTo>
                  <a:cubicBezTo>
                    <a:pt x="18" y="73"/>
                    <a:pt x="18" y="73"/>
                    <a:pt x="18" y="73"/>
                  </a:cubicBezTo>
                  <a:cubicBezTo>
                    <a:pt x="18" y="78"/>
                    <a:pt x="18" y="81"/>
                    <a:pt x="21" y="87"/>
                  </a:cubicBezTo>
                  <a:cubicBezTo>
                    <a:pt x="0" y="87"/>
                    <a:pt x="0" y="87"/>
                    <a:pt x="0" y="87"/>
                  </a:cubicBezTo>
                  <a:cubicBezTo>
                    <a:pt x="3" y="81"/>
                    <a:pt x="3" y="78"/>
                    <a:pt x="3" y="73"/>
                  </a:cubicBezTo>
                  <a:cubicBezTo>
                    <a:pt x="3" y="16"/>
                    <a:pt x="3" y="16"/>
                    <a:pt x="3" y="16"/>
                  </a:cubicBezTo>
                  <a:cubicBezTo>
                    <a:pt x="3" y="12"/>
                    <a:pt x="3" y="8"/>
                    <a:pt x="0" y="3"/>
                  </a:cubicBezTo>
                  <a:cubicBezTo>
                    <a:pt x="17" y="3"/>
                    <a:pt x="17" y="3"/>
                    <a:pt x="17" y="3"/>
                  </a:cubicBezTo>
                  <a:cubicBezTo>
                    <a:pt x="21" y="3"/>
                    <a:pt x="21" y="3"/>
                    <a:pt x="21" y="3"/>
                  </a:cubicBezTo>
                  <a:cubicBezTo>
                    <a:pt x="32" y="3"/>
                    <a:pt x="67" y="0"/>
                    <a:pt x="67" y="27"/>
                  </a:cubicBezTo>
                  <a:cubicBezTo>
                    <a:pt x="67" y="38"/>
                    <a:pt x="57" y="51"/>
                    <a:pt x="40" y="51"/>
                  </a:cubicBezTo>
                  <a:cubicBezTo>
                    <a:pt x="53" y="64"/>
                    <a:pt x="61" y="70"/>
                    <a:pt x="84" y="87"/>
                  </a:cubicBezTo>
                  <a:cubicBezTo>
                    <a:pt x="60" y="87"/>
                    <a:pt x="60" y="87"/>
                    <a:pt x="60" y="87"/>
                  </a:cubicBezTo>
                  <a:cubicBezTo>
                    <a:pt x="44" y="71"/>
                    <a:pt x="37" y="64"/>
                    <a:pt x="24" y="49"/>
                  </a:cubicBezTo>
                  <a:cubicBezTo>
                    <a:pt x="24" y="47"/>
                    <a:pt x="24" y="47"/>
                    <a:pt x="24" y="47"/>
                  </a:cubicBezTo>
                  <a:cubicBezTo>
                    <a:pt x="30" y="47"/>
                    <a:pt x="30" y="47"/>
                    <a:pt x="30" y="47"/>
                  </a:cubicBezTo>
                  <a:cubicBezTo>
                    <a:pt x="44" y="47"/>
                    <a:pt x="51" y="37"/>
                    <a:pt x="51" y="27"/>
                  </a:cubicBezTo>
                  <a:cubicBezTo>
                    <a:pt x="51" y="12"/>
                    <a:pt x="41" y="7"/>
                    <a:pt x="24" y="7"/>
                  </a:cubicBezTo>
                  <a:lnTo>
                    <a:pt x="18"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10" name="Freeform 17">
              <a:extLst>
                <a:ext uri="{FF2B5EF4-FFF2-40B4-BE49-F238E27FC236}">
                  <a16:creationId xmlns:a16="http://schemas.microsoft.com/office/drawing/2014/main" id="{CB96773A-C9AD-400D-9297-17FE7F14798F}"/>
                </a:ext>
              </a:extLst>
            </p:cNvPr>
            <p:cNvSpPr>
              <a:spLocks/>
            </p:cNvSpPr>
            <p:nvPr/>
          </p:nvSpPr>
          <p:spPr bwMode="auto">
            <a:xfrm>
              <a:off x="1616677" y="6031783"/>
              <a:ext cx="240653" cy="186574"/>
            </a:xfrm>
            <a:custGeom>
              <a:avLst/>
              <a:gdLst>
                <a:gd name="T0" fmla="*/ 111 w 113"/>
                <a:gd name="T1" fmla="*/ 56 h 87"/>
                <a:gd name="T2" fmla="*/ 111 w 113"/>
                <a:gd name="T3" fmla="*/ 81 h 87"/>
                <a:gd name="T4" fmla="*/ 74 w 113"/>
                <a:gd name="T5" fmla="*/ 87 h 87"/>
                <a:gd name="T6" fmla="*/ 75 w 113"/>
                <a:gd name="T7" fmla="*/ 0 h 87"/>
                <a:gd name="T8" fmla="*/ 109 w 113"/>
                <a:gd name="T9" fmla="*/ 8 h 87"/>
                <a:gd name="T10" fmla="*/ 109 w 113"/>
                <a:gd name="T11" fmla="*/ 20 h 87"/>
                <a:gd name="T12" fmla="*/ 75 w 113"/>
                <a:gd name="T13" fmla="*/ 6 h 87"/>
                <a:gd name="T14" fmla="*/ 77 w 113"/>
                <a:gd name="T15" fmla="*/ 81 h 87"/>
                <a:gd name="T16" fmla="*/ 95 w 113"/>
                <a:gd name="T17" fmla="*/ 78 h 87"/>
                <a:gd name="T18" fmla="*/ 95 w 113"/>
                <a:gd name="T19" fmla="*/ 56 h 87"/>
                <a:gd name="T20" fmla="*/ 93 w 113"/>
                <a:gd name="T21" fmla="*/ 46 h 87"/>
                <a:gd name="T22" fmla="*/ 113 w 113"/>
                <a:gd name="T23" fmla="*/ 46 h 87"/>
                <a:gd name="T24" fmla="*/ 111 w 113"/>
                <a:gd name="T25" fmla="*/ 56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3" h="87">
                  <a:moveTo>
                    <a:pt x="111" y="56"/>
                  </a:moveTo>
                  <a:cubicBezTo>
                    <a:pt x="111" y="81"/>
                    <a:pt x="111" y="81"/>
                    <a:pt x="111" y="81"/>
                  </a:cubicBezTo>
                  <a:cubicBezTo>
                    <a:pt x="101" y="85"/>
                    <a:pt x="87" y="87"/>
                    <a:pt x="74" y="87"/>
                  </a:cubicBezTo>
                  <a:cubicBezTo>
                    <a:pt x="0" y="87"/>
                    <a:pt x="4" y="1"/>
                    <a:pt x="75" y="0"/>
                  </a:cubicBezTo>
                  <a:cubicBezTo>
                    <a:pt x="86" y="0"/>
                    <a:pt x="98" y="3"/>
                    <a:pt x="109" y="8"/>
                  </a:cubicBezTo>
                  <a:cubicBezTo>
                    <a:pt x="109" y="20"/>
                    <a:pt x="109" y="20"/>
                    <a:pt x="109" y="20"/>
                  </a:cubicBezTo>
                  <a:cubicBezTo>
                    <a:pt x="105" y="16"/>
                    <a:pt x="92" y="6"/>
                    <a:pt x="75" y="6"/>
                  </a:cubicBezTo>
                  <a:cubicBezTo>
                    <a:pt x="22" y="6"/>
                    <a:pt x="26" y="81"/>
                    <a:pt x="77" y="81"/>
                  </a:cubicBezTo>
                  <a:cubicBezTo>
                    <a:pt x="84" y="81"/>
                    <a:pt x="89" y="81"/>
                    <a:pt x="95" y="78"/>
                  </a:cubicBezTo>
                  <a:cubicBezTo>
                    <a:pt x="95" y="56"/>
                    <a:pt x="95" y="56"/>
                    <a:pt x="95" y="56"/>
                  </a:cubicBezTo>
                  <a:cubicBezTo>
                    <a:pt x="95" y="52"/>
                    <a:pt x="93" y="48"/>
                    <a:pt x="93" y="46"/>
                  </a:cubicBezTo>
                  <a:cubicBezTo>
                    <a:pt x="113" y="46"/>
                    <a:pt x="113" y="46"/>
                    <a:pt x="113" y="46"/>
                  </a:cubicBezTo>
                  <a:cubicBezTo>
                    <a:pt x="113" y="48"/>
                    <a:pt x="111" y="52"/>
                    <a:pt x="111" y="5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11" name="Freeform 18">
              <a:extLst>
                <a:ext uri="{FF2B5EF4-FFF2-40B4-BE49-F238E27FC236}">
                  <a16:creationId xmlns:a16="http://schemas.microsoft.com/office/drawing/2014/main" id="{BF7F423C-5DEF-40AE-A6AA-EC34B109A9D7}"/>
                </a:ext>
              </a:extLst>
            </p:cNvPr>
            <p:cNvSpPr>
              <a:spLocks/>
            </p:cNvSpPr>
            <p:nvPr/>
          </p:nvSpPr>
          <p:spPr bwMode="auto">
            <a:xfrm>
              <a:off x="2633370" y="6036289"/>
              <a:ext cx="143310" cy="180265"/>
            </a:xfrm>
            <a:custGeom>
              <a:avLst/>
              <a:gdLst>
                <a:gd name="T0" fmla="*/ 26 w 67"/>
                <a:gd name="T1" fmla="*/ 46 h 84"/>
                <a:gd name="T2" fmla="*/ 26 w 67"/>
                <a:gd name="T3" fmla="*/ 43 h 84"/>
                <a:gd name="T4" fmla="*/ 51 w 67"/>
                <a:gd name="T5" fmla="*/ 24 h 84"/>
                <a:gd name="T6" fmla="*/ 24 w 67"/>
                <a:gd name="T7" fmla="*/ 4 h 84"/>
                <a:gd name="T8" fmla="*/ 18 w 67"/>
                <a:gd name="T9" fmla="*/ 4 h 84"/>
                <a:gd name="T10" fmla="*/ 18 w 67"/>
                <a:gd name="T11" fmla="*/ 70 h 84"/>
                <a:gd name="T12" fmla="*/ 21 w 67"/>
                <a:gd name="T13" fmla="*/ 84 h 84"/>
                <a:gd name="T14" fmla="*/ 0 w 67"/>
                <a:gd name="T15" fmla="*/ 84 h 84"/>
                <a:gd name="T16" fmla="*/ 3 w 67"/>
                <a:gd name="T17" fmla="*/ 70 h 84"/>
                <a:gd name="T18" fmla="*/ 3 w 67"/>
                <a:gd name="T19" fmla="*/ 13 h 84"/>
                <a:gd name="T20" fmla="*/ 0 w 67"/>
                <a:gd name="T21" fmla="*/ 0 h 84"/>
                <a:gd name="T22" fmla="*/ 21 w 67"/>
                <a:gd name="T23" fmla="*/ 0 h 84"/>
                <a:gd name="T24" fmla="*/ 67 w 67"/>
                <a:gd name="T25" fmla="*/ 24 h 84"/>
                <a:gd name="T26" fmla="*/ 26 w 67"/>
                <a:gd name="T27" fmla="*/ 4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84">
                  <a:moveTo>
                    <a:pt x="26" y="46"/>
                  </a:moveTo>
                  <a:cubicBezTo>
                    <a:pt x="26" y="43"/>
                    <a:pt x="26" y="43"/>
                    <a:pt x="26" y="43"/>
                  </a:cubicBezTo>
                  <a:cubicBezTo>
                    <a:pt x="41" y="46"/>
                    <a:pt x="51" y="36"/>
                    <a:pt x="51" y="24"/>
                  </a:cubicBezTo>
                  <a:cubicBezTo>
                    <a:pt x="51" y="10"/>
                    <a:pt x="43" y="4"/>
                    <a:pt x="24" y="4"/>
                  </a:cubicBezTo>
                  <a:cubicBezTo>
                    <a:pt x="22" y="4"/>
                    <a:pt x="20" y="4"/>
                    <a:pt x="18" y="4"/>
                  </a:cubicBezTo>
                  <a:cubicBezTo>
                    <a:pt x="18" y="70"/>
                    <a:pt x="18" y="70"/>
                    <a:pt x="18" y="70"/>
                  </a:cubicBezTo>
                  <a:cubicBezTo>
                    <a:pt x="18" y="75"/>
                    <a:pt x="18" y="78"/>
                    <a:pt x="21" y="84"/>
                  </a:cubicBezTo>
                  <a:cubicBezTo>
                    <a:pt x="0" y="84"/>
                    <a:pt x="0" y="84"/>
                    <a:pt x="0" y="84"/>
                  </a:cubicBezTo>
                  <a:cubicBezTo>
                    <a:pt x="3" y="78"/>
                    <a:pt x="3" y="75"/>
                    <a:pt x="3" y="70"/>
                  </a:cubicBezTo>
                  <a:cubicBezTo>
                    <a:pt x="3" y="13"/>
                    <a:pt x="3" y="13"/>
                    <a:pt x="3" y="13"/>
                  </a:cubicBezTo>
                  <a:cubicBezTo>
                    <a:pt x="3" y="9"/>
                    <a:pt x="3" y="5"/>
                    <a:pt x="0" y="0"/>
                  </a:cubicBezTo>
                  <a:cubicBezTo>
                    <a:pt x="21" y="0"/>
                    <a:pt x="21" y="0"/>
                    <a:pt x="21" y="0"/>
                  </a:cubicBezTo>
                  <a:cubicBezTo>
                    <a:pt x="42" y="0"/>
                    <a:pt x="67" y="0"/>
                    <a:pt x="67" y="24"/>
                  </a:cubicBezTo>
                  <a:cubicBezTo>
                    <a:pt x="67" y="42"/>
                    <a:pt x="46" y="51"/>
                    <a:pt x="26" y="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12" name="Freeform 19">
              <a:extLst>
                <a:ext uri="{FF2B5EF4-FFF2-40B4-BE49-F238E27FC236}">
                  <a16:creationId xmlns:a16="http://schemas.microsoft.com/office/drawing/2014/main" id="{AFE3A1C8-F1A7-4FB5-95C5-C80464CADCEA}"/>
                </a:ext>
              </a:extLst>
            </p:cNvPr>
            <p:cNvSpPr>
              <a:spLocks noEditPoints="1"/>
            </p:cNvSpPr>
            <p:nvPr/>
          </p:nvSpPr>
          <p:spPr bwMode="auto">
            <a:xfrm>
              <a:off x="1377826" y="6031783"/>
              <a:ext cx="234344" cy="186574"/>
            </a:xfrm>
            <a:custGeom>
              <a:avLst/>
              <a:gdLst>
                <a:gd name="T0" fmla="*/ 56 w 110"/>
                <a:gd name="T1" fmla="*/ 0 h 87"/>
                <a:gd name="T2" fmla="*/ 0 w 110"/>
                <a:gd name="T3" fmla="*/ 43 h 87"/>
                <a:gd name="T4" fmla="*/ 53 w 110"/>
                <a:gd name="T5" fmla="*/ 87 h 87"/>
                <a:gd name="T6" fmla="*/ 109 w 110"/>
                <a:gd name="T7" fmla="*/ 43 h 87"/>
                <a:gd name="T8" fmla="*/ 56 w 110"/>
                <a:gd name="T9" fmla="*/ 0 h 87"/>
                <a:gd name="T10" fmla="*/ 57 w 110"/>
                <a:gd name="T11" fmla="*/ 81 h 87"/>
                <a:gd name="T12" fmla="*/ 53 w 110"/>
                <a:gd name="T13" fmla="*/ 6 h 87"/>
                <a:gd name="T14" fmla="*/ 57 w 110"/>
                <a:gd name="T15" fmla="*/ 81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87">
                  <a:moveTo>
                    <a:pt x="56" y="0"/>
                  </a:moveTo>
                  <a:cubicBezTo>
                    <a:pt x="25" y="0"/>
                    <a:pt x="0" y="16"/>
                    <a:pt x="0" y="43"/>
                  </a:cubicBezTo>
                  <a:cubicBezTo>
                    <a:pt x="0" y="68"/>
                    <a:pt x="22" y="87"/>
                    <a:pt x="53" y="87"/>
                  </a:cubicBezTo>
                  <a:cubicBezTo>
                    <a:pt x="84" y="87"/>
                    <a:pt x="109" y="69"/>
                    <a:pt x="109" y="43"/>
                  </a:cubicBezTo>
                  <a:cubicBezTo>
                    <a:pt x="109" y="16"/>
                    <a:pt x="87" y="0"/>
                    <a:pt x="56" y="0"/>
                  </a:cubicBezTo>
                  <a:moveTo>
                    <a:pt x="57" y="81"/>
                  </a:moveTo>
                  <a:cubicBezTo>
                    <a:pt x="9" y="81"/>
                    <a:pt x="0" y="6"/>
                    <a:pt x="53" y="6"/>
                  </a:cubicBezTo>
                  <a:cubicBezTo>
                    <a:pt x="101" y="6"/>
                    <a:pt x="110" y="81"/>
                    <a:pt x="57" y="8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13" name="Freeform 20">
              <a:extLst>
                <a:ext uri="{FF2B5EF4-FFF2-40B4-BE49-F238E27FC236}">
                  <a16:creationId xmlns:a16="http://schemas.microsoft.com/office/drawing/2014/main" id="{0C8A0C5C-C5B2-42C5-A293-BFEB0B22809C}"/>
                </a:ext>
              </a:extLst>
            </p:cNvPr>
            <p:cNvSpPr>
              <a:spLocks noEditPoints="1"/>
            </p:cNvSpPr>
            <p:nvPr/>
          </p:nvSpPr>
          <p:spPr bwMode="auto">
            <a:xfrm>
              <a:off x="2081760" y="6031783"/>
              <a:ext cx="234344" cy="186574"/>
            </a:xfrm>
            <a:custGeom>
              <a:avLst/>
              <a:gdLst>
                <a:gd name="T0" fmla="*/ 56 w 110"/>
                <a:gd name="T1" fmla="*/ 0 h 87"/>
                <a:gd name="T2" fmla="*/ 0 w 110"/>
                <a:gd name="T3" fmla="*/ 43 h 87"/>
                <a:gd name="T4" fmla="*/ 53 w 110"/>
                <a:gd name="T5" fmla="*/ 87 h 87"/>
                <a:gd name="T6" fmla="*/ 109 w 110"/>
                <a:gd name="T7" fmla="*/ 43 h 87"/>
                <a:gd name="T8" fmla="*/ 56 w 110"/>
                <a:gd name="T9" fmla="*/ 0 h 87"/>
                <a:gd name="T10" fmla="*/ 56 w 110"/>
                <a:gd name="T11" fmla="*/ 82 h 87"/>
                <a:gd name="T12" fmla="*/ 53 w 110"/>
                <a:gd name="T13" fmla="*/ 5 h 87"/>
                <a:gd name="T14" fmla="*/ 56 w 110"/>
                <a:gd name="T15" fmla="*/ 82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87">
                  <a:moveTo>
                    <a:pt x="56" y="0"/>
                  </a:moveTo>
                  <a:cubicBezTo>
                    <a:pt x="25" y="0"/>
                    <a:pt x="0" y="16"/>
                    <a:pt x="0" y="43"/>
                  </a:cubicBezTo>
                  <a:cubicBezTo>
                    <a:pt x="0" y="68"/>
                    <a:pt x="22" y="87"/>
                    <a:pt x="53" y="87"/>
                  </a:cubicBezTo>
                  <a:cubicBezTo>
                    <a:pt x="84" y="87"/>
                    <a:pt x="109" y="69"/>
                    <a:pt x="109" y="43"/>
                  </a:cubicBezTo>
                  <a:cubicBezTo>
                    <a:pt x="109" y="16"/>
                    <a:pt x="87" y="0"/>
                    <a:pt x="56" y="0"/>
                  </a:cubicBezTo>
                  <a:moveTo>
                    <a:pt x="56" y="82"/>
                  </a:moveTo>
                  <a:cubicBezTo>
                    <a:pt x="9" y="82"/>
                    <a:pt x="0" y="5"/>
                    <a:pt x="53" y="5"/>
                  </a:cubicBezTo>
                  <a:cubicBezTo>
                    <a:pt x="101" y="5"/>
                    <a:pt x="110" y="82"/>
                    <a:pt x="56" y="8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14" name="Freeform 21">
              <a:extLst>
                <a:ext uri="{FF2B5EF4-FFF2-40B4-BE49-F238E27FC236}">
                  <a16:creationId xmlns:a16="http://schemas.microsoft.com/office/drawing/2014/main" id="{53DDC7F5-19AC-4216-90E6-D790888AE0CA}"/>
                </a:ext>
              </a:extLst>
            </p:cNvPr>
            <p:cNvSpPr>
              <a:spLocks/>
            </p:cNvSpPr>
            <p:nvPr/>
          </p:nvSpPr>
          <p:spPr bwMode="auto">
            <a:xfrm>
              <a:off x="1906903" y="6029980"/>
              <a:ext cx="148718" cy="186574"/>
            </a:xfrm>
            <a:custGeom>
              <a:avLst/>
              <a:gdLst>
                <a:gd name="T0" fmla="*/ 0 w 70"/>
                <a:gd name="T1" fmla="*/ 3 h 87"/>
                <a:gd name="T2" fmla="*/ 7 w 70"/>
                <a:gd name="T3" fmla="*/ 3 h 87"/>
                <a:gd name="T4" fmla="*/ 54 w 70"/>
                <a:gd name="T5" fmla="*/ 27 h 87"/>
                <a:gd name="T6" fmla="*/ 26 w 70"/>
                <a:gd name="T7" fmla="*/ 51 h 87"/>
                <a:gd name="T8" fmla="*/ 70 w 70"/>
                <a:gd name="T9" fmla="*/ 87 h 87"/>
                <a:gd name="T10" fmla="*/ 47 w 70"/>
                <a:gd name="T11" fmla="*/ 87 h 87"/>
                <a:gd name="T12" fmla="*/ 10 w 70"/>
                <a:gd name="T13" fmla="*/ 49 h 87"/>
                <a:gd name="T14" fmla="*/ 10 w 70"/>
                <a:gd name="T15" fmla="*/ 47 h 87"/>
                <a:gd name="T16" fmla="*/ 17 w 70"/>
                <a:gd name="T17" fmla="*/ 47 h 87"/>
                <a:gd name="T18" fmla="*/ 38 w 70"/>
                <a:gd name="T19" fmla="*/ 27 h 87"/>
                <a:gd name="T20" fmla="*/ 11 w 70"/>
                <a:gd name="T21" fmla="*/ 7 h 87"/>
                <a:gd name="T22" fmla="*/ 0 w 70"/>
                <a:gd name="T23" fmla="*/ 7 h 87"/>
                <a:gd name="T24" fmla="*/ 0 w 70"/>
                <a:gd name="T25" fmla="*/ 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 h="87">
                  <a:moveTo>
                    <a:pt x="0" y="3"/>
                  </a:moveTo>
                  <a:cubicBezTo>
                    <a:pt x="7" y="3"/>
                    <a:pt x="7" y="3"/>
                    <a:pt x="7" y="3"/>
                  </a:cubicBezTo>
                  <a:cubicBezTo>
                    <a:pt x="19" y="3"/>
                    <a:pt x="54" y="0"/>
                    <a:pt x="54" y="27"/>
                  </a:cubicBezTo>
                  <a:cubicBezTo>
                    <a:pt x="54" y="38"/>
                    <a:pt x="44" y="51"/>
                    <a:pt x="26" y="51"/>
                  </a:cubicBezTo>
                  <a:cubicBezTo>
                    <a:pt x="40" y="64"/>
                    <a:pt x="48" y="70"/>
                    <a:pt x="70" y="87"/>
                  </a:cubicBezTo>
                  <a:cubicBezTo>
                    <a:pt x="47" y="87"/>
                    <a:pt x="47" y="87"/>
                    <a:pt x="47" y="87"/>
                  </a:cubicBezTo>
                  <a:cubicBezTo>
                    <a:pt x="31" y="71"/>
                    <a:pt x="24" y="64"/>
                    <a:pt x="10" y="49"/>
                  </a:cubicBezTo>
                  <a:cubicBezTo>
                    <a:pt x="10" y="47"/>
                    <a:pt x="10" y="47"/>
                    <a:pt x="10" y="47"/>
                  </a:cubicBezTo>
                  <a:cubicBezTo>
                    <a:pt x="17" y="47"/>
                    <a:pt x="17" y="47"/>
                    <a:pt x="17" y="47"/>
                  </a:cubicBezTo>
                  <a:cubicBezTo>
                    <a:pt x="30" y="47"/>
                    <a:pt x="38" y="37"/>
                    <a:pt x="38" y="27"/>
                  </a:cubicBezTo>
                  <a:cubicBezTo>
                    <a:pt x="38" y="12"/>
                    <a:pt x="28" y="7"/>
                    <a:pt x="11" y="7"/>
                  </a:cubicBezTo>
                  <a:cubicBezTo>
                    <a:pt x="0" y="7"/>
                    <a:pt x="0" y="7"/>
                    <a:pt x="0" y="7"/>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15" name="Freeform 22">
              <a:extLst>
                <a:ext uri="{FF2B5EF4-FFF2-40B4-BE49-F238E27FC236}">
                  <a16:creationId xmlns:a16="http://schemas.microsoft.com/office/drawing/2014/main" id="{F3A1B441-4E98-42B1-BEEB-EF67BF254246}"/>
                </a:ext>
              </a:extLst>
            </p:cNvPr>
            <p:cNvSpPr>
              <a:spLocks/>
            </p:cNvSpPr>
            <p:nvPr/>
          </p:nvSpPr>
          <p:spPr bwMode="auto">
            <a:xfrm>
              <a:off x="2611738" y="6264324"/>
              <a:ext cx="124383" cy="94639"/>
            </a:xfrm>
            <a:custGeom>
              <a:avLst/>
              <a:gdLst>
                <a:gd name="T0" fmla="*/ 56 w 58"/>
                <a:gd name="T1" fmla="*/ 28 h 44"/>
                <a:gd name="T2" fmla="*/ 56 w 58"/>
                <a:gd name="T3" fmla="*/ 41 h 44"/>
                <a:gd name="T4" fmla="*/ 37 w 58"/>
                <a:gd name="T5" fmla="*/ 44 h 44"/>
                <a:gd name="T6" fmla="*/ 38 w 58"/>
                <a:gd name="T7" fmla="*/ 0 h 44"/>
                <a:gd name="T8" fmla="*/ 55 w 58"/>
                <a:gd name="T9" fmla="*/ 4 h 44"/>
                <a:gd name="T10" fmla="*/ 55 w 58"/>
                <a:gd name="T11" fmla="*/ 10 h 44"/>
                <a:gd name="T12" fmla="*/ 38 w 58"/>
                <a:gd name="T13" fmla="*/ 3 h 44"/>
                <a:gd name="T14" fmla="*/ 39 w 58"/>
                <a:gd name="T15" fmla="*/ 41 h 44"/>
                <a:gd name="T16" fmla="*/ 48 w 58"/>
                <a:gd name="T17" fmla="*/ 40 h 44"/>
                <a:gd name="T18" fmla="*/ 48 w 58"/>
                <a:gd name="T19" fmla="*/ 28 h 44"/>
                <a:gd name="T20" fmla="*/ 47 w 58"/>
                <a:gd name="T21" fmla="*/ 23 h 44"/>
                <a:gd name="T22" fmla="*/ 58 w 58"/>
                <a:gd name="T23" fmla="*/ 23 h 44"/>
                <a:gd name="T24" fmla="*/ 56 w 58"/>
                <a:gd name="T25" fmla="*/ 2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 h="44">
                  <a:moveTo>
                    <a:pt x="56" y="28"/>
                  </a:moveTo>
                  <a:cubicBezTo>
                    <a:pt x="56" y="41"/>
                    <a:pt x="56" y="41"/>
                    <a:pt x="56" y="41"/>
                  </a:cubicBezTo>
                  <a:cubicBezTo>
                    <a:pt x="51" y="43"/>
                    <a:pt x="44" y="44"/>
                    <a:pt x="37" y="44"/>
                  </a:cubicBezTo>
                  <a:cubicBezTo>
                    <a:pt x="0" y="44"/>
                    <a:pt x="2" y="0"/>
                    <a:pt x="38" y="0"/>
                  </a:cubicBezTo>
                  <a:cubicBezTo>
                    <a:pt x="44" y="0"/>
                    <a:pt x="50" y="1"/>
                    <a:pt x="55" y="4"/>
                  </a:cubicBezTo>
                  <a:cubicBezTo>
                    <a:pt x="55" y="10"/>
                    <a:pt x="55" y="10"/>
                    <a:pt x="55" y="10"/>
                  </a:cubicBezTo>
                  <a:cubicBezTo>
                    <a:pt x="53" y="8"/>
                    <a:pt x="47" y="3"/>
                    <a:pt x="38" y="3"/>
                  </a:cubicBezTo>
                  <a:cubicBezTo>
                    <a:pt x="11" y="3"/>
                    <a:pt x="13" y="41"/>
                    <a:pt x="39" y="41"/>
                  </a:cubicBezTo>
                  <a:cubicBezTo>
                    <a:pt x="43" y="41"/>
                    <a:pt x="45" y="41"/>
                    <a:pt x="48" y="40"/>
                  </a:cubicBezTo>
                  <a:cubicBezTo>
                    <a:pt x="48" y="28"/>
                    <a:pt x="48" y="28"/>
                    <a:pt x="48" y="28"/>
                  </a:cubicBezTo>
                  <a:cubicBezTo>
                    <a:pt x="48" y="26"/>
                    <a:pt x="48" y="24"/>
                    <a:pt x="47" y="23"/>
                  </a:cubicBezTo>
                  <a:cubicBezTo>
                    <a:pt x="58" y="23"/>
                    <a:pt x="58" y="23"/>
                    <a:pt x="58" y="23"/>
                  </a:cubicBezTo>
                  <a:cubicBezTo>
                    <a:pt x="57" y="24"/>
                    <a:pt x="56" y="26"/>
                    <a:pt x="56"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16" name="Freeform 23">
              <a:extLst>
                <a:ext uri="{FF2B5EF4-FFF2-40B4-BE49-F238E27FC236}">
                  <a16:creationId xmlns:a16="http://schemas.microsoft.com/office/drawing/2014/main" id="{DD180257-EDE0-4500-8283-C62BD54C9629}"/>
                </a:ext>
              </a:extLst>
            </p:cNvPr>
            <p:cNvSpPr>
              <a:spLocks noEditPoints="1"/>
            </p:cNvSpPr>
            <p:nvPr/>
          </p:nvSpPr>
          <p:spPr bwMode="auto">
            <a:xfrm>
              <a:off x="1757284" y="6264324"/>
              <a:ext cx="119876" cy="94639"/>
            </a:xfrm>
            <a:custGeom>
              <a:avLst/>
              <a:gdLst>
                <a:gd name="T0" fmla="*/ 29 w 56"/>
                <a:gd name="T1" fmla="*/ 0 h 44"/>
                <a:gd name="T2" fmla="*/ 0 w 56"/>
                <a:gd name="T3" fmla="*/ 22 h 44"/>
                <a:gd name="T4" fmla="*/ 27 w 56"/>
                <a:gd name="T5" fmla="*/ 44 h 44"/>
                <a:gd name="T6" fmla="*/ 56 w 56"/>
                <a:gd name="T7" fmla="*/ 22 h 44"/>
                <a:gd name="T8" fmla="*/ 29 w 56"/>
                <a:gd name="T9" fmla="*/ 0 h 44"/>
                <a:gd name="T10" fmla="*/ 29 w 56"/>
                <a:gd name="T11" fmla="*/ 42 h 44"/>
                <a:gd name="T12" fmla="*/ 27 w 56"/>
                <a:gd name="T13" fmla="*/ 2 h 44"/>
                <a:gd name="T14" fmla="*/ 29 w 56"/>
                <a:gd name="T15" fmla="*/ 42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44">
                  <a:moveTo>
                    <a:pt x="29" y="0"/>
                  </a:moveTo>
                  <a:cubicBezTo>
                    <a:pt x="13" y="0"/>
                    <a:pt x="0" y="8"/>
                    <a:pt x="0" y="22"/>
                  </a:cubicBezTo>
                  <a:cubicBezTo>
                    <a:pt x="0" y="35"/>
                    <a:pt x="12" y="44"/>
                    <a:pt x="27" y="44"/>
                  </a:cubicBezTo>
                  <a:cubicBezTo>
                    <a:pt x="43" y="44"/>
                    <a:pt x="56" y="35"/>
                    <a:pt x="56" y="22"/>
                  </a:cubicBezTo>
                  <a:cubicBezTo>
                    <a:pt x="56" y="8"/>
                    <a:pt x="45" y="0"/>
                    <a:pt x="29" y="0"/>
                  </a:cubicBezTo>
                  <a:moveTo>
                    <a:pt x="29" y="42"/>
                  </a:moveTo>
                  <a:cubicBezTo>
                    <a:pt x="5" y="42"/>
                    <a:pt x="0" y="2"/>
                    <a:pt x="27" y="2"/>
                  </a:cubicBezTo>
                  <a:cubicBezTo>
                    <a:pt x="52" y="2"/>
                    <a:pt x="56" y="42"/>
                    <a:pt x="29" y="4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17" name="Freeform 24">
              <a:extLst>
                <a:ext uri="{FF2B5EF4-FFF2-40B4-BE49-F238E27FC236}">
                  <a16:creationId xmlns:a16="http://schemas.microsoft.com/office/drawing/2014/main" id="{1E30A695-5A17-423E-8FFA-472E698A992E}"/>
                </a:ext>
              </a:extLst>
            </p:cNvPr>
            <p:cNvSpPr>
              <a:spLocks/>
            </p:cNvSpPr>
            <p:nvPr/>
          </p:nvSpPr>
          <p:spPr bwMode="auto">
            <a:xfrm>
              <a:off x="2134938" y="6264324"/>
              <a:ext cx="95540" cy="94639"/>
            </a:xfrm>
            <a:custGeom>
              <a:avLst/>
              <a:gdLst>
                <a:gd name="T0" fmla="*/ 44 w 45"/>
                <a:gd name="T1" fmla="*/ 4 h 44"/>
                <a:gd name="T2" fmla="*/ 44 w 45"/>
                <a:gd name="T3" fmla="*/ 27 h 44"/>
                <a:gd name="T4" fmla="*/ 23 w 45"/>
                <a:gd name="T5" fmla="*/ 44 h 44"/>
                <a:gd name="T6" fmla="*/ 1 w 45"/>
                <a:gd name="T7" fmla="*/ 27 h 44"/>
                <a:gd name="T8" fmla="*/ 1 w 45"/>
                <a:gd name="T9" fmla="*/ 6 h 44"/>
                <a:gd name="T10" fmla="*/ 0 w 45"/>
                <a:gd name="T11" fmla="*/ 0 h 44"/>
                <a:gd name="T12" fmla="*/ 10 w 45"/>
                <a:gd name="T13" fmla="*/ 0 h 44"/>
                <a:gd name="T14" fmla="*/ 9 w 45"/>
                <a:gd name="T15" fmla="*/ 6 h 44"/>
                <a:gd name="T16" fmla="*/ 9 w 45"/>
                <a:gd name="T17" fmla="*/ 27 h 44"/>
                <a:gd name="T18" fmla="*/ 25 w 45"/>
                <a:gd name="T19" fmla="*/ 41 h 44"/>
                <a:gd name="T20" fmla="*/ 41 w 45"/>
                <a:gd name="T21" fmla="*/ 27 h 44"/>
                <a:gd name="T22" fmla="*/ 41 w 45"/>
                <a:gd name="T23" fmla="*/ 4 h 44"/>
                <a:gd name="T24" fmla="*/ 41 w 45"/>
                <a:gd name="T25" fmla="*/ 0 h 44"/>
                <a:gd name="T26" fmla="*/ 45 w 45"/>
                <a:gd name="T27" fmla="*/ 0 h 44"/>
                <a:gd name="T28" fmla="*/ 44 w 45"/>
                <a:gd name="T29" fmla="*/ 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 h="44">
                  <a:moveTo>
                    <a:pt x="44" y="4"/>
                  </a:moveTo>
                  <a:cubicBezTo>
                    <a:pt x="44" y="27"/>
                    <a:pt x="44" y="27"/>
                    <a:pt x="44" y="27"/>
                  </a:cubicBezTo>
                  <a:cubicBezTo>
                    <a:pt x="44" y="39"/>
                    <a:pt x="35" y="44"/>
                    <a:pt x="23" y="44"/>
                  </a:cubicBezTo>
                  <a:cubicBezTo>
                    <a:pt x="12" y="44"/>
                    <a:pt x="1" y="40"/>
                    <a:pt x="1" y="27"/>
                  </a:cubicBezTo>
                  <a:cubicBezTo>
                    <a:pt x="1" y="6"/>
                    <a:pt x="1" y="6"/>
                    <a:pt x="1" y="6"/>
                  </a:cubicBezTo>
                  <a:cubicBezTo>
                    <a:pt x="1" y="4"/>
                    <a:pt x="1" y="3"/>
                    <a:pt x="0" y="0"/>
                  </a:cubicBezTo>
                  <a:cubicBezTo>
                    <a:pt x="10" y="0"/>
                    <a:pt x="10" y="0"/>
                    <a:pt x="10" y="0"/>
                  </a:cubicBezTo>
                  <a:cubicBezTo>
                    <a:pt x="9" y="2"/>
                    <a:pt x="9" y="4"/>
                    <a:pt x="9" y="6"/>
                  </a:cubicBezTo>
                  <a:cubicBezTo>
                    <a:pt x="9" y="27"/>
                    <a:pt x="9" y="27"/>
                    <a:pt x="9" y="27"/>
                  </a:cubicBezTo>
                  <a:cubicBezTo>
                    <a:pt x="9" y="38"/>
                    <a:pt x="16" y="41"/>
                    <a:pt x="25" y="41"/>
                  </a:cubicBezTo>
                  <a:cubicBezTo>
                    <a:pt x="35" y="41"/>
                    <a:pt x="41" y="37"/>
                    <a:pt x="41" y="27"/>
                  </a:cubicBezTo>
                  <a:cubicBezTo>
                    <a:pt x="41" y="4"/>
                    <a:pt x="41" y="4"/>
                    <a:pt x="41" y="4"/>
                  </a:cubicBezTo>
                  <a:cubicBezTo>
                    <a:pt x="41" y="2"/>
                    <a:pt x="41" y="0"/>
                    <a:pt x="41" y="0"/>
                  </a:cubicBezTo>
                  <a:cubicBezTo>
                    <a:pt x="45" y="0"/>
                    <a:pt x="45" y="0"/>
                    <a:pt x="45" y="0"/>
                  </a:cubicBezTo>
                  <a:cubicBezTo>
                    <a:pt x="45" y="0"/>
                    <a:pt x="44" y="2"/>
                    <a:pt x="44" y="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grpSp>
      <p:sp>
        <p:nvSpPr>
          <p:cNvPr id="14" name="Espace réservé du texte 13">
            <a:extLst>
              <a:ext uri="{FF2B5EF4-FFF2-40B4-BE49-F238E27FC236}">
                <a16:creationId xmlns:a16="http://schemas.microsoft.com/office/drawing/2014/main" id="{C8679576-43D9-4D01-B01B-BF72A997A6A7}"/>
              </a:ext>
            </a:extLst>
          </p:cNvPr>
          <p:cNvSpPr>
            <a:spLocks noGrp="1"/>
          </p:cNvSpPr>
          <p:nvPr>
            <p:ph type="body" sz="quarter" idx="25" hasCustomPrompt="1"/>
          </p:nvPr>
        </p:nvSpPr>
        <p:spPr>
          <a:xfrm>
            <a:off x="3937518" y="7126996"/>
            <a:ext cx="2620080" cy="2302499"/>
          </a:xfrm>
        </p:spPr>
        <p:txBody>
          <a:bodyPr rIns="90000" anchor="ctr">
            <a:normAutofit/>
          </a:bodyPr>
          <a:lstStyle>
            <a:lvl1pPr marL="0" indent="0">
              <a:spcBef>
                <a:spcPts val="0"/>
              </a:spcBef>
              <a:spcAft>
                <a:spcPts val="300"/>
              </a:spcAft>
              <a:buNone/>
              <a:defRPr sz="1300" b="1">
                <a:solidFill>
                  <a:schemeClr val="bg1"/>
                </a:solidFill>
              </a:defRPr>
            </a:lvl1pPr>
            <a:lvl2pPr marL="0" indent="0">
              <a:spcAft>
                <a:spcPts val="300"/>
              </a:spcAft>
              <a:buNone/>
              <a:defRPr sz="1300" b="1">
                <a:solidFill>
                  <a:schemeClr val="bg1"/>
                </a:solidFill>
              </a:defRPr>
            </a:lvl2pPr>
            <a:lvl3pPr marL="0" indent="0">
              <a:spcAft>
                <a:spcPts val="300"/>
              </a:spcAft>
              <a:buNone/>
              <a:defRPr sz="900" b="0">
                <a:solidFill>
                  <a:schemeClr val="bg1"/>
                </a:solidFill>
              </a:defRPr>
            </a:lvl3pPr>
            <a:lvl4pPr marL="1371600" indent="0">
              <a:buNone/>
              <a:defRPr sz="1300"/>
            </a:lvl4pPr>
            <a:lvl5pPr marL="1828800" indent="0">
              <a:buNone/>
              <a:defRPr sz="1300"/>
            </a:lvl5pPr>
          </a:lstStyle>
          <a:p>
            <a:pPr lvl="0"/>
            <a:r>
              <a:rPr lang="fr-FR" dirty="0"/>
              <a:t>Prénom Nom - Poste</a:t>
            </a:r>
          </a:p>
          <a:p>
            <a:pPr lvl="1"/>
            <a:r>
              <a:rPr lang="fr-FR" b="1" dirty="0"/>
              <a:t>N° téléphone</a:t>
            </a:r>
          </a:p>
          <a:p>
            <a:pPr lvl="2"/>
            <a:r>
              <a:rPr lang="fr-FR" b="1" dirty="0"/>
              <a:t>Prenom.nom@eurogroupconsulting.fr</a:t>
            </a:r>
          </a:p>
          <a:p>
            <a:pPr lvl="2"/>
            <a:endParaRPr lang="fr-FR" b="1" dirty="0"/>
          </a:p>
        </p:txBody>
      </p:sp>
      <p:sp>
        <p:nvSpPr>
          <p:cNvPr id="32" name="Espace réservé pour une image  4">
            <a:extLst>
              <a:ext uri="{FF2B5EF4-FFF2-40B4-BE49-F238E27FC236}">
                <a16:creationId xmlns:a16="http://schemas.microsoft.com/office/drawing/2014/main" id="{9D645416-BEB9-42F1-BC1C-7D72B0C58818}"/>
              </a:ext>
            </a:extLst>
          </p:cNvPr>
          <p:cNvSpPr>
            <a:spLocks noGrp="1" noChangeAspect="1"/>
          </p:cNvSpPr>
          <p:nvPr>
            <p:ph type="pic" sz="quarter" idx="26" hasCustomPrompt="1"/>
          </p:nvPr>
        </p:nvSpPr>
        <p:spPr>
          <a:xfrm>
            <a:off x="3428119" y="9417134"/>
            <a:ext cx="1433995" cy="483216"/>
          </a:xfrm>
        </p:spPr>
        <p:txBody>
          <a:bodyPr lIns="0" rIns="0" anchor="ctr">
            <a:noAutofit/>
          </a:bodyPr>
          <a:lstStyle>
            <a:lvl1pPr marL="0" indent="0">
              <a:buNone/>
              <a:defRPr sz="1200">
                <a:solidFill>
                  <a:schemeClr val="bg1"/>
                </a:solidFill>
              </a:defRPr>
            </a:lvl1pPr>
          </a:lstStyle>
          <a:p>
            <a:r>
              <a:rPr lang="fr-FR" dirty="0"/>
              <a:t>Logo</a:t>
            </a:r>
          </a:p>
        </p:txBody>
      </p:sp>
    </p:spTree>
    <p:extLst>
      <p:ext uri="{BB962C8B-B14F-4D97-AF65-F5344CB8AC3E}">
        <p14:creationId xmlns:p14="http://schemas.microsoft.com/office/powerpoint/2010/main" val="2426770624"/>
      </p:ext>
    </p:extLst>
  </p:cSld>
  <p:clrMapOvr>
    <a:masterClrMapping/>
  </p:clrMapOvr>
  <p:extLst>
    <p:ext uri="{DCECCB84-F9BA-43D5-87BE-67443E8EF086}">
      <p15:sldGuideLst xmlns:p15="http://schemas.microsoft.com/office/powerpoint/2012/main">
        <p15:guide id="1" orient="horz" pos="3120">
          <p15:clr>
            <a:srgbClr val="FBAE40"/>
          </p15:clr>
        </p15:guide>
        <p15:guide id="2" pos="2160">
          <p15:clr>
            <a:srgbClr val="FBAE40"/>
          </p15:clr>
        </p15:guide>
        <p15:guide id="3" pos="187">
          <p15:clr>
            <a:srgbClr val="FBAE40"/>
          </p15:clr>
        </p15:guide>
        <p15:guide id="4" pos="4133">
          <p15:clr>
            <a:srgbClr val="FBAE40"/>
          </p15:clr>
        </p15:guide>
        <p15:guide id="5" pos="255">
          <p15:clr>
            <a:srgbClr val="FBAE40"/>
          </p15:clr>
        </p15:guide>
        <p15:guide id="6" pos="4065">
          <p15:clr>
            <a:srgbClr val="FBAE40"/>
          </p15:clr>
        </p15:guide>
        <p15:guide id="7" pos="2319">
          <p15:clr>
            <a:srgbClr val="FBAE40"/>
          </p15:clr>
        </p15:guide>
        <p15:guide id="8" pos="2387">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ro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9200379-C917-42A6-9A2A-B06057C051E8}"/>
              </a:ext>
            </a:extLst>
          </p:cNvPr>
          <p:cNvSpPr/>
          <p:nvPr userDrawn="1"/>
        </p:nvSpPr>
        <p:spPr>
          <a:xfrm>
            <a:off x="0" y="-1"/>
            <a:ext cx="6858000" cy="2013488"/>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EF2D5A82-8D77-45E6-AA23-B540A290A711}"/>
              </a:ext>
            </a:extLst>
          </p:cNvPr>
          <p:cNvSpPr>
            <a:spLocks noGrp="1"/>
          </p:cNvSpPr>
          <p:nvPr userDrawn="1">
            <p:ph type="ctrTitle"/>
          </p:nvPr>
        </p:nvSpPr>
        <p:spPr>
          <a:xfrm>
            <a:off x="296862" y="254184"/>
            <a:ext cx="3756977" cy="842349"/>
          </a:xfrm>
        </p:spPr>
        <p:txBody>
          <a:bodyPr anchor="ctr">
            <a:normAutofit/>
          </a:bodyPr>
          <a:lstStyle>
            <a:lvl1pPr algn="l">
              <a:defRPr sz="2400" b="1" cap="all" baseline="0">
                <a:solidFill>
                  <a:schemeClr val="bg1"/>
                </a:solidFill>
              </a:defRPr>
            </a:lvl1pPr>
          </a:lstStyle>
          <a:p>
            <a:r>
              <a:rPr lang="fr-FR" dirty="0"/>
              <a:t>Modifiez le style du titre</a:t>
            </a:r>
          </a:p>
        </p:txBody>
      </p:sp>
      <p:sp>
        <p:nvSpPr>
          <p:cNvPr id="3" name="Sous-titre 2">
            <a:extLst>
              <a:ext uri="{FF2B5EF4-FFF2-40B4-BE49-F238E27FC236}">
                <a16:creationId xmlns:a16="http://schemas.microsoft.com/office/drawing/2014/main" id="{541AC552-A484-463C-8DBE-D45D5F583960}"/>
              </a:ext>
            </a:extLst>
          </p:cNvPr>
          <p:cNvSpPr>
            <a:spLocks noGrp="1"/>
          </p:cNvSpPr>
          <p:nvPr userDrawn="1">
            <p:ph type="subTitle" idx="1"/>
          </p:nvPr>
        </p:nvSpPr>
        <p:spPr>
          <a:xfrm>
            <a:off x="296863" y="1223299"/>
            <a:ext cx="3523298" cy="790188"/>
          </a:xfrm>
        </p:spPr>
        <p:txBody>
          <a:bodyPr anchor="ctr">
            <a:normAutofit/>
          </a:bodyPr>
          <a:lstStyle>
            <a:lvl1pPr marL="0" indent="0" algn="l">
              <a:buNone/>
              <a:defRPr sz="1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Modifiez le style des sous-titres du masque</a:t>
            </a:r>
          </a:p>
        </p:txBody>
      </p:sp>
      <p:sp>
        <p:nvSpPr>
          <p:cNvPr id="51" name="Espace réservé pour une image  50">
            <a:extLst>
              <a:ext uri="{FF2B5EF4-FFF2-40B4-BE49-F238E27FC236}">
                <a16:creationId xmlns:a16="http://schemas.microsoft.com/office/drawing/2014/main" id="{12CA633A-E6EC-46B7-868F-34C62882F6F9}"/>
              </a:ext>
            </a:extLst>
          </p:cNvPr>
          <p:cNvSpPr>
            <a:spLocks noGrp="1"/>
          </p:cNvSpPr>
          <p:nvPr>
            <p:ph type="pic" sz="quarter" idx="15"/>
          </p:nvPr>
        </p:nvSpPr>
        <p:spPr>
          <a:xfrm>
            <a:off x="3711451" y="0"/>
            <a:ext cx="3146549" cy="4635454"/>
          </a:xfrm>
          <a:custGeom>
            <a:avLst/>
            <a:gdLst>
              <a:gd name="connsiteX0" fmla="*/ 1558110 w 3146549"/>
              <a:gd name="connsiteY0" fmla="*/ 0 h 4635454"/>
              <a:gd name="connsiteX1" fmla="*/ 1559012 w 3146549"/>
              <a:gd name="connsiteY1" fmla="*/ 2420 h 4635454"/>
              <a:gd name="connsiteX2" fmla="*/ 3146549 w 3146549"/>
              <a:gd name="connsiteY2" fmla="*/ 2420 h 4635454"/>
              <a:gd name="connsiteX3" fmla="*/ 3146549 w 3146549"/>
              <a:gd name="connsiteY3" fmla="*/ 4513459 h 4635454"/>
              <a:gd name="connsiteX4" fmla="*/ 3145510 w 3146549"/>
              <a:gd name="connsiteY4" fmla="*/ 4510514 h 4635454"/>
              <a:gd name="connsiteX5" fmla="*/ 3146410 w 3146549"/>
              <a:gd name="connsiteY5" fmla="*/ 4513227 h 4635454"/>
              <a:gd name="connsiteX6" fmla="*/ 136291 w 3146549"/>
              <a:gd name="connsiteY6" fmla="*/ 3036460 h 4635454"/>
              <a:gd name="connsiteX7" fmla="*/ 1558110 w 3146549"/>
              <a:gd name="connsiteY7" fmla="*/ 0 h 4635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46549" h="4635454">
                <a:moveTo>
                  <a:pt x="1558110" y="0"/>
                </a:moveTo>
                <a:lnTo>
                  <a:pt x="1559012" y="2420"/>
                </a:lnTo>
                <a:lnTo>
                  <a:pt x="3146549" y="2420"/>
                </a:lnTo>
                <a:lnTo>
                  <a:pt x="3146549" y="4513459"/>
                </a:lnTo>
                <a:lnTo>
                  <a:pt x="3145510" y="4510514"/>
                </a:lnTo>
                <a:lnTo>
                  <a:pt x="3146410" y="4513227"/>
                </a:lnTo>
                <a:cubicBezTo>
                  <a:pt x="1908233" y="4923835"/>
                  <a:pt x="569333" y="4266970"/>
                  <a:pt x="136291" y="3036460"/>
                </a:cubicBezTo>
                <a:cubicBezTo>
                  <a:pt x="-296752" y="1805950"/>
                  <a:pt x="335673" y="455334"/>
                  <a:pt x="1558110" y="0"/>
                </a:cubicBezTo>
                <a:close/>
              </a:path>
            </a:pathLst>
          </a:custGeom>
          <a:ln>
            <a:noFill/>
          </a:ln>
          <a:effectLst>
            <a:outerShdw blurRad="50800" dist="38100" dir="10800000" algn="r" rotWithShape="0">
              <a:prstClr val="black">
                <a:alpha val="40000"/>
              </a:prstClr>
            </a:outerShdw>
          </a:effectLst>
        </p:spPr>
        <p:txBody>
          <a:bodyPr wrap="square" tIns="1332000" anchor="ctr">
            <a:noAutofit/>
          </a:bodyPr>
          <a:lstStyle>
            <a:lvl1pPr marL="0" indent="0" algn="ctr">
              <a:buNone/>
              <a:defRPr sz="1600">
                <a:solidFill>
                  <a:schemeClr val="tx1"/>
                </a:solidFill>
              </a:defRPr>
            </a:lvl1pPr>
          </a:lstStyle>
          <a:p>
            <a:endParaRPr lang="fr-FR" dirty="0"/>
          </a:p>
        </p:txBody>
      </p:sp>
      <p:sp>
        <p:nvSpPr>
          <p:cNvPr id="53" name="Arc 52">
            <a:extLst>
              <a:ext uri="{FF2B5EF4-FFF2-40B4-BE49-F238E27FC236}">
                <a16:creationId xmlns:a16="http://schemas.microsoft.com/office/drawing/2014/main" id="{BE1AA39D-9E7E-4545-8F66-D76A2478D228}"/>
              </a:ext>
            </a:extLst>
          </p:cNvPr>
          <p:cNvSpPr/>
          <p:nvPr userDrawn="1"/>
        </p:nvSpPr>
        <p:spPr>
          <a:xfrm>
            <a:off x="3527284" y="-190236"/>
            <a:ext cx="4992157" cy="4992157"/>
          </a:xfrm>
          <a:prstGeom prst="arc">
            <a:avLst>
              <a:gd name="adj1" fmla="val 4841684"/>
              <a:gd name="adj2" fmla="val 10776032"/>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74" name="Espace réservé pour une image  73">
            <a:extLst>
              <a:ext uri="{FF2B5EF4-FFF2-40B4-BE49-F238E27FC236}">
                <a16:creationId xmlns:a16="http://schemas.microsoft.com/office/drawing/2014/main" id="{3AC1ED6F-89F7-49BD-8E23-35EA4D9FF1FF}"/>
              </a:ext>
            </a:extLst>
          </p:cNvPr>
          <p:cNvSpPr>
            <a:spLocks noGrp="1"/>
          </p:cNvSpPr>
          <p:nvPr>
            <p:ph type="pic" sz="quarter" idx="17"/>
          </p:nvPr>
        </p:nvSpPr>
        <p:spPr>
          <a:xfrm>
            <a:off x="-3130" y="6438688"/>
            <a:ext cx="2880878" cy="3467312"/>
          </a:xfrm>
          <a:custGeom>
            <a:avLst/>
            <a:gdLst>
              <a:gd name="connsiteX0" fmla="*/ 872066 w 2880878"/>
              <a:gd name="connsiteY0" fmla="*/ 1351 h 3467312"/>
              <a:gd name="connsiteX1" fmla="*/ 2558359 w 2880878"/>
              <a:gd name="connsiteY1" fmla="*/ 865760 h 3467312"/>
              <a:gd name="connsiteX2" fmla="*/ 2275611 w 2880878"/>
              <a:gd name="connsiteY2" fmla="*/ 3340981 h 3467312"/>
              <a:gd name="connsiteX3" fmla="*/ 2133635 w 2880878"/>
              <a:gd name="connsiteY3" fmla="*/ 3462641 h 3467312"/>
              <a:gd name="connsiteX4" fmla="*/ 2136730 w 2880878"/>
              <a:gd name="connsiteY4" fmla="*/ 3467312 h 3467312"/>
              <a:gd name="connsiteX5" fmla="*/ 3130 w 2880878"/>
              <a:gd name="connsiteY5" fmla="*/ 3467312 h 3467312"/>
              <a:gd name="connsiteX6" fmla="*/ 3130 w 2880878"/>
              <a:gd name="connsiteY6" fmla="*/ 252686 h 3467312"/>
              <a:gd name="connsiteX7" fmla="*/ 0 w 2880878"/>
              <a:gd name="connsiteY7" fmla="*/ 247099 h 3467312"/>
              <a:gd name="connsiteX8" fmla="*/ 872066 w 2880878"/>
              <a:gd name="connsiteY8" fmla="*/ 1351 h 34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80878" h="3467312">
                <a:moveTo>
                  <a:pt x="872066" y="1351"/>
                </a:moveTo>
                <a:cubicBezTo>
                  <a:pt x="1526185" y="-23123"/>
                  <a:pt x="2173638" y="285655"/>
                  <a:pt x="2558359" y="865760"/>
                </a:cubicBezTo>
                <a:cubicBezTo>
                  <a:pt x="3082979" y="1656813"/>
                  <a:pt x="2952739" y="2701630"/>
                  <a:pt x="2275611" y="3340981"/>
                </a:cubicBezTo>
                <a:lnTo>
                  <a:pt x="2133635" y="3462641"/>
                </a:lnTo>
                <a:lnTo>
                  <a:pt x="2136730" y="3467312"/>
                </a:lnTo>
                <a:lnTo>
                  <a:pt x="3130" y="3467312"/>
                </a:lnTo>
                <a:lnTo>
                  <a:pt x="3130" y="252686"/>
                </a:lnTo>
                <a:lnTo>
                  <a:pt x="0" y="247099"/>
                </a:lnTo>
                <a:cubicBezTo>
                  <a:pt x="276034" y="92453"/>
                  <a:pt x="574739" y="12475"/>
                  <a:pt x="872066" y="1351"/>
                </a:cubicBezTo>
                <a:close/>
              </a:path>
            </a:pathLst>
          </a:custGeom>
          <a:ln>
            <a:noFill/>
          </a:ln>
          <a:effectLst>
            <a:outerShdw blurRad="50800" dist="38100" algn="l" rotWithShape="0">
              <a:prstClr val="black">
                <a:alpha val="40000"/>
              </a:prstClr>
            </a:outerShdw>
          </a:effectLst>
        </p:spPr>
        <p:txBody>
          <a:bodyPr wrap="square" bIns="1440000" anchor="ctr">
            <a:noAutofit/>
          </a:bodyPr>
          <a:lstStyle>
            <a:lvl1pPr marL="0" indent="0" algn="ctr">
              <a:buNone/>
              <a:defRPr sz="1600">
                <a:solidFill>
                  <a:schemeClr val="tx1"/>
                </a:solidFill>
              </a:defRPr>
            </a:lvl1pPr>
          </a:lstStyle>
          <a:p>
            <a:endParaRPr lang="fr-FR" dirty="0"/>
          </a:p>
        </p:txBody>
      </p:sp>
      <p:sp>
        <p:nvSpPr>
          <p:cNvPr id="75" name="Arc 74">
            <a:extLst>
              <a:ext uri="{FF2B5EF4-FFF2-40B4-BE49-F238E27FC236}">
                <a16:creationId xmlns:a16="http://schemas.microsoft.com/office/drawing/2014/main" id="{97F3B40C-EB70-4694-9F31-EFD3C1B1C785}"/>
              </a:ext>
            </a:extLst>
          </p:cNvPr>
          <p:cNvSpPr/>
          <p:nvPr userDrawn="1"/>
        </p:nvSpPr>
        <p:spPr>
          <a:xfrm>
            <a:off x="-1135851" y="6232597"/>
            <a:ext cx="4217817" cy="4217817"/>
          </a:xfrm>
          <a:prstGeom prst="arc">
            <a:avLst>
              <a:gd name="adj1" fmla="val 15278029"/>
              <a:gd name="adj2" fmla="val 1793800"/>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8" name="Espace réservé du texte 77">
            <a:extLst>
              <a:ext uri="{FF2B5EF4-FFF2-40B4-BE49-F238E27FC236}">
                <a16:creationId xmlns:a16="http://schemas.microsoft.com/office/drawing/2014/main" id="{F6C8A281-F19D-4FFA-84D9-54F8E50ADFF2}"/>
              </a:ext>
            </a:extLst>
          </p:cNvPr>
          <p:cNvSpPr>
            <a:spLocks noGrp="1"/>
          </p:cNvSpPr>
          <p:nvPr>
            <p:ph type="body" sz="quarter" idx="18"/>
          </p:nvPr>
        </p:nvSpPr>
        <p:spPr>
          <a:xfrm>
            <a:off x="296863" y="2194687"/>
            <a:ext cx="2880000" cy="4037909"/>
          </a:xfrm>
        </p:spPr>
        <p:txBody>
          <a:bodyPr>
            <a:normAutofit/>
          </a:bodyPr>
          <a:lstStyle>
            <a:lvl1pPr marL="0" indent="0">
              <a:spcBef>
                <a:spcPts val="0"/>
              </a:spcBef>
              <a:spcAft>
                <a:spcPts val="1800"/>
              </a:spcAft>
              <a:buNone/>
              <a:defRPr sz="1800" b="1" cap="all" baseline="0">
                <a:solidFill>
                  <a:schemeClr val="accent1"/>
                </a:solidFill>
                <a:latin typeface="+mj-lt"/>
              </a:defRPr>
            </a:lvl1pPr>
            <a:lvl2pPr marL="0" indent="0">
              <a:spcBef>
                <a:spcPts val="0"/>
              </a:spcBef>
              <a:spcAft>
                <a:spcPts val="1800"/>
              </a:spcAft>
              <a:buClr>
                <a:schemeClr val="accent1"/>
              </a:buClr>
              <a:buSzPct val="120000"/>
              <a:buFont typeface="+mj-lt"/>
              <a:buNone/>
              <a:defRPr sz="1300">
                <a:solidFill>
                  <a:schemeClr val="tx2"/>
                </a:solidFill>
              </a:defRPr>
            </a:lvl2pPr>
            <a:lvl3pPr marL="0" indent="0">
              <a:spcBef>
                <a:spcPts val="0"/>
              </a:spcBef>
              <a:spcAft>
                <a:spcPts val="1800"/>
              </a:spcAft>
              <a:buNone/>
              <a:defRPr sz="1300">
                <a:solidFill>
                  <a:schemeClr val="tx2">
                    <a:lumMod val="60000"/>
                    <a:lumOff val="40000"/>
                  </a:schemeClr>
                </a:solidFill>
              </a:defRPr>
            </a:lvl3pPr>
            <a:lvl4pPr marL="1371600" indent="0">
              <a:buNone/>
              <a:defRPr/>
            </a:lvl4pPr>
            <a:lvl5pPr marL="1828800" indent="0">
              <a:buNone/>
              <a:defRPr/>
            </a:lvl5pPr>
          </a:lstStyle>
          <a:p>
            <a:pPr lvl="0"/>
            <a:r>
              <a:rPr lang="fr-FR" dirty="0"/>
              <a:t>Modifier les styles du texte du masque</a:t>
            </a:r>
          </a:p>
          <a:p>
            <a:pPr lvl="1"/>
            <a:r>
              <a:rPr lang="fr-FR" dirty="0"/>
              <a:t>Deuxième niveau</a:t>
            </a:r>
          </a:p>
          <a:p>
            <a:pPr lvl="2"/>
            <a:r>
              <a:rPr lang="fr-FR" dirty="0"/>
              <a:t>Troisième niveau</a:t>
            </a:r>
          </a:p>
        </p:txBody>
      </p:sp>
      <p:sp>
        <p:nvSpPr>
          <p:cNvPr id="79" name="Espace réservé du texte 77">
            <a:extLst>
              <a:ext uri="{FF2B5EF4-FFF2-40B4-BE49-F238E27FC236}">
                <a16:creationId xmlns:a16="http://schemas.microsoft.com/office/drawing/2014/main" id="{FB9917CD-777D-45A0-A31A-F3B66811617C}"/>
              </a:ext>
            </a:extLst>
          </p:cNvPr>
          <p:cNvSpPr>
            <a:spLocks noGrp="1"/>
          </p:cNvSpPr>
          <p:nvPr>
            <p:ph type="body" sz="quarter" idx="19"/>
          </p:nvPr>
        </p:nvSpPr>
        <p:spPr>
          <a:xfrm>
            <a:off x="3681137" y="5056106"/>
            <a:ext cx="2880000" cy="4361028"/>
          </a:xfrm>
        </p:spPr>
        <p:txBody>
          <a:bodyPr>
            <a:normAutofit/>
          </a:bodyPr>
          <a:lstStyle>
            <a:lvl1pPr marL="0" indent="0">
              <a:spcBef>
                <a:spcPts val="0"/>
              </a:spcBef>
              <a:spcAft>
                <a:spcPts val="1800"/>
              </a:spcAft>
              <a:buNone/>
              <a:defRPr sz="1800" b="1" cap="all" baseline="0">
                <a:solidFill>
                  <a:schemeClr val="accent1"/>
                </a:solidFill>
                <a:latin typeface="+mj-lt"/>
              </a:defRPr>
            </a:lvl1pPr>
            <a:lvl2pPr marL="0" indent="0">
              <a:spcBef>
                <a:spcPts val="0"/>
              </a:spcBef>
              <a:spcAft>
                <a:spcPts val="1800"/>
              </a:spcAft>
              <a:buClr>
                <a:schemeClr val="accent1"/>
              </a:buClr>
              <a:buSzPct val="120000"/>
              <a:buFont typeface="+mj-lt"/>
              <a:buNone/>
              <a:defRPr sz="1300">
                <a:solidFill>
                  <a:schemeClr val="tx2"/>
                </a:solidFill>
              </a:defRPr>
            </a:lvl2pPr>
            <a:lvl3pPr marL="0" indent="0">
              <a:spcBef>
                <a:spcPts val="0"/>
              </a:spcBef>
              <a:spcAft>
                <a:spcPts val="1800"/>
              </a:spcAft>
              <a:buNone/>
              <a:defRPr sz="1300">
                <a:solidFill>
                  <a:schemeClr val="tx2">
                    <a:lumMod val="60000"/>
                    <a:lumOff val="40000"/>
                  </a:schemeClr>
                </a:solidFill>
              </a:defRPr>
            </a:lvl3pPr>
            <a:lvl4pPr marL="1371600" indent="0">
              <a:buNone/>
              <a:defRPr/>
            </a:lvl4pPr>
            <a:lvl5pPr marL="1828800" indent="0">
              <a:buNone/>
              <a:defRPr/>
            </a:lvl5pPr>
          </a:lstStyle>
          <a:p>
            <a:pPr lvl="0"/>
            <a:r>
              <a:rPr lang="fr-FR" dirty="0"/>
              <a:t>Modifier les styles du texte du masque</a:t>
            </a:r>
          </a:p>
          <a:p>
            <a:pPr lvl="1"/>
            <a:r>
              <a:rPr lang="fr-FR" dirty="0"/>
              <a:t>Deuxième niveau</a:t>
            </a:r>
          </a:p>
          <a:p>
            <a:pPr lvl="2"/>
            <a:r>
              <a:rPr lang="fr-FR" dirty="0"/>
              <a:t>Troisième niveau</a:t>
            </a:r>
          </a:p>
        </p:txBody>
      </p:sp>
      <p:cxnSp>
        <p:nvCxnSpPr>
          <p:cNvPr id="44" name="Connecteur droit 43">
            <a:extLst>
              <a:ext uri="{FF2B5EF4-FFF2-40B4-BE49-F238E27FC236}">
                <a16:creationId xmlns:a16="http://schemas.microsoft.com/office/drawing/2014/main" id="{57B229E1-E293-4FFF-8773-22132E85A93C}"/>
              </a:ext>
            </a:extLst>
          </p:cNvPr>
          <p:cNvCxnSpPr>
            <a:cxnSpLocks/>
          </p:cNvCxnSpPr>
          <p:nvPr userDrawn="1"/>
        </p:nvCxnSpPr>
        <p:spPr>
          <a:xfrm flipH="1">
            <a:off x="404814" y="1223300"/>
            <a:ext cx="668206"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45" name="Espace réservé pour une image  4">
            <a:extLst>
              <a:ext uri="{FF2B5EF4-FFF2-40B4-BE49-F238E27FC236}">
                <a16:creationId xmlns:a16="http://schemas.microsoft.com/office/drawing/2014/main" id="{4A602818-5626-4F76-AEBB-97A8C5B7F932}"/>
              </a:ext>
            </a:extLst>
          </p:cNvPr>
          <p:cNvSpPr>
            <a:spLocks noGrp="1" noChangeAspect="1"/>
          </p:cNvSpPr>
          <p:nvPr>
            <p:ph type="pic" sz="quarter" idx="26" hasCustomPrompt="1"/>
          </p:nvPr>
        </p:nvSpPr>
        <p:spPr>
          <a:xfrm>
            <a:off x="3428119" y="9417134"/>
            <a:ext cx="1433995" cy="483216"/>
          </a:xfrm>
        </p:spPr>
        <p:txBody>
          <a:bodyPr lIns="0" rIns="0" anchor="ctr">
            <a:noAutofit/>
          </a:bodyPr>
          <a:lstStyle>
            <a:lvl1pPr marL="0" indent="0">
              <a:buNone/>
              <a:defRPr sz="1200">
                <a:solidFill>
                  <a:schemeClr val="tx1"/>
                </a:solidFill>
              </a:defRPr>
            </a:lvl1pPr>
          </a:lstStyle>
          <a:p>
            <a:r>
              <a:rPr lang="fr-FR" dirty="0"/>
              <a:t>Logo</a:t>
            </a:r>
          </a:p>
        </p:txBody>
      </p:sp>
      <p:pic>
        <p:nvPicPr>
          <p:cNvPr id="46" name="Image 4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83653" y="9549740"/>
            <a:ext cx="1332000" cy="211067"/>
          </a:xfrm>
          <a:prstGeom prst="rect">
            <a:avLst/>
          </a:prstGeom>
        </p:spPr>
      </p:pic>
    </p:spTree>
    <p:extLst>
      <p:ext uri="{BB962C8B-B14F-4D97-AF65-F5344CB8AC3E}">
        <p14:creationId xmlns:p14="http://schemas.microsoft.com/office/powerpoint/2010/main" val="3581514582"/>
      </p:ext>
    </p:extLst>
  </p:cSld>
  <p:clrMapOvr>
    <a:masterClrMapping/>
  </p:clrMapOvr>
  <p:extLst>
    <p:ext uri="{DCECCB84-F9BA-43D5-87BE-67443E8EF086}">
      <p15:sldGuideLst xmlns:p15="http://schemas.microsoft.com/office/powerpoint/2012/main">
        <p15:guide id="1" orient="horz" pos="3120">
          <p15:clr>
            <a:srgbClr val="FBAE40"/>
          </p15:clr>
        </p15:guide>
        <p15:guide id="2" pos="2160">
          <p15:clr>
            <a:srgbClr val="FBAE40"/>
          </p15:clr>
        </p15:guide>
        <p15:guide id="3" pos="187">
          <p15:clr>
            <a:srgbClr val="FBAE40"/>
          </p15:clr>
        </p15:guide>
        <p15:guide id="4" pos="4133">
          <p15:clr>
            <a:srgbClr val="FBAE40"/>
          </p15:clr>
        </p15:guide>
        <p15:guide id="5" pos="255">
          <p15:clr>
            <a:srgbClr val="FBAE40"/>
          </p15:clr>
        </p15:guide>
        <p15:guide id="6" pos="4065">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ack">
    <p:spTree>
      <p:nvGrpSpPr>
        <p:cNvPr id="1" name=""/>
        <p:cNvGrpSpPr/>
        <p:nvPr/>
      </p:nvGrpSpPr>
      <p:grpSpPr>
        <a:xfrm>
          <a:off x="0" y="0"/>
          <a:ext cx="0" cy="0"/>
          <a:chOff x="0" y="0"/>
          <a:chExt cx="0" cy="0"/>
        </a:xfrm>
      </p:grpSpPr>
      <p:sp>
        <p:nvSpPr>
          <p:cNvPr id="44" name="ZoneTexte 43">
            <a:extLst>
              <a:ext uri="{FF2B5EF4-FFF2-40B4-BE49-F238E27FC236}">
                <a16:creationId xmlns:a16="http://schemas.microsoft.com/office/drawing/2014/main" id="{71412087-3AB0-4461-A800-1B0A6D1540DD}"/>
              </a:ext>
            </a:extLst>
          </p:cNvPr>
          <p:cNvSpPr txBox="1"/>
          <p:nvPr userDrawn="1"/>
        </p:nvSpPr>
        <p:spPr>
          <a:xfrm>
            <a:off x="344793" y="389037"/>
            <a:ext cx="4114800" cy="954107"/>
          </a:xfrm>
          <a:prstGeom prst="rect">
            <a:avLst/>
          </a:prstGeom>
          <a:noFill/>
        </p:spPr>
        <p:txBody>
          <a:bodyPr wrap="square" rtlCol="0">
            <a:spAutoFit/>
          </a:bodyPr>
          <a:lstStyle/>
          <a:p>
            <a:r>
              <a:rPr lang="fr-FR" sz="2800" b="1" cap="all" dirty="0">
                <a:solidFill>
                  <a:schemeClr val="bg1"/>
                </a:solidFill>
                <a:latin typeface="Trebuchet MS" panose="020B0603020202020204" pitchFamily="34" charset="0"/>
              </a:rPr>
              <a:t>36 heures dans la vie d’une startup</a:t>
            </a:r>
          </a:p>
        </p:txBody>
      </p:sp>
      <p:sp>
        <p:nvSpPr>
          <p:cNvPr id="59" name="Rectangle 58">
            <a:extLst>
              <a:ext uri="{FF2B5EF4-FFF2-40B4-BE49-F238E27FC236}">
                <a16:creationId xmlns:a16="http://schemas.microsoft.com/office/drawing/2014/main" id="{D41ECFF7-746C-405E-9439-2AF82ECFEA8F}"/>
              </a:ext>
            </a:extLst>
          </p:cNvPr>
          <p:cNvSpPr/>
          <p:nvPr userDrawn="1"/>
        </p:nvSpPr>
        <p:spPr>
          <a:xfrm>
            <a:off x="0" y="6650491"/>
            <a:ext cx="6858000" cy="3255509"/>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1" name="Arc 60">
            <a:extLst>
              <a:ext uri="{FF2B5EF4-FFF2-40B4-BE49-F238E27FC236}">
                <a16:creationId xmlns:a16="http://schemas.microsoft.com/office/drawing/2014/main" id="{DE512640-0F56-4ADA-84E2-7B4AEE9CFF43}"/>
              </a:ext>
            </a:extLst>
          </p:cNvPr>
          <p:cNvSpPr/>
          <p:nvPr userDrawn="1"/>
        </p:nvSpPr>
        <p:spPr>
          <a:xfrm>
            <a:off x="-1564114" y="5139162"/>
            <a:ext cx="5331312" cy="5331312"/>
          </a:xfrm>
          <a:prstGeom prst="arc">
            <a:avLst>
              <a:gd name="adj1" fmla="val 15322999"/>
              <a:gd name="adj2" fmla="val 19708520"/>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2" name="Arc 61">
            <a:extLst>
              <a:ext uri="{FF2B5EF4-FFF2-40B4-BE49-F238E27FC236}">
                <a16:creationId xmlns:a16="http://schemas.microsoft.com/office/drawing/2014/main" id="{C3E0DF91-625B-4D54-9A4A-F2117B0B10E8}"/>
              </a:ext>
            </a:extLst>
          </p:cNvPr>
          <p:cNvSpPr/>
          <p:nvPr userDrawn="1"/>
        </p:nvSpPr>
        <p:spPr>
          <a:xfrm>
            <a:off x="-1564114" y="5139162"/>
            <a:ext cx="5331312" cy="5331312"/>
          </a:xfrm>
          <a:prstGeom prst="arc">
            <a:avLst>
              <a:gd name="adj1" fmla="val 20500132"/>
              <a:gd name="adj2" fmla="val 2256244"/>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5" name="ZoneTexte 64">
            <a:extLst>
              <a:ext uri="{FF2B5EF4-FFF2-40B4-BE49-F238E27FC236}">
                <a16:creationId xmlns:a16="http://schemas.microsoft.com/office/drawing/2014/main" id="{51DCE195-1CBB-40BE-8879-0055886F89CB}"/>
              </a:ext>
            </a:extLst>
          </p:cNvPr>
          <p:cNvSpPr txBox="1"/>
          <p:nvPr/>
        </p:nvSpPr>
        <p:spPr>
          <a:xfrm>
            <a:off x="3932849" y="6845131"/>
            <a:ext cx="2772752" cy="369332"/>
          </a:xfrm>
          <a:prstGeom prst="rect">
            <a:avLst/>
          </a:prstGeom>
          <a:noFill/>
        </p:spPr>
        <p:txBody>
          <a:bodyPr wrap="square" rtlCol="0">
            <a:spAutoFit/>
          </a:bodyPr>
          <a:lstStyle/>
          <a:p>
            <a:r>
              <a:rPr lang="fr-FR" b="1" cap="all" dirty="0">
                <a:solidFill>
                  <a:schemeClr val="bg1"/>
                </a:solidFill>
                <a:latin typeface="Trebuchet MS" panose="020B0603020202020204" pitchFamily="34" charset="0"/>
              </a:rPr>
              <a:t>Pour en savoir plus</a:t>
            </a:r>
          </a:p>
        </p:txBody>
      </p:sp>
      <p:sp>
        <p:nvSpPr>
          <p:cNvPr id="94" name="Espace réservé du texte 77">
            <a:extLst>
              <a:ext uri="{FF2B5EF4-FFF2-40B4-BE49-F238E27FC236}">
                <a16:creationId xmlns:a16="http://schemas.microsoft.com/office/drawing/2014/main" id="{C6D2CD1C-7D90-4B2C-AAAD-B5C2854414AD}"/>
              </a:ext>
            </a:extLst>
          </p:cNvPr>
          <p:cNvSpPr>
            <a:spLocks noGrp="1"/>
          </p:cNvSpPr>
          <p:nvPr userDrawn="1">
            <p:ph type="body" sz="quarter" idx="20"/>
          </p:nvPr>
        </p:nvSpPr>
        <p:spPr>
          <a:xfrm>
            <a:off x="296863" y="446519"/>
            <a:ext cx="2880000" cy="4506481"/>
          </a:xfrm>
        </p:spPr>
        <p:txBody>
          <a:bodyPr>
            <a:normAutofit/>
          </a:bodyPr>
          <a:lstStyle>
            <a:lvl1pPr marL="0" indent="0">
              <a:spcBef>
                <a:spcPts val="0"/>
              </a:spcBef>
              <a:spcAft>
                <a:spcPts val="1800"/>
              </a:spcAft>
              <a:buNone/>
              <a:defRPr sz="1800" b="1" cap="all" baseline="0">
                <a:solidFill>
                  <a:schemeClr val="accent1"/>
                </a:solidFill>
                <a:latin typeface="+mj-lt"/>
              </a:defRPr>
            </a:lvl1pPr>
            <a:lvl2pPr marL="0" indent="0">
              <a:spcBef>
                <a:spcPts val="0"/>
              </a:spcBef>
              <a:spcAft>
                <a:spcPts val="1800"/>
              </a:spcAft>
              <a:buClr>
                <a:schemeClr val="accent1"/>
              </a:buClr>
              <a:buSzPct val="120000"/>
              <a:buFont typeface="+mj-lt"/>
              <a:buNone/>
              <a:defRPr sz="1300">
                <a:solidFill>
                  <a:schemeClr val="tx2"/>
                </a:solidFill>
              </a:defRPr>
            </a:lvl2pPr>
            <a:lvl3pPr marL="0" indent="0">
              <a:spcBef>
                <a:spcPts val="0"/>
              </a:spcBef>
              <a:spcAft>
                <a:spcPts val="1800"/>
              </a:spcAft>
              <a:buNone/>
              <a:defRPr sz="1300">
                <a:solidFill>
                  <a:schemeClr val="tx2">
                    <a:lumMod val="60000"/>
                    <a:lumOff val="40000"/>
                  </a:schemeClr>
                </a:solidFill>
              </a:defRPr>
            </a:lvl3pPr>
            <a:lvl4pPr marL="1371600" indent="0">
              <a:buNone/>
              <a:defRPr/>
            </a:lvl4pPr>
            <a:lvl5pPr marL="1828800" indent="0">
              <a:buNone/>
              <a:defRPr/>
            </a:lvl5pPr>
          </a:lstStyle>
          <a:p>
            <a:pPr lvl="0"/>
            <a:r>
              <a:rPr lang="fr-FR" dirty="0"/>
              <a:t>Modifier les styles du texte du masque</a:t>
            </a:r>
          </a:p>
          <a:p>
            <a:pPr lvl="1"/>
            <a:r>
              <a:rPr lang="fr-FR" dirty="0"/>
              <a:t>Deuxième niveau</a:t>
            </a:r>
          </a:p>
          <a:p>
            <a:pPr lvl="2"/>
            <a:r>
              <a:rPr lang="fr-FR" dirty="0"/>
              <a:t>Troisième niveau</a:t>
            </a:r>
          </a:p>
        </p:txBody>
      </p:sp>
      <p:sp>
        <p:nvSpPr>
          <p:cNvPr id="95" name="Espace réservé du texte 77">
            <a:extLst>
              <a:ext uri="{FF2B5EF4-FFF2-40B4-BE49-F238E27FC236}">
                <a16:creationId xmlns:a16="http://schemas.microsoft.com/office/drawing/2014/main" id="{BF71F432-0C76-4011-8DD3-36CAE954C01B}"/>
              </a:ext>
            </a:extLst>
          </p:cNvPr>
          <p:cNvSpPr>
            <a:spLocks noGrp="1"/>
          </p:cNvSpPr>
          <p:nvPr userDrawn="1">
            <p:ph type="body" sz="quarter" idx="21"/>
          </p:nvPr>
        </p:nvSpPr>
        <p:spPr>
          <a:xfrm>
            <a:off x="3677597" y="446519"/>
            <a:ext cx="2880000" cy="6028156"/>
          </a:xfrm>
        </p:spPr>
        <p:txBody>
          <a:bodyPr>
            <a:normAutofit/>
          </a:bodyPr>
          <a:lstStyle>
            <a:lvl1pPr marL="0" indent="0">
              <a:spcBef>
                <a:spcPts val="0"/>
              </a:spcBef>
              <a:spcAft>
                <a:spcPts val="1800"/>
              </a:spcAft>
              <a:buNone/>
              <a:defRPr sz="1800" b="1" cap="all" baseline="0">
                <a:solidFill>
                  <a:schemeClr val="accent1"/>
                </a:solidFill>
                <a:latin typeface="+mj-lt"/>
              </a:defRPr>
            </a:lvl1pPr>
            <a:lvl2pPr marL="0" indent="0">
              <a:spcBef>
                <a:spcPts val="0"/>
              </a:spcBef>
              <a:spcAft>
                <a:spcPts val="1800"/>
              </a:spcAft>
              <a:buClr>
                <a:schemeClr val="accent1"/>
              </a:buClr>
              <a:buSzPct val="120000"/>
              <a:buFont typeface="+mj-lt"/>
              <a:buNone/>
              <a:defRPr sz="1300">
                <a:solidFill>
                  <a:schemeClr val="tx2"/>
                </a:solidFill>
              </a:defRPr>
            </a:lvl2pPr>
            <a:lvl3pPr marL="0" indent="0">
              <a:spcBef>
                <a:spcPts val="0"/>
              </a:spcBef>
              <a:spcAft>
                <a:spcPts val="1800"/>
              </a:spcAft>
              <a:buNone/>
              <a:defRPr sz="1300">
                <a:solidFill>
                  <a:schemeClr val="tx2">
                    <a:lumMod val="60000"/>
                    <a:lumOff val="40000"/>
                  </a:schemeClr>
                </a:solidFill>
              </a:defRPr>
            </a:lvl3pPr>
            <a:lvl4pPr marL="1371600" indent="0">
              <a:buNone/>
              <a:defRPr/>
            </a:lvl4pPr>
            <a:lvl5pPr marL="1828800" indent="0">
              <a:buNone/>
              <a:defRPr/>
            </a:lvl5pPr>
          </a:lstStyle>
          <a:p>
            <a:pPr lvl="0"/>
            <a:r>
              <a:rPr lang="fr-FR" dirty="0"/>
              <a:t>Modifier les styles du texte du masque</a:t>
            </a:r>
          </a:p>
          <a:p>
            <a:pPr lvl="1"/>
            <a:r>
              <a:rPr lang="fr-FR" dirty="0"/>
              <a:t>Deuxième niveau</a:t>
            </a:r>
          </a:p>
          <a:p>
            <a:pPr lvl="2"/>
            <a:r>
              <a:rPr lang="fr-FR" dirty="0"/>
              <a:t>Troisième niveau</a:t>
            </a:r>
          </a:p>
        </p:txBody>
      </p:sp>
      <p:sp>
        <p:nvSpPr>
          <p:cNvPr id="97" name="Espace réservé pour une image  96">
            <a:extLst>
              <a:ext uri="{FF2B5EF4-FFF2-40B4-BE49-F238E27FC236}">
                <a16:creationId xmlns:a16="http://schemas.microsoft.com/office/drawing/2014/main" id="{68626897-67E2-40AA-BA0B-A70ED57D1B64}"/>
              </a:ext>
            </a:extLst>
          </p:cNvPr>
          <p:cNvSpPr>
            <a:spLocks noGrp="1"/>
          </p:cNvSpPr>
          <p:nvPr userDrawn="1">
            <p:ph type="pic" sz="quarter" idx="22"/>
          </p:nvPr>
        </p:nvSpPr>
        <p:spPr>
          <a:xfrm>
            <a:off x="-2510" y="5321538"/>
            <a:ext cx="3585927" cy="4584463"/>
          </a:xfrm>
          <a:custGeom>
            <a:avLst/>
            <a:gdLst>
              <a:gd name="connsiteX0" fmla="*/ 1152655 w 3585927"/>
              <a:gd name="connsiteY0" fmla="*/ 525 h 4584463"/>
              <a:gd name="connsiteX1" fmla="*/ 3268455 w 3585927"/>
              <a:gd name="connsiteY1" fmla="*/ 1268609 h 4584463"/>
              <a:gd name="connsiteX2" fmla="*/ 2625981 w 3585927"/>
              <a:gd name="connsiteY2" fmla="*/ 4443196 h 4584463"/>
              <a:gd name="connsiteX3" fmla="*/ 2428883 w 3585927"/>
              <a:gd name="connsiteY3" fmla="*/ 4581021 h 4584463"/>
              <a:gd name="connsiteX4" fmla="*/ 2430816 w 3585927"/>
              <a:gd name="connsiteY4" fmla="*/ 4584463 h 4584463"/>
              <a:gd name="connsiteX5" fmla="*/ 2511 w 3585927"/>
              <a:gd name="connsiteY5" fmla="*/ 4584463 h 4584463"/>
              <a:gd name="connsiteX6" fmla="*/ 2511 w 3585927"/>
              <a:gd name="connsiteY6" fmla="*/ 264212 h 4584463"/>
              <a:gd name="connsiteX7" fmla="*/ 0 w 3585927"/>
              <a:gd name="connsiteY7" fmla="*/ 259152 h 4584463"/>
              <a:gd name="connsiteX8" fmla="*/ 1152655 w 3585927"/>
              <a:gd name="connsiteY8" fmla="*/ 525 h 4584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85927" h="4584463">
                <a:moveTo>
                  <a:pt x="1152655" y="525"/>
                </a:moveTo>
                <a:cubicBezTo>
                  <a:pt x="2005554" y="18092"/>
                  <a:pt x="2823843" y="475694"/>
                  <a:pt x="3268455" y="1268609"/>
                </a:cubicBezTo>
                <a:cubicBezTo>
                  <a:pt x="3874746" y="2349858"/>
                  <a:pt x="3586626" y="3698736"/>
                  <a:pt x="2625981" y="4443196"/>
                </a:cubicBezTo>
                <a:lnTo>
                  <a:pt x="2428883" y="4581021"/>
                </a:lnTo>
                <a:lnTo>
                  <a:pt x="2430816" y="4584463"/>
                </a:lnTo>
                <a:lnTo>
                  <a:pt x="2511" y="4584463"/>
                </a:lnTo>
                <a:lnTo>
                  <a:pt x="2511" y="264212"/>
                </a:lnTo>
                <a:lnTo>
                  <a:pt x="0" y="259152"/>
                </a:lnTo>
                <a:cubicBezTo>
                  <a:pt x="370141" y="75470"/>
                  <a:pt x="764973" y="-7461"/>
                  <a:pt x="1152655" y="525"/>
                </a:cubicBezTo>
                <a:close/>
              </a:path>
            </a:pathLst>
          </a:custGeom>
          <a:ln>
            <a:noFill/>
          </a:ln>
          <a:effectLst>
            <a:outerShdw blurRad="50800" dist="38100" algn="l" rotWithShape="0">
              <a:prstClr val="black">
                <a:alpha val="40000"/>
              </a:prstClr>
            </a:outerShdw>
          </a:effectLst>
        </p:spPr>
        <p:txBody>
          <a:bodyPr wrap="square" tIns="504000" bIns="46800">
            <a:noAutofit/>
          </a:bodyPr>
          <a:lstStyle>
            <a:lvl1pPr marL="0" indent="0" algn="ctr">
              <a:buNone/>
              <a:defRPr sz="1600"/>
            </a:lvl1pPr>
          </a:lstStyle>
          <a:p>
            <a:endParaRPr lang="fr-FR"/>
          </a:p>
        </p:txBody>
      </p:sp>
      <p:grpSp>
        <p:nvGrpSpPr>
          <p:cNvPr id="98" name="Groupe 56">
            <a:extLst>
              <a:ext uri="{FF2B5EF4-FFF2-40B4-BE49-F238E27FC236}">
                <a16:creationId xmlns:a16="http://schemas.microsoft.com/office/drawing/2014/main" id="{E0456361-62AB-4EF9-A66F-A2336D5C7226}"/>
              </a:ext>
            </a:extLst>
          </p:cNvPr>
          <p:cNvGrpSpPr>
            <a:grpSpLocks noChangeAspect="1"/>
          </p:cNvGrpSpPr>
          <p:nvPr userDrawn="1"/>
        </p:nvGrpSpPr>
        <p:grpSpPr>
          <a:xfrm>
            <a:off x="5142147" y="9593112"/>
            <a:ext cx="1311041" cy="211032"/>
            <a:chOff x="721663" y="6029980"/>
            <a:chExt cx="2055017" cy="330786"/>
          </a:xfrm>
          <a:solidFill>
            <a:schemeClr val="bg1"/>
          </a:solidFill>
        </p:grpSpPr>
        <p:sp>
          <p:nvSpPr>
            <p:cNvPr id="99" name="Freeform 6">
              <a:extLst>
                <a:ext uri="{FF2B5EF4-FFF2-40B4-BE49-F238E27FC236}">
                  <a16:creationId xmlns:a16="http://schemas.microsoft.com/office/drawing/2014/main" id="{12E1EEA8-0D63-4D24-B1EE-4AEB52A797E4}"/>
                </a:ext>
              </a:extLst>
            </p:cNvPr>
            <p:cNvSpPr>
              <a:spLocks/>
            </p:cNvSpPr>
            <p:nvPr/>
          </p:nvSpPr>
          <p:spPr bwMode="auto">
            <a:xfrm>
              <a:off x="1612171" y="6264324"/>
              <a:ext cx="123481" cy="94639"/>
            </a:xfrm>
            <a:custGeom>
              <a:avLst/>
              <a:gdLst>
                <a:gd name="T0" fmla="*/ 0 w 103"/>
                <a:gd name="T1" fmla="*/ 44 h 44"/>
                <a:gd name="T2" fmla="*/ 39 w 58"/>
                <a:gd name="T3" fmla="*/ 0 h 44"/>
                <a:gd name="T4" fmla="*/ 56 w 58"/>
                <a:gd name="T5" fmla="*/ 3 h 44"/>
                <a:gd name="T6" fmla="*/ 57 w 58"/>
                <a:gd name="T7" fmla="*/ 9 h 44"/>
                <a:gd name="T8" fmla="*/ 39 w 58"/>
                <a:gd name="T9" fmla="*/ 3 h 44"/>
                <a:gd name="T10" fmla="*/ 0 w 103"/>
                <a:gd name="T11" fmla="*/ 41 h 44"/>
                <a:gd name="T12" fmla="*/ 57 w 58"/>
                <a:gd name="T13" fmla="*/ 35 h 44"/>
                <a:gd name="T14" fmla="*/ 58 w 58"/>
                <a:gd name="T15" fmla="*/ 38 h 44"/>
                <a:gd name="T16" fmla="*/ 0 w 103"/>
                <a:gd name="T1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44">
                  <a:moveTo>
                    <a:pt x="40" y="44"/>
                  </a:moveTo>
                  <a:cubicBezTo>
                    <a:pt x="0" y="44"/>
                    <a:pt x="3" y="0"/>
                    <a:pt x="39" y="0"/>
                  </a:cubicBezTo>
                  <a:cubicBezTo>
                    <a:pt x="45" y="0"/>
                    <a:pt x="50" y="1"/>
                    <a:pt x="56" y="3"/>
                  </a:cubicBezTo>
                  <a:cubicBezTo>
                    <a:pt x="57" y="9"/>
                    <a:pt x="57" y="9"/>
                    <a:pt x="57" y="9"/>
                  </a:cubicBezTo>
                  <a:cubicBezTo>
                    <a:pt x="54" y="8"/>
                    <a:pt x="48" y="3"/>
                    <a:pt x="39" y="3"/>
                  </a:cubicBezTo>
                  <a:cubicBezTo>
                    <a:pt x="12" y="3"/>
                    <a:pt x="15" y="41"/>
                    <a:pt x="40" y="41"/>
                  </a:cubicBezTo>
                  <a:cubicBezTo>
                    <a:pt x="48" y="41"/>
                    <a:pt x="52" y="39"/>
                    <a:pt x="57" y="35"/>
                  </a:cubicBezTo>
                  <a:cubicBezTo>
                    <a:pt x="58" y="38"/>
                    <a:pt x="58" y="38"/>
                    <a:pt x="58" y="38"/>
                  </a:cubicBezTo>
                  <a:cubicBezTo>
                    <a:pt x="53" y="42"/>
                    <a:pt x="47" y="44"/>
                    <a:pt x="40" y="4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0" name="Freeform 7">
              <a:extLst>
                <a:ext uri="{FF2B5EF4-FFF2-40B4-BE49-F238E27FC236}">
                  <a16:creationId xmlns:a16="http://schemas.microsoft.com/office/drawing/2014/main" id="{6E05FADB-4BD6-493B-8E45-52FC66BCFB41}"/>
                </a:ext>
              </a:extLst>
            </p:cNvPr>
            <p:cNvSpPr>
              <a:spLocks/>
            </p:cNvSpPr>
            <p:nvPr/>
          </p:nvSpPr>
          <p:spPr bwMode="auto">
            <a:xfrm>
              <a:off x="1908706" y="6261620"/>
              <a:ext cx="85626" cy="99146"/>
            </a:xfrm>
            <a:custGeom>
              <a:avLst/>
              <a:gdLst>
                <a:gd name="T0" fmla="*/ 0 w 40"/>
                <a:gd name="T1" fmla="*/ 0 h 46"/>
                <a:gd name="T2" fmla="*/ 37 w 40"/>
                <a:gd name="T3" fmla="*/ 35 h 46"/>
                <a:gd name="T4" fmla="*/ 37 w 40"/>
                <a:gd name="T5" fmla="*/ 5 h 46"/>
                <a:gd name="T6" fmla="*/ 36 w 40"/>
                <a:gd name="T7" fmla="*/ 1 h 46"/>
                <a:gd name="T8" fmla="*/ 40 w 40"/>
                <a:gd name="T9" fmla="*/ 1 h 46"/>
                <a:gd name="T10" fmla="*/ 40 w 40"/>
                <a:gd name="T11" fmla="*/ 5 h 46"/>
                <a:gd name="T12" fmla="*/ 40 w 40"/>
                <a:gd name="T13" fmla="*/ 46 h 46"/>
                <a:gd name="T14" fmla="*/ 38 w 40"/>
                <a:gd name="T15" fmla="*/ 46 h 46"/>
                <a:gd name="T16" fmla="*/ 0 w 40"/>
                <a:gd name="T17" fmla="*/ 10 h 46"/>
                <a:gd name="T18" fmla="*/ 0 w 40"/>
                <a:gd name="T19"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46">
                  <a:moveTo>
                    <a:pt x="0" y="0"/>
                  </a:moveTo>
                  <a:cubicBezTo>
                    <a:pt x="37" y="35"/>
                    <a:pt x="37" y="35"/>
                    <a:pt x="37" y="35"/>
                  </a:cubicBezTo>
                  <a:cubicBezTo>
                    <a:pt x="37" y="5"/>
                    <a:pt x="37" y="5"/>
                    <a:pt x="37" y="5"/>
                  </a:cubicBezTo>
                  <a:cubicBezTo>
                    <a:pt x="37" y="3"/>
                    <a:pt x="36" y="1"/>
                    <a:pt x="36" y="1"/>
                  </a:cubicBezTo>
                  <a:cubicBezTo>
                    <a:pt x="40" y="1"/>
                    <a:pt x="40" y="1"/>
                    <a:pt x="40" y="1"/>
                  </a:cubicBezTo>
                  <a:cubicBezTo>
                    <a:pt x="40" y="1"/>
                    <a:pt x="40" y="3"/>
                    <a:pt x="40" y="5"/>
                  </a:cubicBezTo>
                  <a:cubicBezTo>
                    <a:pt x="40" y="46"/>
                    <a:pt x="40" y="46"/>
                    <a:pt x="40" y="46"/>
                  </a:cubicBezTo>
                  <a:cubicBezTo>
                    <a:pt x="38" y="46"/>
                    <a:pt x="38" y="46"/>
                    <a:pt x="38" y="46"/>
                  </a:cubicBezTo>
                  <a:cubicBezTo>
                    <a:pt x="0" y="10"/>
                    <a:pt x="0" y="10"/>
                    <a:pt x="0" y="1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1" name="Freeform 8">
              <a:extLst>
                <a:ext uri="{FF2B5EF4-FFF2-40B4-BE49-F238E27FC236}">
                  <a16:creationId xmlns:a16="http://schemas.microsoft.com/office/drawing/2014/main" id="{03911745-7142-4C7D-9CB0-3D5C402F9DE8}"/>
                </a:ext>
              </a:extLst>
            </p:cNvPr>
            <p:cNvSpPr>
              <a:spLocks/>
            </p:cNvSpPr>
            <p:nvPr/>
          </p:nvSpPr>
          <p:spPr bwMode="auto">
            <a:xfrm>
              <a:off x="2024075" y="6261620"/>
              <a:ext cx="81119" cy="99146"/>
            </a:xfrm>
            <a:custGeom>
              <a:avLst/>
              <a:gdLst>
                <a:gd name="T0" fmla="*/ 18 w 38"/>
                <a:gd name="T1" fmla="*/ 45 h 46"/>
                <a:gd name="T2" fmla="*/ 1 w 38"/>
                <a:gd name="T3" fmla="*/ 41 h 46"/>
                <a:gd name="T4" fmla="*/ 0 w 38"/>
                <a:gd name="T5" fmla="*/ 35 h 46"/>
                <a:gd name="T6" fmla="*/ 18 w 38"/>
                <a:gd name="T7" fmla="*/ 43 h 46"/>
                <a:gd name="T8" fmla="*/ 29 w 38"/>
                <a:gd name="T9" fmla="*/ 36 h 46"/>
                <a:gd name="T10" fmla="*/ 18 w 38"/>
                <a:gd name="T11" fmla="*/ 24 h 46"/>
                <a:gd name="T12" fmla="*/ 1 w 38"/>
                <a:gd name="T13" fmla="*/ 10 h 46"/>
                <a:gd name="T14" fmla="*/ 18 w 38"/>
                <a:gd name="T15" fmla="*/ 1 h 46"/>
                <a:gd name="T16" fmla="*/ 34 w 38"/>
                <a:gd name="T17" fmla="*/ 4 h 46"/>
                <a:gd name="T18" fmla="*/ 35 w 38"/>
                <a:gd name="T19" fmla="*/ 9 h 46"/>
                <a:gd name="T20" fmla="*/ 17 w 38"/>
                <a:gd name="T21" fmla="*/ 3 h 46"/>
                <a:gd name="T22" fmla="*/ 21 w 38"/>
                <a:gd name="T23" fmla="*/ 18 h 46"/>
                <a:gd name="T24" fmla="*/ 38 w 38"/>
                <a:gd name="T25" fmla="*/ 33 h 46"/>
                <a:gd name="T26" fmla="*/ 18 w 38"/>
                <a:gd name="T27" fmla="*/ 4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46">
                  <a:moveTo>
                    <a:pt x="18" y="45"/>
                  </a:moveTo>
                  <a:cubicBezTo>
                    <a:pt x="17" y="45"/>
                    <a:pt x="10" y="46"/>
                    <a:pt x="1" y="41"/>
                  </a:cubicBezTo>
                  <a:cubicBezTo>
                    <a:pt x="0" y="35"/>
                    <a:pt x="0" y="35"/>
                    <a:pt x="0" y="35"/>
                  </a:cubicBezTo>
                  <a:cubicBezTo>
                    <a:pt x="2" y="37"/>
                    <a:pt x="10" y="43"/>
                    <a:pt x="18" y="43"/>
                  </a:cubicBezTo>
                  <a:cubicBezTo>
                    <a:pt x="22" y="44"/>
                    <a:pt x="28" y="41"/>
                    <a:pt x="29" y="36"/>
                  </a:cubicBezTo>
                  <a:cubicBezTo>
                    <a:pt x="30" y="31"/>
                    <a:pt x="27" y="28"/>
                    <a:pt x="18" y="24"/>
                  </a:cubicBezTo>
                  <a:cubicBezTo>
                    <a:pt x="9" y="20"/>
                    <a:pt x="0" y="17"/>
                    <a:pt x="1" y="10"/>
                  </a:cubicBezTo>
                  <a:cubicBezTo>
                    <a:pt x="2" y="6"/>
                    <a:pt x="8" y="1"/>
                    <a:pt x="18" y="1"/>
                  </a:cubicBezTo>
                  <a:cubicBezTo>
                    <a:pt x="22" y="0"/>
                    <a:pt x="27" y="1"/>
                    <a:pt x="34" y="4"/>
                  </a:cubicBezTo>
                  <a:cubicBezTo>
                    <a:pt x="35" y="9"/>
                    <a:pt x="35" y="9"/>
                    <a:pt x="35" y="9"/>
                  </a:cubicBezTo>
                  <a:cubicBezTo>
                    <a:pt x="27" y="3"/>
                    <a:pt x="21" y="2"/>
                    <a:pt x="17" y="3"/>
                  </a:cubicBezTo>
                  <a:cubicBezTo>
                    <a:pt x="9" y="4"/>
                    <a:pt x="4" y="11"/>
                    <a:pt x="21" y="18"/>
                  </a:cubicBezTo>
                  <a:cubicBezTo>
                    <a:pt x="30" y="22"/>
                    <a:pt x="38" y="25"/>
                    <a:pt x="38" y="33"/>
                  </a:cubicBezTo>
                  <a:cubicBezTo>
                    <a:pt x="38" y="44"/>
                    <a:pt x="21" y="46"/>
                    <a:pt x="18" y="4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2" name="Freeform 9">
              <a:extLst>
                <a:ext uri="{FF2B5EF4-FFF2-40B4-BE49-F238E27FC236}">
                  <a16:creationId xmlns:a16="http://schemas.microsoft.com/office/drawing/2014/main" id="{E1ADD674-FCF7-4325-BC37-9DB43ACCFD1C}"/>
                </a:ext>
              </a:extLst>
            </p:cNvPr>
            <p:cNvSpPr>
              <a:spLocks/>
            </p:cNvSpPr>
            <p:nvPr/>
          </p:nvSpPr>
          <p:spPr bwMode="auto">
            <a:xfrm>
              <a:off x="2262926" y="6264324"/>
              <a:ext cx="67599" cy="94639"/>
            </a:xfrm>
            <a:custGeom>
              <a:avLst/>
              <a:gdLst>
                <a:gd name="T0" fmla="*/ 30 w 32"/>
                <a:gd name="T1" fmla="*/ 44 h 44"/>
                <a:gd name="T2" fmla="*/ 0 w 32"/>
                <a:gd name="T3" fmla="*/ 44 h 44"/>
                <a:gd name="T4" fmla="*/ 1 w 32"/>
                <a:gd name="T5" fmla="*/ 37 h 44"/>
                <a:gd name="T6" fmla="*/ 1 w 32"/>
                <a:gd name="T7" fmla="*/ 7 h 44"/>
                <a:gd name="T8" fmla="*/ 0 w 32"/>
                <a:gd name="T9" fmla="*/ 0 h 44"/>
                <a:gd name="T10" fmla="*/ 10 w 32"/>
                <a:gd name="T11" fmla="*/ 0 h 44"/>
                <a:gd name="T12" fmla="*/ 9 w 32"/>
                <a:gd name="T13" fmla="*/ 6 h 44"/>
                <a:gd name="T14" fmla="*/ 9 w 32"/>
                <a:gd name="T15" fmla="*/ 41 h 44"/>
                <a:gd name="T16" fmla="*/ 23 w 32"/>
                <a:gd name="T17" fmla="*/ 41 h 44"/>
                <a:gd name="T18" fmla="*/ 32 w 32"/>
                <a:gd name="T19" fmla="*/ 39 h 44"/>
                <a:gd name="T20" fmla="*/ 30 w 32"/>
                <a:gd name="T21"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44">
                  <a:moveTo>
                    <a:pt x="30" y="44"/>
                  </a:moveTo>
                  <a:cubicBezTo>
                    <a:pt x="0" y="44"/>
                    <a:pt x="0" y="44"/>
                    <a:pt x="0" y="44"/>
                  </a:cubicBezTo>
                  <a:cubicBezTo>
                    <a:pt x="1" y="41"/>
                    <a:pt x="1" y="40"/>
                    <a:pt x="1" y="37"/>
                  </a:cubicBezTo>
                  <a:cubicBezTo>
                    <a:pt x="1" y="7"/>
                    <a:pt x="1" y="7"/>
                    <a:pt x="1" y="7"/>
                  </a:cubicBezTo>
                  <a:cubicBezTo>
                    <a:pt x="1" y="5"/>
                    <a:pt x="1" y="3"/>
                    <a:pt x="0" y="0"/>
                  </a:cubicBezTo>
                  <a:cubicBezTo>
                    <a:pt x="10" y="0"/>
                    <a:pt x="10" y="0"/>
                    <a:pt x="10" y="0"/>
                  </a:cubicBezTo>
                  <a:cubicBezTo>
                    <a:pt x="9" y="3"/>
                    <a:pt x="9" y="4"/>
                    <a:pt x="9" y="6"/>
                  </a:cubicBezTo>
                  <a:cubicBezTo>
                    <a:pt x="9" y="41"/>
                    <a:pt x="9" y="41"/>
                    <a:pt x="9" y="41"/>
                  </a:cubicBezTo>
                  <a:cubicBezTo>
                    <a:pt x="23" y="41"/>
                    <a:pt x="23" y="41"/>
                    <a:pt x="23" y="41"/>
                  </a:cubicBezTo>
                  <a:cubicBezTo>
                    <a:pt x="25" y="41"/>
                    <a:pt x="27" y="41"/>
                    <a:pt x="32" y="39"/>
                  </a:cubicBezTo>
                  <a:lnTo>
                    <a:pt x="3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3" name="Freeform 10">
              <a:extLst>
                <a:ext uri="{FF2B5EF4-FFF2-40B4-BE49-F238E27FC236}">
                  <a16:creationId xmlns:a16="http://schemas.microsoft.com/office/drawing/2014/main" id="{4AF8BACF-7910-4EA0-B1A1-2DC715D58508}"/>
                </a:ext>
              </a:extLst>
            </p:cNvPr>
            <p:cNvSpPr>
              <a:spLocks/>
            </p:cNvSpPr>
            <p:nvPr/>
          </p:nvSpPr>
          <p:spPr bwMode="auto">
            <a:xfrm>
              <a:off x="2328723" y="6264324"/>
              <a:ext cx="98244" cy="94639"/>
            </a:xfrm>
            <a:custGeom>
              <a:avLst/>
              <a:gdLst>
                <a:gd name="T0" fmla="*/ 38 w 46"/>
                <a:gd name="T1" fmla="*/ 2 h 44"/>
                <a:gd name="T2" fmla="*/ 27 w 46"/>
                <a:gd name="T3" fmla="*/ 2 h 44"/>
                <a:gd name="T4" fmla="*/ 27 w 46"/>
                <a:gd name="T5" fmla="*/ 37 h 44"/>
                <a:gd name="T6" fmla="*/ 28 w 46"/>
                <a:gd name="T7" fmla="*/ 44 h 44"/>
                <a:gd name="T8" fmla="*/ 18 w 46"/>
                <a:gd name="T9" fmla="*/ 44 h 44"/>
                <a:gd name="T10" fmla="*/ 19 w 46"/>
                <a:gd name="T11" fmla="*/ 37 h 44"/>
                <a:gd name="T12" fmla="*/ 19 w 46"/>
                <a:gd name="T13" fmla="*/ 2 h 44"/>
                <a:gd name="T14" fmla="*/ 8 w 46"/>
                <a:gd name="T15" fmla="*/ 2 h 44"/>
                <a:gd name="T16" fmla="*/ 0 w 46"/>
                <a:gd name="T17" fmla="*/ 4 h 44"/>
                <a:gd name="T18" fmla="*/ 2 w 46"/>
                <a:gd name="T19" fmla="*/ 0 h 44"/>
                <a:gd name="T20" fmla="*/ 44 w 46"/>
                <a:gd name="T21" fmla="*/ 0 h 44"/>
                <a:gd name="T22" fmla="*/ 46 w 46"/>
                <a:gd name="T23" fmla="*/ 4 h 44"/>
                <a:gd name="T24" fmla="*/ 38 w 46"/>
                <a:gd name="T25" fmla="*/ 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44">
                  <a:moveTo>
                    <a:pt x="38" y="2"/>
                  </a:moveTo>
                  <a:cubicBezTo>
                    <a:pt x="27" y="2"/>
                    <a:pt x="27" y="2"/>
                    <a:pt x="27" y="2"/>
                  </a:cubicBezTo>
                  <a:cubicBezTo>
                    <a:pt x="27" y="37"/>
                    <a:pt x="27" y="37"/>
                    <a:pt x="27" y="37"/>
                  </a:cubicBezTo>
                  <a:cubicBezTo>
                    <a:pt x="27" y="40"/>
                    <a:pt x="27" y="41"/>
                    <a:pt x="28" y="44"/>
                  </a:cubicBezTo>
                  <a:cubicBezTo>
                    <a:pt x="18" y="44"/>
                    <a:pt x="18" y="44"/>
                    <a:pt x="18" y="44"/>
                  </a:cubicBezTo>
                  <a:cubicBezTo>
                    <a:pt x="19" y="41"/>
                    <a:pt x="19" y="39"/>
                    <a:pt x="19" y="37"/>
                  </a:cubicBezTo>
                  <a:cubicBezTo>
                    <a:pt x="19" y="2"/>
                    <a:pt x="19" y="2"/>
                    <a:pt x="19" y="2"/>
                  </a:cubicBezTo>
                  <a:cubicBezTo>
                    <a:pt x="8" y="2"/>
                    <a:pt x="8" y="2"/>
                    <a:pt x="8" y="2"/>
                  </a:cubicBezTo>
                  <a:cubicBezTo>
                    <a:pt x="6" y="2"/>
                    <a:pt x="5" y="2"/>
                    <a:pt x="0" y="4"/>
                  </a:cubicBezTo>
                  <a:cubicBezTo>
                    <a:pt x="2" y="0"/>
                    <a:pt x="2" y="0"/>
                    <a:pt x="2" y="0"/>
                  </a:cubicBezTo>
                  <a:cubicBezTo>
                    <a:pt x="44" y="0"/>
                    <a:pt x="44" y="0"/>
                    <a:pt x="44" y="0"/>
                  </a:cubicBezTo>
                  <a:cubicBezTo>
                    <a:pt x="46" y="4"/>
                    <a:pt x="46" y="4"/>
                    <a:pt x="46" y="4"/>
                  </a:cubicBezTo>
                  <a:cubicBezTo>
                    <a:pt x="41" y="2"/>
                    <a:pt x="40" y="2"/>
                    <a:pt x="38" y="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4" name="Freeform 11">
              <a:extLst>
                <a:ext uri="{FF2B5EF4-FFF2-40B4-BE49-F238E27FC236}">
                  <a16:creationId xmlns:a16="http://schemas.microsoft.com/office/drawing/2014/main" id="{D93A50D2-BF8A-4A30-9DCA-D19AC42B5D31}"/>
                </a:ext>
              </a:extLst>
            </p:cNvPr>
            <p:cNvSpPr>
              <a:spLocks/>
            </p:cNvSpPr>
            <p:nvPr/>
          </p:nvSpPr>
          <p:spPr bwMode="auto">
            <a:xfrm>
              <a:off x="2450401" y="6264324"/>
              <a:ext cx="20730" cy="94639"/>
            </a:xfrm>
            <a:custGeom>
              <a:avLst/>
              <a:gdLst>
                <a:gd name="T0" fmla="*/ 0 w 10"/>
                <a:gd name="T1" fmla="*/ 44 h 44"/>
                <a:gd name="T2" fmla="*/ 1 w 10"/>
                <a:gd name="T3" fmla="*/ 37 h 44"/>
                <a:gd name="T4" fmla="*/ 1 w 10"/>
                <a:gd name="T5" fmla="*/ 6 h 44"/>
                <a:gd name="T6" fmla="*/ 0 w 10"/>
                <a:gd name="T7" fmla="*/ 0 h 44"/>
                <a:gd name="T8" fmla="*/ 10 w 10"/>
                <a:gd name="T9" fmla="*/ 0 h 44"/>
                <a:gd name="T10" fmla="*/ 9 w 10"/>
                <a:gd name="T11" fmla="*/ 6 h 44"/>
                <a:gd name="T12" fmla="*/ 9 w 10"/>
                <a:gd name="T13" fmla="*/ 37 h 44"/>
                <a:gd name="T14" fmla="*/ 10 w 10"/>
                <a:gd name="T15" fmla="*/ 44 h 44"/>
                <a:gd name="T16" fmla="*/ 0 w 10"/>
                <a:gd name="T1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44">
                  <a:moveTo>
                    <a:pt x="0" y="44"/>
                  </a:moveTo>
                  <a:cubicBezTo>
                    <a:pt x="1" y="41"/>
                    <a:pt x="1" y="39"/>
                    <a:pt x="1" y="37"/>
                  </a:cubicBezTo>
                  <a:cubicBezTo>
                    <a:pt x="1" y="6"/>
                    <a:pt x="1" y="6"/>
                    <a:pt x="1" y="6"/>
                  </a:cubicBezTo>
                  <a:cubicBezTo>
                    <a:pt x="1" y="4"/>
                    <a:pt x="1" y="3"/>
                    <a:pt x="0" y="0"/>
                  </a:cubicBezTo>
                  <a:cubicBezTo>
                    <a:pt x="10" y="0"/>
                    <a:pt x="10" y="0"/>
                    <a:pt x="10" y="0"/>
                  </a:cubicBezTo>
                  <a:cubicBezTo>
                    <a:pt x="9" y="3"/>
                    <a:pt x="9" y="4"/>
                    <a:pt x="9" y="6"/>
                  </a:cubicBezTo>
                  <a:cubicBezTo>
                    <a:pt x="9" y="37"/>
                    <a:pt x="9" y="37"/>
                    <a:pt x="9" y="37"/>
                  </a:cubicBezTo>
                  <a:cubicBezTo>
                    <a:pt x="9" y="39"/>
                    <a:pt x="9" y="41"/>
                    <a:pt x="10" y="44"/>
                  </a:cubicBez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5" name="Freeform 12">
              <a:extLst>
                <a:ext uri="{FF2B5EF4-FFF2-40B4-BE49-F238E27FC236}">
                  <a16:creationId xmlns:a16="http://schemas.microsoft.com/office/drawing/2014/main" id="{BA054AC8-7007-4016-B2E5-2E4725879395}"/>
                </a:ext>
              </a:extLst>
            </p:cNvPr>
            <p:cNvSpPr>
              <a:spLocks/>
            </p:cNvSpPr>
            <p:nvPr/>
          </p:nvSpPr>
          <p:spPr bwMode="auto">
            <a:xfrm>
              <a:off x="2514395" y="6261620"/>
              <a:ext cx="91034" cy="99146"/>
            </a:xfrm>
            <a:custGeom>
              <a:avLst/>
              <a:gdLst>
                <a:gd name="T0" fmla="*/ 43 w 43"/>
                <a:gd name="T1" fmla="*/ 5 h 46"/>
                <a:gd name="T2" fmla="*/ 43 w 43"/>
                <a:gd name="T3" fmla="*/ 46 h 46"/>
                <a:gd name="T4" fmla="*/ 41 w 43"/>
                <a:gd name="T5" fmla="*/ 46 h 46"/>
                <a:gd name="T6" fmla="*/ 4 w 43"/>
                <a:gd name="T7" fmla="*/ 11 h 46"/>
                <a:gd name="T8" fmla="*/ 4 w 43"/>
                <a:gd name="T9" fmla="*/ 40 h 46"/>
                <a:gd name="T10" fmla="*/ 5 w 43"/>
                <a:gd name="T11" fmla="*/ 45 h 46"/>
                <a:gd name="T12" fmla="*/ 0 w 43"/>
                <a:gd name="T13" fmla="*/ 45 h 46"/>
                <a:gd name="T14" fmla="*/ 1 w 43"/>
                <a:gd name="T15" fmla="*/ 40 h 46"/>
                <a:gd name="T16" fmla="*/ 1 w 43"/>
                <a:gd name="T17" fmla="*/ 0 h 46"/>
                <a:gd name="T18" fmla="*/ 2 w 43"/>
                <a:gd name="T19" fmla="*/ 0 h 46"/>
                <a:gd name="T20" fmla="*/ 40 w 43"/>
                <a:gd name="T21" fmla="*/ 35 h 46"/>
                <a:gd name="T22" fmla="*/ 40 w 43"/>
                <a:gd name="T23" fmla="*/ 5 h 46"/>
                <a:gd name="T24" fmla="*/ 39 w 43"/>
                <a:gd name="T25" fmla="*/ 1 h 46"/>
                <a:gd name="T26" fmla="*/ 43 w 43"/>
                <a:gd name="T27" fmla="*/ 1 h 46"/>
                <a:gd name="T28" fmla="*/ 43 w 43"/>
                <a:gd name="T29" fmla="*/ 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 h="46">
                  <a:moveTo>
                    <a:pt x="43" y="5"/>
                  </a:moveTo>
                  <a:cubicBezTo>
                    <a:pt x="43" y="46"/>
                    <a:pt x="43" y="46"/>
                    <a:pt x="43" y="46"/>
                  </a:cubicBezTo>
                  <a:cubicBezTo>
                    <a:pt x="41" y="46"/>
                    <a:pt x="41" y="46"/>
                    <a:pt x="41" y="46"/>
                  </a:cubicBezTo>
                  <a:cubicBezTo>
                    <a:pt x="4" y="11"/>
                    <a:pt x="4" y="11"/>
                    <a:pt x="4" y="11"/>
                  </a:cubicBezTo>
                  <a:cubicBezTo>
                    <a:pt x="4" y="40"/>
                    <a:pt x="4" y="40"/>
                    <a:pt x="4" y="40"/>
                  </a:cubicBezTo>
                  <a:cubicBezTo>
                    <a:pt x="4" y="43"/>
                    <a:pt x="4" y="44"/>
                    <a:pt x="5" y="45"/>
                  </a:cubicBezTo>
                  <a:cubicBezTo>
                    <a:pt x="0" y="45"/>
                    <a:pt x="0" y="45"/>
                    <a:pt x="0" y="45"/>
                  </a:cubicBezTo>
                  <a:cubicBezTo>
                    <a:pt x="0" y="44"/>
                    <a:pt x="1" y="43"/>
                    <a:pt x="1" y="40"/>
                  </a:cubicBezTo>
                  <a:cubicBezTo>
                    <a:pt x="1" y="0"/>
                    <a:pt x="1" y="0"/>
                    <a:pt x="1" y="0"/>
                  </a:cubicBezTo>
                  <a:cubicBezTo>
                    <a:pt x="2" y="0"/>
                    <a:pt x="2" y="0"/>
                    <a:pt x="2" y="0"/>
                  </a:cubicBezTo>
                  <a:cubicBezTo>
                    <a:pt x="40" y="35"/>
                    <a:pt x="40" y="35"/>
                    <a:pt x="40" y="35"/>
                  </a:cubicBezTo>
                  <a:cubicBezTo>
                    <a:pt x="40" y="5"/>
                    <a:pt x="40" y="5"/>
                    <a:pt x="40" y="5"/>
                  </a:cubicBezTo>
                  <a:cubicBezTo>
                    <a:pt x="40" y="3"/>
                    <a:pt x="39" y="1"/>
                    <a:pt x="39" y="1"/>
                  </a:cubicBezTo>
                  <a:cubicBezTo>
                    <a:pt x="43" y="1"/>
                    <a:pt x="43" y="1"/>
                    <a:pt x="43" y="1"/>
                  </a:cubicBezTo>
                  <a:cubicBezTo>
                    <a:pt x="43" y="1"/>
                    <a:pt x="43" y="3"/>
                    <a:pt x="43" y="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6" name="Freeform 13">
              <a:extLst>
                <a:ext uri="{FF2B5EF4-FFF2-40B4-BE49-F238E27FC236}">
                  <a16:creationId xmlns:a16="http://schemas.microsoft.com/office/drawing/2014/main" id="{4B9BA46A-CB2C-4C05-A004-1C8B86DCDF64}"/>
                </a:ext>
              </a:extLst>
            </p:cNvPr>
            <p:cNvSpPr>
              <a:spLocks/>
            </p:cNvSpPr>
            <p:nvPr/>
          </p:nvSpPr>
          <p:spPr bwMode="auto">
            <a:xfrm>
              <a:off x="721663" y="6036289"/>
              <a:ext cx="134297" cy="180265"/>
            </a:xfrm>
            <a:custGeom>
              <a:avLst/>
              <a:gdLst>
                <a:gd name="T0" fmla="*/ 59 w 63"/>
                <a:gd name="T1" fmla="*/ 84 h 84"/>
                <a:gd name="T2" fmla="*/ 0 w 63"/>
                <a:gd name="T3" fmla="*/ 84 h 84"/>
                <a:gd name="T4" fmla="*/ 3 w 63"/>
                <a:gd name="T5" fmla="*/ 70 h 84"/>
                <a:gd name="T6" fmla="*/ 3 w 63"/>
                <a:gd name="T7" fmla="*/ 13 h 84"/>
                <a:gd name="T8" fmla="*/ 0 w 63"/>
                <a:gd name="T9" fmla="*/ 0 h 84"/>
                <a:gd name="T10" fmla="*/ 56 w 63"/>
                <a:gd name="T11" fmla="*/ 0 h 84"/>
                <a:gd name="T12" fmla="*/ 61 w 63"/>
                <a:gd name="T13" fmla="*/ 8 h 84"/>
                <a:gd name="T14" fmla="*/ 44 w 63"/>
                <a:gd name="T15" fmla="*/ 5 h 84"/>
                <a:gd name="T16" fmla="*/ 18 w 63"/>
                <a:gd name="T17" fmla="*/ 5 h 84"/>
                <a:gd name="T18" fmla="*/ 18 w 63"/>
                <a:gd name="T19" fmla="*/ 38 h 84"/>
                <a:gd name="T20" fmla="*/ 54 w 63"/>
                <a:gd name="T21" fmla="*/ 38 h 84"/>
                <a:gd name="T22" fmla="*/ 52 w 63"/>
                <a:gd name="T23" fmla="*/ 43 h 84"/>
                <a:gd name="T24" fmla="*/ 18 w 63"/>
                <a:gd name="T25" fmla="*/ 43 h 84"/>
                <a:gd name="T26" fmla="*/ 18 w 63"/>
                <a:gd name="T27" fmla="*/ 79 h 84"/>
                <a:gd name="T28" fmla="*/ 46 w 63"/>
                <a:gd name="T29" fmla="*/ 79 h 84"/>
                <a:gd name="T30" fmla="*/ 63 w 63"/>
                <a:gd name="T31" fmla="*/ 76 h 84"/>
                <a:gd name="T32" fmla="*/ 59 w 63"/>
                <a:gd name="T33"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 h="84">
                  <a:moveTo>
                    <a:pt x="59" y="84"/>
                  </a:moveTo>
                  <a:cubicBezTo>
                    <a:pt x="0" y="84"/>
                    <a:pt x="0" y="84"/>
                    <a:pt x="0" y="84"/>
                  </a:cubicBezTo>
                  <a:cubicBezTo>
                    <a:pt x="3" y="78"/>
                    <a:pt x="3" y="77"/>
                    <a:pt x="3" y="70"/>
                  </a:cubicBezTo>
                  <a:cubicBezTo>
                    <a:pt x="3" y="13"/>
                    <a:pt x="3" y="13"/>
                    <a:pt x="3" y="13"/>
                  </a:cubicBezTo>
                  <a:cubicBezTo>
                    <a:pt x="3" y="9"/>
                    <a:pt x="3" y="5"/>
                    <a:pt x="0" y="0"/>
                  </a:cubicBezTo>
                  <a:cubicBezTo>
                    <a:pt x="56" y="0"/>
                    <a:pt x="56" y="0"/>
                    <a:pt x="56" y="0"/>
                  </a:cubicBezTo>
                  <a:cubicBezTo>
                    <a:pt x="61" y="8"/>
                    <a:pt x="61" y="8"/>
                    <a:pt x="61" y="8"/>
                  </a:cubicBezTo>
                  <a:cubicBezTo>
                    <a:pt x="50" y="4"/>
                    <a:pt x="48" y="5"/>
                    <a:pt x="44" y="5"/>
                  </a:cubicBezTo>
                  <a:cubicBezTo>
                    <a:pt x="18" y="5"/>
                    <a:pt x="18" y="5"/>
                    <a:pt x="18" y="5"/>
                  </a:cubicBezTo>
                  <a:cubicBezTo>
                    <a:pt x="18" y="38"/>
                    <a:pt x="18" y="38"/>
                    <a:pt x="18" y="38"/>
                  </a:cubicBezTo>
                  <a:cubicBezTo>
                    <a:pt x="54" y="38"/>
                    <a:pt x="54" y="38"/>
                    <a:pt x="54" y="38"/>
                  </a:cubicBezTo>
                  <a:cubicBezTo>
                    <a:pt x="52" y="43"/>
                    <a:pt x="52" y="43"/>
                    <a:pt x="52" y="43"/>
                  </a:cubicBezTo>
                  <a:cubicBezTo>
                    <a:pt x="18" y="43"/>
                    <a:pt x="18" y="43"/>
                    <a:pt x="18" y="43"/>
                  </a:cubicBezTo>
                  <a:cubicBezTo>
                    <a:pt x="18" y="79"/>
                    <a:pt x="18" y="79"/>
                    <a:pt x="18" y="79"/>
                  </a:cubicBezTo>
                  <a:cubicBezTo>
                    <a:pt x="46" y="79"/>
                    <a:pt x="46" y="79"/>
                    <a:pt x="46" y="79"/>
                  </a:cubicBezTo>
                  <a:cubicBezTo>
                    <a:pt x="50" y="79"/>
                    <a:pt x="52" y="79"/>
                    <a:pt x="63" y="76"/>
                  </a:cubicBezTo>
                  <a:lnTo>
                    <a:pt x="59" y="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7" name="Freeform 14">
              <a:extLst>
                <a:ext uri="{FF2B5EF4-FFF2-40B4-BE49-F238E27FC236}">
                  <a16:creationId xmlns:a16="http://schemas.microsoft.com/office/drawing/2014/main" id="{2B3D4348-0282-4E7C-97B3-374DF06D9D47}"/>
                </a:ext>
              </a:extLst>
            </p:cNvPr>
            <p:cNvSpPr>
              <a:spLocks/>
            </p:cNvSpPr>
            <p:nvPr/>
          </p:nvSpPr>
          <p:spPr bwMode="auto">
            <a:xfrm>
              <a:off x="917250" y="6036289"/>
              <a:ext cx="190179" cy="184771"/>
            </a:xfrm>
            <a:custGeom>
              <a:avLst/>
              <a:gdLst>
                <a:gd name="T0" fmla="*/ 87 w 89"/>
                <a:gd name="T1" fmla="*/ 8 h 86"/>
                <a:gd name="T2" fmla="*/ 87 w 89"/>
                <a:gd name="T3" fmla="*/ 51 h 86"/>
                <a:gd name="T4" fmla="*/ 46 w 89"/>
                <a:gd name="T5" fmla="*/ 86 h 86"/>
                <a:gd name="T6" fmla="*/ 2 w 89"/>
                <a:gd name="T7" fmla="*/ 51 h 86"/>
                <a:gd name="T8" fmla="*/ 2 w 89"/>
                <a:gd name="T9" fmla="*/ 13 h 86"/>
                <a:gd name="T10" fmla="*/ 0 w 89"/>
                <a:gd name="T11" fmla="*/ 0 h 86"/>
                <a:gd name="T12" fmla="*/ 20 w 89"/>
                <a:gd name="T13" fmla="*/ 0 h 86"/>
                <a:gd name="T14" fmla="*/ 18 w 89"/>
                <a:gd name="T15" fmla="*/ 13 h 86"/>
                <a:gd name="T16" fmla="*/ 18 w 89"/>
                <a:gd name="T17" fmla="*/ 51 h 86"/>
                <a:gd name="T18" fmla="*/ 49 w 89"/>
                <a:gd name="T19" fmla="*/ 79 h 86"/>
                <a:gd name="T20" fmla="*/ 81 w 89"/>
                <a:gd name="T21" fmla="*/ 51 h 86"/>
                <a:gd name="T22" fmla="*/ 81 w 89"/>
                <a:gd name="T23" fmla="*/ 8 h 86"/>
                <a:gd name="T24" fmla="*/ 80 w 89"/>
                <a:gd name="T25" fmla="*/ 0 h 86"/>
                <a:gd name="T26" fmla="*/ 89 w 89"/>
                <a:gd name="T27" fmla="*/ 0 h 86"/>
                <a:gd name="T28" fmla="*/ 87 w 89"/>
                <a:gd name="T29" fmla="*/ 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9" h="86">
                  <a:moveTo>
                    <a:pt x="87" y="8"/>
                  </a:moveTo>
                  <a:cubicBezTo>
                    <a:pt x="87" y="51"/>
                    <a:pt x="87" y="51"/>
                    <a:pt x="87" y="51"/>
                  </a:cubicBezTo>
                  <a:cubicBezTo>
                    <a:pt x="87" y="75"/>
                    <a:pt x="70" y="86"/>
                    <a:pt x="46" y="86"/>
                  </a:cubicBezTo>
                  <a:cubicBezTo>
                    <a:pt x="23" y="86"/>
                    <a:pt x="2" y="78"/>
                    <a:pt x="2" y="51"/>
                  </a:cubicBezTo>
                  <a:cubicBezTo>
                    <a:pt x="2" y="13"/>
                    <a:pt x="2" y="13"/>
                    <a:pt x="2" y="13"/>
                  </a:cubicBezTo>
                  <a:cubicBezTo>
                    <a:pt x="2" y="9"/>
                    <a:pt x="3" y="5"/>
                    <a:pt x="0" y="0"/>
                  </a:cubicBezTo>
                  <a:cubicBezTo>
                    <a:pt x="20" y="0"/>
                    <a:pt x="20" y="0"/>
                    <a:pt x="20" y="0"/>
                  </a:cubicBezTo>
                  <a:cubicBezTo>
                    <a:pt x="18" y="5"/>
                    <a:pt x="18" y="8"/>
                    <a:pt x="18" y="13"/>
                  </a:cubicBezTo>
                  <a:cubicBezTo>
                    <a:pt x="18" y="51"/>
                    <a:pt x="18" y="51"/>
                    <a:pt x="18" y="51"/>
                  </a:cubicBezTo>
                  <a:cubicBezTo>
                    <a:pt x="18" y="73"/>
                    <a:pt x="32" y="79"/>
                    <a:pt x="49" y="79"/>
                  </a:cubicBezTo>
                  <a:cubicBezTo>
                    <a:pt x="69" y="79"/>
                    <a:pt x="81" y="70"/>
                    <a:pt x="81" y="51"/>
                  </a:cubicBezTo>
                  <a:cubicBezTo>
                    <a:pt x="81" y="8"/>
                    <a:pt x="81" y="8"/>
                    <a:pt x="81" y="8"/>
                  </a:cubicBezTo>
                  <a:cubicBezTo>
                    <a:pt x="81" y="4"/>
                    <a:pt x="80" y="1"/>
                    <a:pt x="80" y="0"/>
                  </a:cubicBezTo>
                  <a:cubicBezTo>
                    <a:pt x="89" y="0"/>
                    <a:pt x="89" y="0"/>
                    <a:pt x="89" y="0"/>
                  </a:cubicBezTo>
                  <a:cubicBezTo>
                    <a:pt x="88" y="1"/>
                    <a:pt x="87" y="4"/>
                    <a:pt x="87" y="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8" name="Freeform 15">
              <a:extLst>
                <a:ext uri="{FF2B5EF4-FFF2-40B4-BE49-F238E27FC236}">
                  <a16:creationId xmlns:a16="http://schemas.microsoft.com/office/drawing/2014/main" id="{C54504B4-5F22-4E5B-ACA2-6BE30D842B7D}"/>
                </a:ext>
              </a:extLst>
            </p:cNvPr>
            <p:cNvSpPr>
              <a:spLocks/>
            </p:cNvSpPr>
            <p:nvPr/>
          </p:nvSpPr>
          <p:spPr bwMode="auto">
            <a:xfrm>
              <a:off x="2373789" y="6036289"/>
              <a:ext cx="189278" cy="184771"/>
            </a:xfrm>
            <a:custGeom>
              <a:avLst/>
              <a:gdLst>
                <a:gd name="T0" fmla="*/ 88 w 89"/>
                <a:gd name="T1" fmla="*/ 8 h 86"/>
                <a:gd name="T2" fmla="*/ 88 w 89"/>
                <a:gd name="T3" fmla="*/ 51 h 86"/>
                <a:gd name="T4" fmla="*/ 47 w 89"/>
                <a:gd name="T5" fmla="*/ 86 h 86"/>
                <a:gd name="T6" fmla="*/ 3 w 89"/>
                <a:gd name="T7" fmla="*/ 51 h 86"/>
                <a:gd name="T8" fmla="*/ 3 w 89"/>
                <a:gd name="T9" fmla="*/ 13 h 86"/>
                <a:gd name="T10" fmla="*/ 0 w 89"/>
                <a:gd name="T11" fmla="*/ 0 h 86"/>
                <a:gd name="T12" fmla="*/ 21 w 89"/>
                <a:gd name="T13" fmla="*/ 0 h 86"/>
                <a:gd name="T14" fmla="*/ 19 w 89"/>
                <a:gd name="T15" fmla="*/ 13 h 86"/>
                <a:gd name="T16" fmla="*/ 19 w 89"/>
                <a:gd name="T17" fmla="*/ 51 h 86"/>
                <a:gd name="T18" fmla="*/ 50 w 89"/>
                <a:gd name="T19" fmla="*/ 79 h 86"/>
                <a:gd name="T20" fmla="*/ 82 w 89"/>
                <a:gd name="T21" fmla="*/ 51 h 86"/>
                <a:gd name="T22" fmla="*/ 82 w 89"/>
                <a:gd name="T23" fmla="*/ 8 h 86"/>
                <a:gd name="T24" fmla="*/ 81 w 89"/>
                <a:gd name="T25" fmla="*/ 0 h 86"/>
                <a:gd name="T26" fmla="*/ 89 w 89"/>
                <a:gd name="T27" fmla="*/ 0 h 86"/>
                <a:gd name="T28" fmla="*/ 88 w 89"/>
                <a:gd name="T29" fmla="*/ 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9" h="86">
                  <a:moveTo>
                    <a:pt x="88" y="8"/>
                  </a:moveTo>
                  <a:cubicBezTo>
                    <a:pt x="88" y="51"/>
                    <a:pt x="88" y="51"/>
                    <a:pt x="88" y="51"/>
                  </a:cubicBezTo>
                  <a:cubicBezTo>
                    <a:pt x="88" y="75"/>
                    <a:pt x="71" y="86"/>
                    <a:pt x="47" y="86"/>
                  </a:cubicBezTo>
                  <a:cubicBezTo>
                    <a:pt x="24" y="86"/>
                    <a:pt x="3" y="78"/>
                    <a:pt x="3" y="51"/>
                  </a:cubicBezTo>
                  <a:cubicBezTo>
                    <a:pt x="3" y="13"/>
                    <a:pt x="3" y="13"/>
                    <a:pt x="3" y="13"/>
                  </a:cubicBezTo>
                  <a:cubicBezTo>
                    <a:pt x="3" y="9"/>
                    <a:pt x="3" y="5"/>
                    <a:pt x="0" y="0"/>
                  </a:cubicBezTo>
                  <a:cubicBezTo>
                    <a:pt x="21" y="0"/>
                    <a:pt x="21" y="0"/>
                    <a:pt x="21" y="0"/>
                  </a:cubicBezTo>
                  <a:cubicBezTo>
                    <a:pt x="19" y="5"/>
                    <a:pt x="19" y="8"/>
                    <a:pt x="19" y="13"/>
                  </a:cubicBezTo>
                  <a:cubicBezTo>
                    <a:pt x="19" y="51"/>
                    <a:pt x="19" y="51"/>
                    <a:pt x="19" y="51"/>
                  </a:cubicBezTo>
                  <a:cubicBezTo>
                    <a:pt x="19" y="73"/>
                    <a:pt x="33" y="79"/>
                    <a:pt x="50" y="79"/>
                  </a:cubicBezTo>
                  <a:cubicBezTo>
                    <a:pt x="69" y="79"/>
                    <a:pt x="82" y="70"/>
                    <a:pt x="82" y="51"/>
                  </a:cubicBezTo>
                  <a:cubicBezTo>
                    <a:pt x="82" y="8"/>
                    <a:pt x="82" y="8"/>
                    <a:pt x="82" y="8"/>
                  </a:cubicBezTo>
                  <a:cubicBezTo>
                    <a:pt x="82" y="4"/>
                    <a:pt x="81" y="1"/>
                    <a:pt x="81" y="0"/>
                  </a:cubicBezTo>
                  <a:cubicBezTo>
                    <a:pt x="89" y="0"/>
                    <a:pt x="89" y="0"/>
                    <a:pt x="89" y="0"/>
                  </a:cubicBezTo>
                  <a:cubicBezTo>
                    <a:pt x="89" y="1"/>
                    <a:pt x="88" y="4"/>
                    <a:pt x="88" y="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9" name="Freeform 16">
              <a:extLst>
                <a:ext uri="{FF2B5EF4-FFF2-40B4-BE49-F238E27FC236}">
                  <a16:creationId xmlns:a16="http://schemas.microsoft.com/office/drawing/2014/main" id="{F86FF4A4-DCF1-4277-838A-4DBD76FB456B}"/>
                </a:ext>
              </a:extLst>
            </p:cNvPr>
            <p:cNvSpPr>
              <a:spLocks/>
            </p:cNvSpPr>
            <p:nvPr/>
          </p:nvSpPr>
          <p:spPr bwMode="auto">
            <a:xfrm>
              <a:off x="1175029" y="6029980"/>
              <a:ext cx="179363" cy="186574"/>
            </a:xfrm>
            <a:custGeom>
              <a:avLst/>
              <a:gdLst>
                <a:gd name="T0" fmla="*/ 18 w 84"/>
                <a:gd name="T1" fmla="*/ 7 h 87"/>
                <a:gd name="T2" fmla="*/ 18 w 84"/>
                <a:gd name="T3" fmla="*/ 73 h 87"/>
                <a:gd name="T4" fmla="*/ 21 w 84"/>
                <a:gd name="T5" fmla="*/ 87 h 87"/>
                <a:gd name="T6" fmla="*/ 0 w 84"/>
                <a:gd name="T7" fmla="*/ 87 h 87"/>
                <a:gd name="T8" fmla="*/ 3 w 84"/>
                <a:gd name="T9" fmla="*/ 73 h 87"/>
                <a:gd name="T10" fmla="*/ 3 w 84"/>
                <a:gd name="T11" fmla="*/ 16 h 87"/>
                <a:gd name="T12" fmla="*/ 0 w 84"/>
                <a:gd name="T13" fmla="*/ 3 h 87"/>
                <a:gd name="T14" fmla="*/ 17 w 84"/>
                <a:gd name="T15" fmla="*/ 3 h 87"/>
                <a:gd name="T16" fmla="*/ 21 w 84"/>
                <a:gd name="T17" fmla="*/ 3 h 87"/>
                <a:gd name="T18" fmla="*/ 67 w 84"/>
                <a:gd name="T19" fmla="*/ 27 h 87"/>
                <a:gd name="T20" fmla="*/ 40 w 84"/>
                <a:gd name="T21" fmla="*/ 51 h 87"/>
                <a:gd name="T22" fmla="*/ 84 w 84"/>
                <a:gd name="T23" fmla="*/ 87 h 87"/>
                <a:gd name="T24" fmla="*/ 60 w 84"/>
                <a:gd name="T25" fmla="*/ 87 h 87"/>
                <a:gd name="T26" fmla="*/ 24 w 84"/>
                <a:gd name="T27" fmla="*/ 49 h 87"/>
                <a:gd name="T28" fmla="*/ 24 w 84"/>
                <a:gd name="T29" fmla="*/ 47 h 87"/>
                <a:gd name="T30" fmla="*/ 30 w 84"/>
                <a:gd name="T31" fmla="*/ 47 h 87"/>
                <a:gd name="T32" fmla="*/ 51 w 84"/>
                <a:gd name="T33" fmla="*/ 27 h 87"/>
                <a:gd name="T34" fmla="*/ 24 w 84"/>
                <a:gd name="T35" fmla="*/ 7 h 87"/>
                <a:gd name="T36" fmla="*/ 18 w 84"/>
                <a:gd name="T37"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4" h="87">
                  <a:moveTo>
                    <a:pt x="18" y="7"/>
                  </a:moveTo>
                  <a:cubicBezTo>
                    <a:pt x="18" y="73"/>
                    <a:pt x="18" y="73"/>
                    <a:pt x="18" y="73"/>
                  </a:cubicBezTo>
                  <a:cubicBezTo>
                    <a:pt x="18" y="78"/>
                    <a:pt x="18" y="81"/>
                    <a:pt x="21" y="87"/>
                  </a:cubicBezTo>
                  <a:cubicBezTo>
                    <a:pt x="0" y="87"/>
                    <a:pt x="0" y="87"/>
                    <a:pt x="0" y="87"/>
                  </a:cubicBezTo>
                  <a:cubicBezTo>
                    <a:pt x="3" y="81"/>
                    <a:pt x="3" y="78"/>
                    <a:pt x="3" y="73"/>
                  </a:cubicBezTo>
                  <a:cubicBezTo>
                    <a:pt x="3" y="16"/>
                    <a:pt x="3" y="16"/>
                    <a:pt x="3" y="16"/>
                  </a:cubicBezTo>
                  <a:cubicBezTo>
                    <a:pt x="3" y="12"/>
                    <a:pt x="3" y="8"/>
                    <a:pt x="0" y="3"/>
                  </a:cubicBezTo>
                  <a:cubicBezTo>
                    <a:pt x="17" y="3"/>
                    <a:pt x="17" y="3"/>
                    <a:pt x="17" y="3"/>
                  </a:cubicBezTo>
                  <a:cubicBezTo>
                    <a:pt x="21" y="3"/>
                    <a:pt x="21" y="3"/>
                    <a:pt x="21" y="3"/>
                  </a:cubicBezTo>
                  <a:cubicBezTo>
                    <a:pt x="32" y="3"/>
                    <a:pt x="67" y="0"/>
                    <a:pt x="67" y="27"/>
                  </a:cubicBezTo>
                  <a:cubicBezTo>
                    <a:pt x="67" y="38"/>
                    <a:pt x="57" y="51"/>
                    <a:pt x="40" y="51"/>
                  </a:cubicBezTo>
                  <a:cubicBezTo>
                    <a:pt x="53" y="64"/>
                    <a:pt x="61" y="70"/>
                    <a:pt x="84" y="87"/>
                  </a:cubicBezTo>
                  <a:cubicBezTo>
                    <a:pt x="60" y="87"/>
                    <a:pt x="60" y="87"/>
                    <a:pt x="60" y="87"/>
                  </a:cubicBezTo>
                  <a:cubicBezTo>
                    <a:pt x="44" y="71"/>
                    <a:pt x="37" y="64"/>
                    <a:pt x="24" y="49"/>
                  </a:cubicBezTo>
                  <a:cubicBezTo>
                    <a:pt x="24" y="47"/>
                    <a:pt x="24" y="47"/>
                    <a:pt x="24" y="47"/>
                  </a:cubicBezTo>
                  <a:cubicBezTo>
                    <a:pt x="30" y="47"/>
                    <a:pt x="30" y="47"/>
                    <a:pt x="30" y="47"/>
                  </a:cubicBezTo>
                  <a:cubicBezTo>
                    <a:pt x="44" y="47"/>
                    <a:pt x="51" y="37"/>
                    <a:pt x="51" y="27"/>
                  </a:cubicBezTo>
                  <a:cubicBezTo>
                    <a:pt x="51" y="12"/>
                    <a:pt x="41" y="7"/>
                    <a:pt x="24" y="7"/>
                  </a:cubicBezTo>
                  <a:lnTo>
                    <a:pt x="18"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10" name="Freeform 17">
              <a:extLst>
                <a:ext uri="{FF2B5EF4-FFF2-40B4-BE49-F238E27FC236}">
                  <a16:creationId xmlns:a16="http://schemas.microsoft.com/office/drawing/2014/main" id="{CB96773A-C9AD-400D-9297-17FE7F14798F}"/>
                </a:ext>
              </a:extLst>
            </p:cNvPr>
            <p:cNvSpPr>
              <a:spLocks/>
            </p:cNvSpPr>
            <p:nvPr/>
          </p:nvSpPr>
          <p:spPr bwMode="auto">
            <a:xfrm>
              <a:off x="1616677" y="6031783"/>
              <a:ext cx="240653" cy="186574"/>
            </a:xfrm>
            <a:custGeom>
              <a:avLst/>
              <a:gdLst>
                <a:gd name="T0" fmla="*/ 111 w 113"/>
                <a:gd name="T1" fmla="*/ 56 h 87"/>
                <a:gd name="T2" fmla="*/ 111 w 113"/>
                <a:gd name="T3" fmla="*/ 81 h 87"/>
                <a:gd name="T4" fmla="*/ 74 w 113"/>
                <a:gd name="T5" fmla="*/ 87 h 87"/>
                <a:gd name="T6" fmla="*/ 75 w 113"/>
                <a:gd name="T7" fmla="*/ 0 h 87"/>
                <a:gd name="T8" fmla="*/ 109 w 113"/>
                <a:gd name="T9" fmla="*/ 8 h 87"/>
                <a:gd name="T10" fmla="*/ 109 w 113"/>
                <a:gd name="T11" fmla="*/ 20 h 87"/>
                <a:gd name="T12" fmla="*/ 75 w 113"/>
                <a:gd name="T13" fmla="*/ 6 h 87"/>
                <a:gd name="T14" fmla="*/ 77 w 113"/>
                <a:gd name="T15" fmla="*/ 81 h 87"/>
                <a:gd name="T16" fmla="*/ 95 w 113"/>
                <a:gd name="T17" fmla="*/ 78 h 87"/>
                <a:gd name="T18" fmla="*/ 95 w 113"/>
                <a:gd name="T19" fmla="*/ 56 h 87"/>
                <a:gd name="T20" fmla="*/ 93 w 113"/>
                <a:gd name="T21" fmla="*/ 46 h 87"/>
                <a:gd name="T22" fmla="*/ 113 w 113"/>
                <a:gd name="T23" fmla="*/ 46 h 87"/>
                <a:gd name="T24" fmla="*/ 111 w 113"/>
                <a:gd name="T25" fmla="*/ 56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3" h="87">
                  <a:moveTo>
                    <a:pt x="111" y="56"/>
                  </a:moveTo>
                  <a:cubicBezTo>
                    <a:pt x="111" y="81"/>
                    <a:pt x="111" y="81"/>
                    <a:pt x="111" y="81"/>
                  </a:cubicBezTo>
                  <a:cubicBezTo>
                    <a:pt x="101" y="85"/>
                    <a:pt x="87" y="87"/>
                    <a:pt x="74" y="87"/>
                  </a:cubicBezTo>
                  <a:cubicBezTo>
                    <a:pt x="0" y="87"/>
                    <a:pt x="4" y="1"/>
                    <a:pt x="75" y="0"/>
                  </a:cubicBezTo>
                  <a:cubicBezTo>
                    <a:pt x="86" y="0"/>
                    <a:pt x="98" y="3"/>
                    <a:pt x="109" y="8"/>
                  </a:cubicBezTo>
                  <a:cubicBezTo>
                    <a:pt x="109" y="20"/>
                    <a:pt x="109" y="20"/>
                    <a:pt x="109" y="20"/>
                  </a:cubicBezTo>
                  <a:cubicBezTo>
                    <a:pt x="105" y="16"/>
                    <a:pt x="92" y="6"/>
                    <a:pt x="75" y="6"/>
                  </a:cubicBezTo>
                  <a:cubicBezTo>
                    <a:pt x="22" y="6"/>
                    <a:pt x="26" y="81"/>
                    <a:pt x="77" y="81"/>
                  </a:cubicBezTo>
                  <a:cubicBezTo>
                    <a:pt x="84" y="81"/>
                    <a:pt x="89" y="81"/>
                    <a:pt x="95" y="78"/>
                  </a:cubicBezTo>
                  <a:cubicBezTo>
                    <a:pt x="95" y="56"/>
                    <a:pt x="95" y="56"/>
                    <a:pt x="95" y="56"/>
                  </a:cubicBezTo>
                  <a:cubicBezTo>
                    <a:pt x="95" y="52"/>
                    <a:pt x="93" y="48"/>
                    <a:pt x="93" y="46"/>
                  </a:cubicBezTo>
                  <a:cubicBezTo>
                    <a:pt x="113" y="46"/>
                    <a:pt x="113" y="46"/>
                    <a:pt x="113" y="46"/>
                  </a:cubicBezTo>
                  <a:cubicBezTo>
                    <a:pt x="113" y="48"/>
                    <a:pt x="111" y="52"/>
                    <a:pt x="111" y="5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11" name="Freeform 18">
              <a:extLst>
                <a:ext uri="{FF2B5EF4-FFF2-40B4-BE49-F238E27FC236}">
                  <a16:creationId xmlns:a16="http://schemas.microsoft.com/office/drawing/2014/main" id="{BF7F423C-5DEF-40AE-A6AA-EC34B109A9D7}"/>
                </a:ext>
              </a:extLst>
            </p:cNvPr>
            <p:cNvSpPr>
              <a:spLocks/>
            </p:cNvSpPr>
            <p:nvPr/>
          </p:nvSpPr>
          <p:spPr bwMode="auto">
            <a:xfrm>
              <a:off x="2633370" y="6036289"/>
              <a:ext cx="143310" cy="180265"/>
            </a:xfrm>
            <a:custGeom>
              <a:avLst/>
              <a:gdLst>
                <a:gd name="T0" fmla="*/ 26 w 67"/>
                <a:gd name="T1" fmla="*/ 46 h 84"/>
                <a:gd name="T2" fmla="*/ 26 w 67"/>
                <a:gd name="T3" fmla="*/ 43 h 84"/>
                <a:gd name="T4" fmla="*/ 51 w 67"/>
                <a:gd name="T5" fmla="*/ 24 h 84"/>
                <a:gd name="T6" fmla="*/ 24 w 67"/>
                <a:gd name="T7" fmla="*/ 4 h 84"/>
                <a:gd name="T8" fmla="*/ 18 w 67"/>
                <a:gd name="T9" fmla="*/ 4 h 84"/>
                <a:gd name="T10" fmla="*/ 18 w 67"/>
                <a:gd name="T11" fmla="*/ 70 h 84"/>
                <a:gd name="T12" fmla="*/ 21 w 67"/>
                <a:gd name="T13" fmla="*/ 84 h 84"/>
                <a:gd name="T14" fmla="*/ 0 w 67"/>
                <a:gd name="T15" fmla="*/ 84 h 84"/>
                <a:gd name="T16" fmla="*/ 3 w 67"/>
                <a:gd name="T17" fmla="*/ 70 h 84"/>
                <a:gd name="T18" fmla="*/ 3 w 67"/>
                <a:gd name="T19" fmla="*/ 13 h 84"/>
                <a:gd name="T20" fmla="*/ 0 w 67"/>
                <a:gd name="T21" fmla="*/ 0 h 84"/>
                <a:gd name="T22" fmla="*/ 21 w 67"/>
                <a:gd name="T23" fmla="*/ 0 h 84"/>
                <a:gd name="T24" fmla="*/ 67 w 67"/>
                <a:gd name="T25" fmla="*/ 24 h 84"/>
                <a:gd name="T26" fmla="*/ 26 w 67"/>
                <a:gd name="T27" fmla="*/ 4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84">
                  <a:moveTo>
                    <a:pt x="26" y="46"/>
                  </a:moveTo>
                  <a:cubicBezTo>
                    <a:pt x="26" y="43"/>
                    <a:pt x="26" y="43"/>
                    <a:pt x="26" y="43"/>
                  </a:cubicBezTo>
                  <a:cubicBezTo>
                    <a:pt x="41" y="46"/>
                    <a:pt x="51" y="36"/>
                    <a:pt x="51" y="24"/>
                  </a:cubicBezTo>
                  <a:cubicBezTo>
                    <a:pt x="51" y="10"/>
                    <a:pt x="43" y="4"/>
                    <a:pt x="24" y="4"/>
                  </a:cubicBezTo>
                  <a:cubicBezTo>
                    <a:pt x="22" y="4"/>
                    <a:pt x="20" y="4"/>
                    <a:pt x="18" y="4"/>
                  </a:cubicBezTo>
                  <a:cubicBezTo>
                    <a:pt x="18" y="70"/>
                    <a:pt x="18" y="70"/>
                    <a:pt x="18" y="70"/>
                  </a:cubicBezTo>
                  <a:cubicBezTo>
                    <a:pt x="18" y="75"/>
                    <a:pt x="18" y="78"/>
                    <a:pt x="21" y="84"/>
                  </a:cubicBezTo>
                  <a:cubicBezTo>
                    <a:pt x="0" y="84"/>
                    <a:pt x="0" y="84"/>
                    <a:pt x="0" y="84"/>
                  </a:cubicBezTo>
                  <a:cubicBezTo>
                    <a:pt x="3" y="78"/>
                    <a:pt x="3" y="75"/>
                    <a:pt x="3" y="70"/>
                  </a:cubicBezTo>
                  <a:cubicBezTo>
                    <a:pt x="3" y="13"/>
                    <a:pt x="3" y="13"/>
                    <a:pt x="3" y="13"/>
                  </a:cubicBezTo>
                  <a:cubicBezTo>
                    <a:pt x="3" y="9"/>
                    <a:pt x="3" y="5"/>
                    <a:pt x="0" y="0"/>
                  </a:cubicBezTo>
                  <a:cubicBezTo>
                    <a:pt x="21" y="0"/>
                    <a:pt x="21" y="0"/>
                    <a:pt x="21" y="0"/>
                  </a:cubicBezTo>
                  <a:cubicBezTo>
                    <a:pt x="42" y="0"/>
                    <a:pt x="67" y="0"/>
                    <a:pt x="67" y="24"/>
                  </a:cubicBezTo>
                  <a:cubicBezTo>
                    <a:pt x="67" y="42"/>
                    <a:pt x="46" y="51"/>
                    <a:pt x="26" y="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12" name="Freeform 19">
              <a:extLst>
                <a:ext uri="{FF2B5EF4-FFF2-40B4-BE49-F238E27FC236}">
                  <a16:creationId xmlns:a16="http://schemas.microsoft.com/office/drawing/2014/main" id="{AFE3A1C8-F1A7-4FB5-95C5-C80464CADCEA}"/>
                </a:ext>
              </a:extLst>
            </p:cNvPr>
            <p:cNvSpPr>
              <a:spLocks noEditPoints="1"/>
            </p:cNvSpPr>
            <p:nvPr/>
          </p:nvSpPr>
          <p:spPr bwMode="auto">
            <a:xfrm>
              <a:off x="1377826" y="6031783"/>
              <a:ext cx="234344" cy="186574"/>
            </a:xfrm>
            <a:custGeom>
              <a:avLst/>
              <a:gdLst>
                <a:gd name="T0" fmla="*/ 56 w 110"/>
                <a:gd name="T1" fmla="*/ 0 h 87"/>
                <a:gd name="T2" fmla="*/ 0 w 110"/>
                <a:gd name="T3" fmla="*/ 43 h 87"/>
                <a:gd name="T4" fmla="*/ 53 w 110"/>
                <a:gd name="T5" fmla="*/ 87 h 87"/>
                <a:gd name="T6" fmla="*/ 109 w 110"/>
                <a:gd name="T7" fmla="*/ 43 h 87"/>
                <a:gd name="T8" fmla="*/ 56 w 110"/>
                <a:gd name="T9" fmla="*/ 0 h 87"/>
                <a:gd name="T10" fmla="*/ 57 w 110"/>
                <a:gd name="T11" fmla="*/ 81 h 87"/>
                <a:gd name="T12" fmla="*/ 53 w 110"/>
                <a:gd name="T13" fmla="*/ 6 h 87"/>
                <a:gd name="T14" fmla="*/ 57 w 110"/>
                <a:gd name="T15" fmla="*/ 81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87">
                  <a:moveTo>
                    <a:pt x="56" y="0"/>
                  </a:moveTo>
                  <a:cubicBezTo>
                    <a:pt x="25" y="0"/>
                    <a:pt x="0" y="16"/>
                    <a:pt x="0" y="43"/>
                  </a:cubicBezTo>
                  <a:cubicBezTo>
                    <a:pt x="0" y="68"/>
                    <a:pt x="22" y="87"/>
                    <a:pt x="53" y="87"/>
                  </a:cubicBezTo>
                  <a:cubicBezTo>
                    <a:pt x="84" y="87"/>
                    <a:pt x="109" y="69"/>
                    <a:pt x="109" y="43"/>
                  </a:cubicBezTo>
                  <a:cubicBezTo>
                    <a:pt x="109" y="16"/>
                    <a:pt x="87" y="0"/>
                    <a:pt x="56" y="0"/>
                  </a:cubicBezTo>
                  <a:moveTo>
                    <a:pt x="57" y="81"/>
                  </a:moveTo>
                  <a:cubicBezTo>
                    <a:pt x="9" y="81"/>
                    <a:pt x="0" y="6"/>
                    <a:pt x="53" y="6"/>
                  </a:cubicBezTo>
                  <a:cubicBezTo>
                    <a:pt x="101" y="6"/>
                    <a:pt x="110" y="81"/>
                    <a:pt x="57" y="8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13" name="Freeform 20">
              <a:extLst>
                <a:ext uri="{FF2B5EF4-FFF2-40B4-BE49-F238E27FC236}">
                  <a16:creationId xmlns:a16="http://schemas.microsoft.com/office/drawing/2014/main" id="{0C8A0C5C-C5B2-42C5-A293-BFEB0B22809C}"/>
                </a:ext>
              </a:extLst>
            </p:cNvPr>
            <p:cNvSpPr>
              <a:spLocks noEditPoints="1"/>
            </p:cNvSpPr>
            <p:nvPr/>
          </p:nvSpPr>
          <p:spPr bwMode="auto">
            <a:xfrm>
              <a:off x="2081760" y="6031783"/>
              <a:ext cx="234344" cy="186574"/>
            </a:xfrm>
            <a:custGeom>
              <a:avLst/>
              <a:gdLst>
                <a:gd name="T0" fmla="*/ 56 w 110"/>
                <a:gd name="T1" fmla="*/ 0 h 87"/>
                <a:gd name="T2" fmla="*/ 0 w 110"/>
                <a:gd name="T3" fmla="*/ 43 h 87"/>
                <a:gd name="T4" fmla="*/ 53 w 110"/>
                <a:gd name="T5" fmla="*/ 87 h 87"/>
                <a:gd name="T6" fmla="*/ 109 w 110"/>
                <a:gd name="T7" fmla="*/ 43 h 87"/>
                <a:gd name="T8" fmla="*/ 56 w 110"/>
                <a:gd name="T9" fmla="*/ 0 h 87"/>
                <a:gd name="T10" fmla="*/ 56 w 110"/>
                <a:gd name="T11" fmla="*/ 82 h 87"/>
                <a:gd name="T12" fmla="*/ 53 w 110"/>
                <a:gd name="T13" fmla="*/ 5 h 87"/>
                <a:gd name="T14" fmla="*/ 56 w 110"/>
                <a:gd name="T15" fmla="*/ 82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87">
                  <a:moveTo>
                    <a:pt x="56" y="0"/>
                  </a:moveTo>
                  <a:cubicBezTo>
                    <a:pt x="25" y="0"/>
                    <a:pt x="0" y="16"/>
                    <a:pt x="0" y="43"/>
                  </a:cubicBezTo>
                  <a:cubicBezTo>
                    <a:pt x="0" y="68"/>
                    <a:pt x="22" y="87"/>
                    <a:pt x="53" y="87"/>
                  </a:cubicBezTo>
                  <a:cubicBezTo>
                    <a:pt x="84" y="87"/>
                    <a:pt x="109" y="69"/>
                    <a:pt x="109" y="43"/>
                  </a:cubicBezTo>
                  <a:cubicBezTo>
                    <a:pt x="109" y="16"/>
                    <a:pt x="87" y="0"/>
                    <a:pt x="56" y="0"/>
                  </a:cubicBezTo>
                  <a:moveTo>
                    <a:pt x="56" y="82"/>
                  </a:moveTo>
                  <a:cubicBezTo>
                    <a:pt x="9" y="82"/>
                    <a:pt x="0" y="5"/>
                    <a:pt x="53" y="5"/>
                  </a:cubicBezTo>
                  <a:cubicBezTo>
                    <a:pt x="101" y="5"/>
                    <a:pt x="110" y="82"/>
                    <a:pt x="56" y="8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14" name="Freeform 21">
              <a:extLst>
                <a:ext uri="{FF2B5EF4-FFF2-40B4-BE49-F238E27FC236}">
                  <a16:creationId xmlns:a16="http://schemas.microsoft.com/office/drawing/2014/main" id="{53DDC7F5-19AC-4216-90E6-D790888AE0CA}"/>
                </a:ext>
              </a:extLst>
            </p:cNvPr>
            <p:cNvSpPr>
              <a:spLocks/>
            </p:cNvSpPr>
            <p:nvPr/>
          </p:nvSpPr>
          <p:spPr bwMode="auto">
            <a:xfrm>
              <a:off x="1906903" y="6029980"/>
              <a:ext cx="148718" cy="186574"/>
            </a:xfrm>
            <a:custGeom>
              <a:avLst/>
              <a:gdLst>
                <a:gd name="T0" fmla="*/ 0 w 70"/>
                <a:gd name="T1" fmla="*/ 3 h 87"/>
                <a:gd name="T2" fmla="*/ 7 w 70"/>
                <a:gd name="T3" fmla="*/ 3 h 87"/>
                <a:gd name="T4" fmla="*/ 54 w 70"/>
                <a:gd name="T5" fmla="*/ 27 h 87"/>
                <a:gd name="T6" fmla="*/ 26 w 70"/>
                <a:gd name="T7" fmla="*/ 51 h 87"/>
                <a:gd name="T8" fmla="*/ 70 w 70"/>
                <a:gd name="T9" fmla="*/ 87 h 87"/>
                <a:gd name="T10" fmla="*/ 47 w 70"/>
                <a:gd name="T11" fmla="*/ 87 h 87"/>
                <a:gd name="T12" fmla="*/ 10 w 70"/>
                <a:gd name="T13" fmla="*/ 49 h 87"/>
                <a:gd name="T14" fmla="*/ 10 w 70"/>
                <a:gd name="T15" fmla="*/ 47 h 87"/>
                <a:gd name="T16" fmla="*/ 17 w 70"/>
                <a:gd name="T17" fmla="*/ 47 h 87"/>
                <a:gd name="T18" fmla="*/ 38 w 70"/>
                <a:gd name="T19" fmla="*/ 27 h 87"/>
                <a:gd name="T20" fmla="*/ 11 w 70"/>
                <a:gd name="T21" fmla="*/ 7 h 87"/>
                <a:gd name="T22" fmla="*/ 0 w 70"/>
                <a:gd name="T23" fmla="*/ 7 h 87"/>
                <a:gd name="T24" fmla="*/ 0 w 70"/>
                <a:gd name="T25" fmla="*/ 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 h="87">
                  <a:moveTo>
                    <a:pt x="0" y="3"/>
                  </a:moveTo>
                  <a:cubicBezTo>
                    <a:pt x="7" y="3"/>
                    <a:pt x="7" y="3"/>
                    <a:pt x="7" y="3"/>
                  </a:cubicBezTo>
                  <a:cubicBezTo>
                    <a:pt x="19" y="3"/>
                    <a:pt x="54" y="0"/>
                    <a:pt x="54" y="27"/>
                  </a:cubicBezTo>
                  <a:cubicBezTo>
                    <a:pt x="54" y="38"/>
                    <a:pt x="44" y="51"/>
                    <a:pt x="26" y="51"/>
                  </a:cubicBezTo>
                  <a:cubicBezTo>
                    <a:pt x="40" y="64"/>
                    <a:pt x="48" y="70"/>
                    <a:pt x="70" y="87"/>
                  </a:cubicBezTo>
                  <a:cubicBezTo>
                    <a:pt x="47" y="87"/>
                    <a:pt x="47" y="87"/>
                    <a:pt x="47" y="87"/>
                  </a:cubicBezTo>
                  <a:cubicBezTo>
                    <a:pt x="31" y="71"/>
                    <a:pt x="24" y="64"/>
                    <a:pt x="10" y="49"/>
                  </a:cubicBezTo>
                  <a:cubicBezTo>
                    <a:pt x="10" y="47"/>
                    <a:pt x="10" y="47"/>
                    <a:pt x="10" y="47"/>
                  </a:cubicBezTo>
                  <a:cubicBezTo>
                    <a:pt x="17" y="47"/>
                    <a:pt x="17" y="47"/>
                    <a:pt x="17" y="47"/>
                  </a:cubicBezTo>
                  <a:cubicBezTo>
                    <a:pt x="30" y="47"/>
                    <a:pt x="38" y="37"/>
                    <a:pt x="38" y="27"/>
                  </a:cubicBezTo>
                  <a:cubicBezTo>
                    <a:pt x="38" y="12"/>
                    <a:pt x="28" y="7"/>
                    <a:pt x="11" y="7"/>
                  </a:cubicBezTo>
                  <a:cubicBezTo>
                    <a:pt x="0" y="7"/>
                    <a:pt x="0" y="7"/>
                    <a:pt x="0" y="7"/>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15" name="Freeform 22">
              <a:extLst>
                <a:ext uri="{FF2B5EF4-FFF2-40B4-BE49-F238E27FC236}">
                  <a16:creationId xmlns:a16="http://schemas.microsoft.com/office/drawing/2014/main" id="{F3A1B441-4E98-42B1-BEEB-EF67BF254246}"/>
                </a:ext>
              </a:extLst>
            </p:cNvPr>
            <p:cNvSpPr>
              <a:spLocks/>
            </p:cNvSpPr>
            <p:nvPr/>
          </p:nvSpPr>
          <p:spPr bwMode="auto">
            <a:xfrm>
              <a:off x="2611738" y="6264324"/>
              <a:ext cx="124383" cy="94639"/>
            </a:xfrm>
            <a:custGeom>
              <a:avLst/>
              <a:gdLst>
                <a:gd name="T0" fmla="*/ 56 w 58"/>
                <a:gd name="T1" fmla="*/ 28 h 44"/>
                <a:gd name="T2" fmla="*/ 56 w 58"/>
                <a:gd name="T3" fmla="*/ 41 h 44"/>
                <a:gd name="T4" fmla="*/ 37 w 58"/>
                <a:gd name="T5" fmla="*/ 44 h 44"/>
                <a:gd name="T6" fmla="*/ 38 w 58"/>
                <a:gd name="T7" fmla="*/ 0 h 44"/>
                <a:gd name="T8" fmla="*/ 55 w 58"/>
                <a:gd name="T9" fmla="*/ 4 h 44"/>
                <a:gd name="T10" fmla="*/ 55 w 58"/>
                <a:gd name="T11" fmla="*/ 10 h 44"/>
                <a:gd name="T12" fmla="*/ 38 w 58"/>
                <a:gd name="T13" fmla="*/ 3 h 44"/>
                <a:gd name="T14" fmla="*/ 39 w 58"/>
                <a:gd name="T15" fmla="*/ 41 h 44"/>
                <a:gd name="T16" fmla="*/ 48 w 58"/>
                <a:gd name="T17" fmla="*/ 40 h 44"/>
                <a:gd name="T18" fmla="*/ 48 w 58"/>
                <a:gd name="T19" fmla="*/ 28 h 44"/>
                <a:gd name="T20" fmla="*/ 47 w 58"/>
                <a:gd name="T21" fmla="*/ 23 h 44"/>
                <a:gd name="T22" fmla="*/ 58 w 58"/>
                <a:gd name="T23" fmla="*/ 23 h 44"/>
                <a:gd name="T24" fmla="*/ 56 w 58"/>
                <a:gd name="T25" fmla="*/ 2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 h="44">
                  <a:moveTo>
                    <a:pt x="56" y="28"/>
                  </a:moveTo>
                  <a:cubicBezTo>
                    <a:pt x="56" y="41"/>
                    <a:pt x="56" y="41"/>
                    <a:pt x="56" y="41"/>
                  </a:cubicBezTo>
                  <a:cubicBezTo>
                    <a:pt x="51" y="43"/>
                    <a:pt x="44" y="44"/>
                    <a:pt x="37" y="44"/>
                  </a:cubicBezTo>
                  <a:cubicBezTo>
                    <a:pt x="0" y="44"/>
                    <a:pt x="2" y="0"/>
                    <a:pt x="38" y="0"/>
                  </a:cubicBezTo>
                  <a:cubicBezTo>
                    <a:pt x="44" y="0"/>
                    <a:pt x="50" y="1"/>
                    <a:pt x="55" y="4"/>
                  </a:cubicBezTo>
                  <a:cubicBezTo>
                    <a:pt x="55" y="10"/>
                    <a:pt x="55" y="10"/>
                    <a:pt x="55" y="10"/>
                  </a:cubicBezTo>
                  <a:cubicBezTo>
                    <a:pt x="53" y="8"/>
                    <a:pt x="47" y="3"/>
                    <a:pt x="38" y="3"/>
                  </a:cubicBezTo>
                  <a:cubicBezTo>
                    <a:pt x="11" y="3"/>
                    <a:pt x="13" y="41"/>
                    <a:pt x="39" y="41"/>
                  </a:cubicBezTo>
                  <a:cubicBezTo>
                    <a:pt x="43" y="41"/>
                    <a:pt x="45" y="41"/>
                    <a:pt x="48" y="40"/>
                  </a:cubicBezTo>
                  <a:cubicBezTo>
                    <a:pt x="48" y="28"/>
                    <a:pt x="48" y="28"/>
                    <a:pt x="48" y="28"/>
                  </a:cubicBezTo>
                  <a:cubicBezTo>
                    <a:pt x="48" y="26"/>
                    <a:pt x="48" y="24"/>
                    <a:pt x="47" y="23"/>
                  </a:cubicBezTo>
                  <a:cubicBezTo>
                    <a:pt x="58" y="23"/>
                    <a:pt x="58" y="23"/>
                    <a:pt x="58" y="23"/>
                  </a:cubicBezTo>
                  <a:cubicBezTo>
                    <a:pt x="57" y="24"/>
                    <a:pt x="56" y="26"/>
                    <a:pt x="56"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16" name="Freeform 23">
              <a:extLst>
                <a:ext uri="{FF2B5EF4-FFF2-40B4-BE49-F238E27FC236}">
                  <a16:creationId xmlns:a16="http://schemas.microsoft.com/office/drawing/2014/main" id="{DD180257-EDE0-4500-8283-C62BD54C9629}"/>
                </a:ext>
              </a:extLst>
            </p:cNvPr>
            <p:cNvSpPr>
              <a:spLocks noEditPoints="1"/>
            </p:cNvSpPr>
            <p:nvPr/>
          </p:nvSpPr>
          <p:spPr bwMode="auto">
            <a:xfrm>
              <a:off x="1757284" y="6264324"/>
              <a:ext cx="119876" cy="94639"/>
            </a:xfrm>
            <a:custGeom>
              <a:avLst/>
              <a:gdLst>
                <a:gd name="T0" fmla="*/ 29 w 56"/>
                <a:gd name="T1" fmla="*/ 0 h 44"/>
                <a:gd name="T2" fmla="*/ 0 w 56"/>
                <a:gd name="T3" fmla="*/ 22 h 44"/>
                <a:gd name="T4" fmla="*/ 27 w 56"/>
                <a:gd name="T5" fmla="*/ 44 h 44"/>
                <a:gd name="T6" fmla="*/ 56 w 56"/>
                <a:gd name="T7" fmla="*/ 22 h 44"/>
                <a:gd name="T8" fmla="*/ 29 w 56"/>
                <a:gd name="T9" fmla="*/ 0 h 44"/>
                <a:gd name="T10" fmla="*/ 29 w 56"/>
                <a:gd name="T11" fmla="*/ 42 h 44"/>
                <a:gd name="T12" fmla="*/ 27 w 56"/>
                <a:gd name="T13" fmla="*/ 2 h 44"/>
                <a:gd name="T14" fmla="*/ 29 w 56"/>
                <a:gd name="T15" fmla="*/ 42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44">
                  <a:moveTo>
                    <a:pt x="29" y="0"/>
                  </a:moveTo>
                  <a:cubicBezTo>
                    <a:pt x="13" y="0"/>
                    <a:pt x="0" y="8"/>
                    <a:pt x="0" y="22"/>
                  </a:cubicBezTo>
                  <a:cubicBezTo>
                    <a:pt x="0" y="35"/>
                    <a:pt x="12" y="44"/>
                    <a:pt x="27" y="44"/>
                  </a:cubicBezTo>
                  <a:cubicBezTo>
                    <a:pt x="43" y="44"/>
                    <a:pt x="56" y="35"/>
                    <a:pt x="56" y="22"/>
                  </a:cubicBezTo>
                  <a:cubicBezTo>
                    <a:pt x="56" y="8"/>
                    <a:pt x="45" y="0"/>
                    <a:pt x="29" y="0"/>
                  </a:cubicBezTo>
                  <a:moveTo>
                    <a:pt x="29" y="42"/>
                  </a:moveTo>
                  <a:cubicBezTo>
                    <a:pt x="5" y="42"/>
                    <a:pt x="0" y="2"/>
                    <a:pt x="27" y="2"/>
                  </a:cubicBezTo>
                  <a:cubicBezTo>
                    <a:pt x="52" y="2"/>
                    <a:pt x="56" y="42"/>
                    <a:pt x="29" y="4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17" name="Freeform 24">
              <a:extLst>
                <a:ext uri="{FF2B5EF4-FFF2-40B4-BE49-F238E27FC236}">
                  <a16:creationId xmlns:a16="http://schemas.microsoft.com/office/drawing/2014/main" id="{1E30A695-5A17-423E-8FFA-472E698A992E}"/>
                </a:ext>
              </a:extLst>
            </p:cNvPr>
            <p:cNvSpPr>
              <a:spLocks/>
            </p:cNvSpPr>
            <p:nvPr/>
          </p:nvSpPr>
          <p:spPr bwMode="auto">
            <a:xfrm>
              <a:off x="2134938" y="6264324"/>
              <a:ext cx="95540" cy="94639"/>
            </a:xfrm>
            <a:custGeom>
              <a:avLst/>
              <a:gdLst>
                <a:gd name="T0" fmla="*/ 44 w 45"/>
                <a:gd name="T1" fmla="*/ 4 h 44"/>
                <a:gd name="T2" fmla="*/ 44 w 45"/>
                <a:gd name="T3" fmla="*/ 27 h 44"/>
                <a:gd name="T4" fmla="*/ 23 w 45"/>
                <a:gd name="T5" fmla="*/ 44 h 44"/>
                <a:gd name="T6" fmla="*/ 1 w 45"/>
                <a:gd name="T7" fmla="*/ 27 h 44"/>
                <a:gd name="T8" fmla="*/ 1 w 45"/>
                <a:gd name="T9" fmla="*/ 6 h 44"/>
                <a:gd name="T10" fmla="*/ 0 w 45"/>
                <a:gd name="T11" fmla="*/ 0 h 44"/>
                <a:gd name="T12" fmla="*/ 10 w 45"/>
                <a:gd name="T13" fmla="*/ 0 h 44"/>
                <a:gd name="T14" fmla="*/ 9 w 45"/>
                <a:gd name="T15" fmla="*/ 6 h 44"/>
                <a:gd name="T16" fmla="*/ 9 w 45"/>
                <a:gd name="T17" fmla="*/ 27 h 44"/>
                <a:gd name="T18" fmla="*/ 25 w 45"/>
                <a:gd name="T19" fmla="*/ 41 h 44"/>
                <a:gd name="T20" fmla="*/ 41 w 45"/>
                <a:gd name="T21" fmla="*/ 27 h 44"/>
                <a:gd name="T22" fmla="*/ 41 w 45"/>
                <a:gd name="T23" fmla="*/ 4 h 44"/>
                <a:gd name="T24" fmla="*/ 41 w 45"/>
                <a:gd name="T25" fmla="*/ 0 h 44"/>
                <a:gd name="T26" fmla="*/ 45 w 45"/>
                <a:gd name="T27" fmla="*/ 0 h 44"/>
                <a:gd name="T28" fmla="*/ 44 w 45"/>
                <a:gd name="T29" fmla="*/ 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 h="44">
                  <a:moveTo>
                    <a:pt x="44" y="4"/>
                  </a:moveTo>
                  <a:cubicBezTo>
                    <a:pt x="44" y="27"/>
                    <a:pt x="44" y="27"/>
                    <a:pt x="44" y="27"/>
                  </a:cubicBezTo>
                  <a:cubicBezTo>
                    <a:pt x="44" y="39"/>
                    <a:pt x="35" y="44"/>
                    <a:pt x="23" y="44"/>
                  </a:cubicBezTo>
                  <a:cubicBezTo>
                    <a:pt x="12" y="44"/>
                    <a:pt x="1" y="40"/>
                    <a:pt x="1" y="27"/>
                  </a:cubicBezTo>
                  <a:cubicBezTo>
                    <a:pt x="1" y="6"/>
                    <a:pt x="1" y="6"/>
                    <a:pt x="1" y="6"/>
                  </a:cubicBezTo>
                  <a:cubicBezTo>
                    <a:pt x="1" y="4"/>
                    <a:pt x="1" y="3"/>
                    <a:pt x="0" y="0"/>
                  </a:cubicBezTo>
                  <a:cubicBezTo>
                    <a:pt x="10" y="0"/>
                    <a:pt x="10" y="0"/>
                    <a:pt x="10" y="0"/>
                  </a:cubicBezTo>
                  <a:cubicBezTo>
                    <a:pt x="9" y="2"/>
                    <a:pt x="9" y="4"/>
                    <a:pt x="9" y="6"/>
                  </a:cubicBezTo>
                  <a:cubicBezTo>
                    <a:pt x="9" y="27"/>
                    <a:pt x="9" y="27"/>
                    <a:pt x="9" y="27"/>
                  </a:cubicBezTo>
                  <a:cubicBezTo>
                    <a:pt x="9" y="38"/>
                    <a:pt x="16" y="41"/>
                    <a:pt x="25" y="41"/>
                  </a:cubicBezTo>
                  <a:cubicBezTo>
                    <a:pt x="35" y="41"/>
                    <a:pt x="41" y="37"/>
                    <a:pt x="41" y="27"/>
                  </a:cubicBezTo>
                  <a:cubicBezTo>
                    <a:pt x="41" y="4"/>
                    <a:pt x="41" y="4"/>
                    <a:pt x="41" y="4"/>
                  </a:cubicBezTo>
                  <a:cubicBezTo>
                    <a:pt x="41" y="2"/>
                    <a:pt x="41" y="0"/>
                    <a:pt x="41" y="0"/>
                  </a:cubicBezTo>
                  <a:cubicBezTo>
                    <a:pt x="45" y="0"/>
                    <a:pt x="45" y="0"/>
                    <a:pt x="45" y="0"/>
                  </a:cubicBezTo>
                  <a:cubicBezTo>
                    <a:pt x="45" y="0"/>
                    <a:pt x="44" y="2"/>
                    <a:pt x="44" y="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grpSp>
      <p:sp>
        <p:nvSpPr>
          <p:cNvPr id="14" name="Espace réservé du texte 13">
            <a:extLst>
              <a:ext uri="{FF2B5EF4-FFF2-40B4-BE49-F238E27FC236}">
                <a16:creationId xmlns:a16="http://schemas.microsoft.com/office/drawing/2014/main" id="{C8679576-43D9-4D01-B01B-BF72A997A6A7}"/>
              </a:ext>
            </a:extLst>
          </p:cNvPr>
          <p:cNvSpPr>
            <a:spLocks noGrp="1"/>
          </p:cNvSpPr>
          <p:nvPr>
            <p:ph type="body" sz="quarter" idx="25" hasCustomPrompt="1"/>
          </p:nvPr>
        </p:nvSpPr>
        <p:spPr>
          <a:xfrm>
            <a:off x="3937518" y="7126996"/>
            <a:ext cx="2620080" cy="2302499"/>
          </a:xfrm>
        </p:spPr>
        <p:txBody>
          <a:bodyPr rIns="90000" anchor="ctr">
            <a:normAutofit/>
          </a:bodyPr>
          <a:lstStyle>
            <a:lvl1pPr marL="0" indent="0">
              <a:spcBef>
                <a:spcPts val="0"/>
              </a:spcBef>
              <a:spcAft>
                <a:spcPts val="300"/>
              </a:spcAft>
              <a:buNone/>
              <a:defRPr sz="1300" b="1">
                <a:solidFill>
                  <a:schemeClr val="bg1"/>
                </a:solidFill>
              </a:defRPr>
            </a:lvl1pPr>
            <a:lvl2pPr marL="0" indent="0">
              <a:spcAft>
                <a:spcPts val="300"/>
              </a:spcAft>
              <a:buNone/>
              <a:defRPr sz="1300" b="1">
                <a:solidFill>
                  <a:schemeClr val="bg1"/>
                </a:solidFill>
              </a:defRPr>
            </a:lvl2pPr>
            <a:lvl3pPr marL="0" indent="0">
              <a:spcAft>
                <a:spcPts val="300"/>
              </a:spcAft>
              <a:buNone/>
              <a:defRPr sz="900" b="0">
                <a:solidFill>
                  <a:schemeClr val="bg1"/>
                </a:solidFill>
              </a:defRPr>
            </a:lvl3pPr>
            <a:lvl4pPr marL="1371600" indent="0">
              <a:buNone/>
              <a:defRPr sz="1300"/>
            </a:lvl4pPr>
            <a:lvl5pPr marL="1828800" indent="0">
              <a:buNone/>
              <a:defRPr sz="1300"/>
            </a:lvl5pPr>
          </a:lstStyle>
          <a:p>
            <a:pPr lvl="0"/>
            <a:r>
              <a:rPr lang="fr-FR" dirty="0"/>
              <a:t>Prénom Nom - Poste</a:t>
            </a:r>
          </a:p>
          <a:p>
            <a:pPr lvl="1"/>
            <a:r>
              <a:rPr lang="fr-FR" b="1" dirty="0"/>
              <a:t>N° téléphone</a:t>
            </a:r>
          </a:p>
          <a:p>
            <a:pPr lvl="2"/>
            <a:r>
              <a:rPr lang="fr-FR" b="1" dirty="0"/>
              <a:t>Prenom.nom@eurogroupconsulting.fr</a:t>
            </a:r>
          </a:p>
          <a:p>
            <a:pPr lvl="2"/>
            <a:endParaRPr lang="fr-FR" b="1" dirty="0"/>
          </a:p>
        </p:txBody>
      </p:sp>
      <p:sp>
        <p:nvSpPr>
          <p:cNvPr id="31" name="Espace réservé pour une image  4">
            <a:extLst>
              <a:ext uri="{FF2B5EF4-FFF2-40B4-BE49-F238E27FC236}">
                <a16:creationId xmlns:a16="http://schemas.microsoft.com/office/drawing/2014/main" id="{36A87BF9-430A-4438-8643-D185F7DB3EB9}"/>
              </a:ext>
            </a:extLst>
          </p:cNvPr>
          <p:cNvSpPr>
            <a:spLocks noGrp="1" noChangeAspect="1"/>
          </p:cNvSpPr>
          <p:nvPr>
            <p:ph type="pic" sz="quarter" idx="26" hasCustomPrompt="1"/>
          </p:nvPr>
        </p:nvSpPr>
        <p:spPr>
          <a:xfrm>
            <a:off x="3428119" y="9417134"/>
            <a:ext cx="1433995" cy="483216"/>
          </a:xfrm>
        </p:spPr>
        <p:txBody>
          <a:bodyPr lIns="0" rIns="0" anchor="ctr">
            <a:noAutofit/>
          </a:bodyPr>
          <a:lstStyle>
            <a:lvl1pPr marL="0" indent="0">
              <a:buNone/>
              <a:defRPr sz="1200">
                <a:solidFill>
                  <a:schemeClr val="bg1"/>
                </a:solidFill>
              </a:defRPr>
            </a:lvl1pPr>
          </a:lstStyle>
          <a:p>
            <a:r>
              <a:rPr lang="fr-FR" dirty="0"/>
              <a:t>Logo</a:t>
            </a:r>
          </a:p>
        </p:txBody>
      </p:sp>
    </p:spTree>
    <p:extLst>
      <p:ext uri="{BB962C8B-B14F-4D97-AF65-F5344CB8AC3E}">
        <p14:creationId xmlns:p14="http://schemas.microsoft.com/office/powerpoint/2010/main" val="1084834274"/>
      </p:ext>
    </p:extLst>
  </p:cSld>
  <p:clrMapOvr>
    <a:masterClrMapping/>
  </p:clrMapOvr>
  <p:extLst>
    <p:ext uri="{DCECCB84-F9BA-43D5-87BE-67443E8EF086}">
      <p15:sldGuideLst xmlns:p15="http://schemas.microsoft.com/office/powerpoint/2012/main">
        <p15:guide id="1" orient="horz" pos="3120">
          <p15:clr>
            <a:srgbClr val="FBAE40"/>
          </p15:clr>
        </p15:guide>
        <p15:guide id="2" pos="2160">
          <p15:clr>
            <a:srgbClr val="FBAE40"/>
          </p15:clr>
        </p15:guide>
        <p15:guide id="3" pos="187">
          <p15:clr>
            <a:srgbClr val="FBAE40"/>
          </p15:clr>
        </p15:guide>
        <p15:guide id="4" pos="4133">
          <p15:clr>
            <a:srgbClr val="FBAE40"/>
          </p15:clr>
        </p15:guide>
        <p15:guide id="5" pos="255">
          <p15:clr>
            <a:srgbClr val="FBAE40"/>
          </p15:clr>
        </p15:guide>
        <p15:guide id="6" pos="4065">
          <p15:clr>
            <a:srgbClr val="FBAE40"/>
          </p15:clr>
        </p15:guide>
        <p15:guide id="7" pos="2319">
          <p15:clr>
            <a:srgbClr val="FBAE40"/>
          </p15:clr>
        </p15:guide>
        <p15:guide id="8" pos="2387">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Fro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9200379-C917-42A6-9A2A-B06057C051E8}"/>
              </a:ext>
            </a:extLst>
          </p:cNvPr>
          <p:cNvSpPr/>
          <p:nvPr userDrawn="1"/>
        </p:nvSpPr>
        <p:spPr>
          <a:xfrm>
            <a:off x="0" y="-1"/>
            <a:ext cx="6858000" cy="2013488"/>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EF2D5A82-8D77-45E6-AA23-B540A290A711}"/>
              </a:ext>
            </a:extLst>
          </p:cNvPr>
          <p:cNvSpPr>
            <a:spLocks noGrp="1"/>
          </p:cNvSpPr>
          <p:nvPr userDrawn="1">
            <p:ph type="ctrTitle"/>
          </p:nvPr>
        </p:nvSpPr>
        <p:spPr>
          <a:xfrm>
            <a:off x="296862" y="254184"/>
            <a:ext cx="3756977" cy="842349"/>
          </a:xfrm>
        </p:spPr>
        <p:txBody>
          <a:bodyPr anchor="ctr">
            <a:normAutofit/>
          </a:bodyPr>
          <a:lstStyle>
            <a:lvl1pPr algn="l">
              <a:defRPr sz="2400" b="1" cap="all" baseline="0">
                <a:solidFill>
                  <a:schemeClr val="bg1"/>
                </a:solidFill>
              </a:defRPr>
            </a:lvl1pPr>
          </a:lstStyle>
          <a:p>
            <a:r>
              <a:rPr lang="fr-FR" dirty="0"/>
              <a:t>Modifiez le style du titre</a:t>
            </a:r>
          </a:p>
        </p:txBody>
      </p:sp>
      <p:sp>
        <p:nvSpPr>
          <p:cNvPr id="3" name="Sous-titre 2">
            <a:extLst>
              <a:ext uri="{FF2B5EF4-FFF2-40B4-BE49-F238E27FC236}">
                <a16:creationId xmlns:a16="http://schemas.microsoft.com/office/drawing/2014/main" id="{541AC552-A484-463C-8DBE-D45D5F583960}"/>
              </a:ext>
            </a:extLst>
          </p:cNvPr>
          <p:cNvSpPr>
            <a:spLocks noGrp="1"/>
          </p:cNvSpPr>
          <p:nvPr userDrawn="1">
            <p:ph type="subTitle" idx="1"/>
          </p:nvPr>
        </p:nvSpPr>
        <p:spPr>
          <a:xfrm>
            <a:off x="296863" y="1223299"/>
            <a:ext cx="3523298" cy="790188"/>
          </a:xfrm>
        </p:spPr>
        <p:txBody>
          <a:bodyPr anchor="ctr">
            <a:normAutofit/>
          </a:bodyPr>
          <a:lstStyle>
            <a:lvl1pPr marL="0" indent="0" algn="l">
              <a:buNone/>
              <a:defRPr sz="1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Modifiez le style des sous-titres du masque</a:t>
            </a:r>
          </a:p>
        </p:txBody>
      </p:sp>
      <p:sp>
        <p:nvSpPr>
          <p:cNvPr id="51" name="Espace réservé pour une image  50">
            <a:extLst>
              <a:ext uri="{FF2B5EF4-FFF2-40B4-BE49-F238E27FC236}">
                <a16:creationId xmlns:a16="http://schemas.microsoft.com/office/drawing/2014/main" id="{12CA633A-E6EC-46B7-868F-34C62882F6F9}"/>
              </a:ext>
            </a:extLst>
          </p:cNvPr>
          <p:cNvSpPr>
            <a:spLocks noGrp="1"/>
          </p:cNvSpPr>
          <p:nvPr>
            <p:ph type="pic" sz="quarter" idx="15"/>
          </p:nvPr>
        </p:nvSpPr>
        <p:spPr>
          <a:xfrm>
            <a:off x="3711451" y="0"/>
            <a:ext cx="3146549" cy="4635454"/>
          </a:xfrm>
          <a:custGeom>
            <a:avLst/>
            <a:gdLst>
              <a:gd name="connsiteX0" fmla="*/ 1558110 w 3146549"/>
              <a:gd name="connsiteY0" fmla="*/ 0 h 4635454"/>
              <a:gd name="connsiteX1" fmla="*/ 1559012 w 3146549"/>
              <a:gd name="connsiteY1" fmla="*/ 2420 h 4635454"/>
              <a:gd name="connsiteX2" fmla="*/ 3146549 w 3146549"/>
              <a:gd name="connsiteY2" fmla="*/ 2420 h 4635454"/>
              <a:gd name="connsiteX3" fmla="*/ 3146549 w 3146549"/>
              <a:gd name="connsiteY3" fmla="*/ 4513459 h 4635454"/>
              <a:gd name="connsiteX4" fmla="*/ 3145510 w 3146549"/>
              <a:gd name="connsiteY4" fmla="*/ 4510514 h 4635454"/>
              <a:gd name="connsiteX5" fmla="*/ 3146410 w 3146549"/>
              <a:gd name="connsiteY5" fmla="*/ 4513227 h 4635454"/>
              <a:gd name="connsiteX6" fmla="*/ 136291 w 3146549"/>
              <a:gd name="connsiteY6" fmla="*/ 3036460 h 4635454"/>
              <a:gd name="connsiteX7" fmla="*/ 1558110 w 3146549"/>
              <a:gd name="connsiteY7" fmla="*/ 0 h 4635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46549" h="4635454">
                <a:moveTo>
                  <a:pt x="1558110" y="0"/>
                </a:moveTo>
                <a:lnTo>
                  <a:pt x="1559012" y="2420"/>
                </a:lnTo>
                <a:lnTo>
                  <a:pt x="3146549" y="2420"/>
                </a:lnTo>
                <a:lnTo>
                  <a:pt x="3146549" y="4513459"/>
                </a:lnTo>
                <a:lnTo>
                  <a:pt x="3145510" y="4510514"/>
                </a:lnTo>
                <a:lnTo>
                  <a:pt x="3146410" y="4513227"/>
                </a:lnTo>
                <a:cubicBezTo>
                  <a:pt x="1908233" y="4923835"/>
                  <a:pt x="569333" y="4266970"/>
                  <a:pt x="136291" y="3036460"/>
                </a:cubicBezTo>
                <a:cubicBezTo>
                  <a:pt x="-296752" y="1805950"/>
                  <a:pt x="335673" y="455334"/>
                  <a:pt x="1558110" y="0"/>
                </a:cubicBezTo>
                <a:close/>
              </a:path>
            </a:pathLst>
          </a:custGeom>
          <a:ln>
            <a:noFill/>
          </a:ln>
          <a:effectLst>
            <a:outerShdw blurRad="50800" dist="38100" dir="10800000" algn="r" rotWithShape="0">
              <a:prstClr val="black">
                <a:alpha val="40000"/>
              </a:prstClr>
            </a:outerShdw>
          </a:effectLst>
        </p:spPr>
        <p:txBody>
          <a:bodyPr wrap="square" tIns="1332000" anchor="ctr">
            <a:noAutofit/>
          </a:bodyPr>
          <a:lstStyle>
            <a:lvl1pPr marL="0" indent="0" algn="ctr">
              <a:buNone/>
              <a:defRPr sz="1600">
                <a:solidFill>
                  <a:schemeClr val="tx1"/>
                </a:solidFill>
              </a:defRPr>
            </a:lvl1pPr>
          </a:lstStyle>
          <a:p>
            <a:endParaRPr lang="fr-FR" dirty="0"/>
          </a:p>
        </p:txBody>
      </p:sp>
      <p:sp>
        <p:nvSpPr>
          <p:cNvPr id="53" name="Arc 52">
            <a:extLst>
              <a:ext uri="{FF2B5EF4-FFF2-40B4-BE49-F238E27FC236}">
                <a16:creationId xmlns:a16="http://schemas.microsoft.com/office/drawing/2014/main" id="{BE1AA39D-9E7E-4545-8F66-D76A2478D228}"/>
              </a:ext>
            </a:extLst>
          </p:cNvPr>
          <p:cNvSpPr/>
          <p:nvPr userDrawn="1"/>
        </p:nvSpPr>
        <p:spPr>
          <a:xfrm>
            <a:off x="3527284" y="-190236"/>
            <a:ext cx="4992157" cy="4992157"/>
          </a:xfrm>
          <a:prstGeom prst="arc">
            <a:avLst>
              <a:gd name="adj1" fmla="val 4841684"/>
              <a:gd name="adj2" fmla="val 10776032"/>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74" name="Espace réservé pour une image  73">
            <a:extLst>
              <a:ext uri="{FF2B5EF4-FFF2-40B4-BE49-F238E27FC236}">
                <a16:creationId xmlns:a16="http://schemas.microsoft.com/office/drawing/2014/main" id="{3AC1ED6F-89F7-49BD-8E23-35EA4D9FF1FF}"/>
              </a:ext>
            </a:extLst>
          </p:cNvPr>
          <p:cNvSpPr>
            <a:spLocks noGrp="1"/>
          </p:cNvSpPr>
          <p:nvPr>
            <p:ph type="pic" sz="quarter" idx="17"/>
          </p:nvPr>
        </p:nvSpPr>
        <p:spPr>
          <a:xfrm>
            <a:off x="-3130" y="6438688"/>
            <a:ext cx="2880878" cy="3467312"/>
          </a:xfrm>
          <a:custGeom>
            <a:avLst/>
            <a:gdLst>
              <a:gd name="connsiteX0" fmla="*/ 872066 w 2880878"/>
              <a:gd name="connsiteY0" fmla="*/ 1351 h 3467312"/>
              <a:gd name="connsiteX1" fmla="*/ 2558359 w 2880878"/>
              <a:gd name="connsiteY1" fmla="*/ 865760 h 3467312"/>
              <a:gd name="connsiteX2" fmla="*/ 2275611 w 2880878"/>
              <a:gd name="connsiteY2" fmla="*/ 3340981 h 3467312"/>
              <a:gd name="connsiteX3" fmla="*/ 2133635 w 2880878"/>
              <a:gd name="connsiteY3" fmla="*/ 3462641 h 3467312"/>
              <a:gd name="connsiteX4" fmla="*/ 2136730 w 2880878"/>
              <a:gd name="connsiteY4" fmla="*/ 3467312 h 3467312"/>
              <a:gd name="connsiteX5" fmla="*/ 3130 w 2880878"/>
              <a:gd name="connsiteY5" fmla="*/ 3467312 h 3467312"/>
              <a:gd name="connsiteX6" fmla="*/ 3130 w 2880878"/>
              <a:gd name="connsiteY6" fmla="*/ 252686 h 3467312"/>
              <a:gd name="connsiteX7" fmla="*/ 0 w 2880878"/>
              <a:gd name="connsiteY7" fmla="*/ 247099 h 3467312"/>
              <a:gd name="connsiteX8" fmla="*/ 872066 w 2880878"/>
              <a:gd name="connsiteY8" fmla="*/ 1351 h 34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80878" h="3467312">
                <a:moveTo>
                  <a:pt x="872066" y="1351"/>
                </a:moveTo>
                <a:cubicBezTo>
                  <a:pt x="1526185" y="-23123"/>
                  <a:pt x="2173638" y="285655"/>
                  <a:pt x="2558359" y="865760"/>
                </a:cubicBezTo>
                <a:cubicBezTo>
                  <a:pt x="3082979" y="1656813"/>
                  <a:pt x="2952739" y="2701630"/>
                  <a:pt x="2275611" y="3340981"/>
                </a:cubicBezTo>
                <a:lnTo>
                  <a:pt x="2133635" y="3462641"/>
                </a:lnTo>
                <a:lnTo>
                  <a:pt x="2136730" y="3467312"/>
                </a:lnTo>
                <a:lnTo>
                  <a:pt x="3130" y="3467312"/>
                </a:lnTo>
                <a:lnTo>
                  <a:pt x="3130" y="252686"/>
                </a:lnTo>
                <a:lnTo>
                  <a:pt x="0" y="247099"/>
                </a:lnTo>
                <a:cubicBezTo>
                  <a:pt x="276034" y="92453"/>
                  <a:pt x="574739" y="12475"/>
                  <a:pt x="872066" y="1351"/>
                </a:cubicBezTo>
                <a:close/>
              </a:path>
            </a:pathLst>
          </a:custGeom>
          <a:ln>
            <a:noFill/>
          </a:ln>
          <a:effectLst>
            <a:outerShdw blurRad="50800" dist="38100" algn="l" rotWithShape="0">
              <a:prstClr val="black">
                <a:alpha val="40000"/>
              </a:prstClr>
            </a:outerShdw>
          </a:effectLst>
        </p:spPr>
        <p:txBody>
          <a:bodyPr wrap="square" bIns="1440000" anchor="ctr">
            <a:noAutofit/>
          </a:bodyPr>
          <a:lstStyle>
            <a:lvl1pPr marL="0" indent="0" algn="ctr">
              <a:buNone/>
              <a:defRPr sz="1600">
                <a:solidFill>
                  <a:schemeClr val="tx1"/>
                </a:solidFill>
              </a:defRPr>
            </a:lvl1pPr>
          </a:lstStyle>
          <a:p>
            <a:endParaRPr lang="fr-FR" dirty="0"/>
          </a:p>
        </p:txBody>
      </p:sp>
      <p:sp>
        <p:nvSpPr>
          <p:cNvPr id="75" name="Arc 74">
            <a:extLst>
              <a:ext uri="{FF2B5EF4-FFF2-40B4-BE49-F238E27FC236}">
                <a16:creationId xmlns:a16="http://schemas.microsoft.com/office/drawing/2014/main" id="{97F3B40C-EB70-4694-9F31-EFD3C1B1C785}"/>
              </a:ext>
            </a:extLst>
          </p:cNvPr>
          <p:cNvSpPr/>
          <p:nvPr userDrawn="1"/>
        </p:nvSpPr>
        <p:spPr>
          <a:xfrm>
            <a:off x="-1135851" y="6232597"/>
            <a:ext cx="4217817" cy="4217817"/>
          </a:xfrm>
          <a:prstGeom prst="arc">
            <a:avLst>
              <a:gd name="adj1" fmla="val 15278029"/>
              <a:gd name="adj2" fmla="val 1793800"/>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8" name="Espace réservé du texte 77">
            <a:extLst>
              <a:ext uri="{FF2B5EF4-FFF2-40B4-BE49-F238E27FC236}">
                <a16:creationId xmlns:a16="http://schemas.microsoft.com/office/drawing/2014/main" id="{F6C8A281-F19D-4FFA-84D9-54F8E50ADFF2}"/>
              </a:ext>
            </a:extLst>
          </p:cNvPr>
          <p:cNvSpPr>
            <a:spLocks noGrp="1"/>
          </p:cNvSpPr>
          <p:nvPr>
            <p:ph type="body" sz="quarter" idx="18"/>
          </p:nvPr>
        </p:nvSpPr>
        <p:spPr>
          <a:xfrm>
            <a:off x="296863" y="2194687"/>
            <a:ext cx="2880000" cy="4037909"/>
          </a:xfrm>
        </p:spPr>
        <p:txBody>
          <a:bodyPr>
            <a:normAutofit/>
          </a:bodyPr>
          <a:lstStyle>
            <a:lvl1pPr marL="0" indent="0">
              <a:spcBef>
                <a:spcPts val="0"/>
              </a:spcBef>
              <a:spcAft>
                <a:spcPts val="1800"/>
              </a:spcAft>
              <a:buNone/>
              <a:defRPr sz="1800" b="1" cap="all" baseline="0">
                <a:solidFill>
                  <a:schemeClr val="accent1"/>
                </a:solidFill>
                <a:latin typeface="+mj-lt"/>
              </a:defRPr>
            </a:lvl1pPr>
            <a:lvl2pPr marL="0" indent="0">
              <a:spcBef>
                <a:spcPts val="0"/>
              </a:spcBef>
              <a:spcAft>
                <a:spcPts val="1800"/>
              </a:spcAft>
              <a:buClr>
                <a:schemeClr val="accent1"/>
              </a:buClr>
              <a:buSzPct val="120000"/>
              <a:buFont typeface="+mj-lt"/>
              <a:buNone/>
              <a:defRPr sz="1300">
                <a:solidFill>
                  <a:schemeClr val="tx2"/>
                </a:solidFill>
              </a:defRPr>
            </a:lvl2pPr>
            <a:lvl3pPr marL="0" indent="0">
              <a:spcBef>
                <a:spcPts val="0"/>
              </a:spcBef>
              <a:spcAft>
                <a:spcPts val="1800"/>
              </a:spcAft>
              <a:buNone/>
              <a:defRPr sz="1300">
                <a:solidFill>
                  <a:schemeClr val="tx2">
                    <a:lumMod val="60000"/>
                    <a:lumOff val="40000"/>
                  </a:schemeClr>
                </a:solidFill>
              </a:defRPr>
            </a:lvl3pPr>
            <a:lvl4pPr marL="1371600" indent="0">
              <a:buNone/>
              <a:defRPr/>
            </a:lvl4pPr>
            <a:lvl5pPr marL="1828800" indent="0">
              <a:buNone/>
              <a:defRPr/>
            </a:lvl5pPr>
          </a:lstStyle>
          <a:p>
            <a:pPr lvl="0"/>
            <a:r>
              <a:rPr lang="fr-FR" dirty="0"/>
              <a:t>Modifier les styles du texte du masque</a:t>
            </a:r>
          </a:p>
          <a:p>
            <a:pPr lvl="1"/>
            <a:r>
              <a:rPr lang="fr-FR" dirty="0"/>
              <a:t>Deuxième niveau</a:t>
            </a:r>
          </a:p>
          <a:p>
            <a:pPr lvl="2"/>
            <a:r>
              <a:rPr lang="fr-FR" dirty="0"/>
              <a:t>Troisième niveau</a:t>
            </a:r>
          </a:p>
        </p:txBody>
      </p:sp>
      <p:sp>
        <p:nvSpPr>
          <p:cNvPr id="79" name="Espace réservé du texte 77">
            <a:extLst>
              <a:ext uri="{FF2B5EF4-FFF2-40B4-BE49-F238E27FC236}">
                <a16:creationId xmlns:a16="http://schemas.microsoft.com/office/drawing/2014/main" id="{FB9917CD-777D-45A0-A31A-F3B66811617C}"/>
              </a:ext>
            </a:extLst>
          </p:cNvPr>
          <p:cNvSpPr>
            <a:spLocks noGrp="1"/>
          </p:cNvSpPr>
          <p:nvPr>
            <p:ph type="body" sz="quarter" idx="19"/>
          </p:nvPr>
        </p:nvSpPr>
        <p:spPr>
          <a:xfrm>
            <a:off x="3681137" y="5056106"/>
            <a:ext cx="2880000" cy="4361028"/>
          </a:xfrm>
        </p:spPr>
        <p:txBody>
          <a:bodyPr>
            <a:normAutofit/>
          </a:bodyPr>
          <a:lstStyle>
            <a:lvl1pPr marL="0" indent="0">
              <a:spcBef>
                <a:spcPts val="0"/>
              </a:spcBef>
              <a:spcAft>
                <a:spcPts val="1800"/>
              </a:spcAft>
              <a:buNone/>
              <a:defRPr sz="1800" b="1" cap="all" baseline="0">
                <a:solidFill>
                  <a:schemeClr val="accent1"/>
                </a:solidFill>
                <a:latin typeface="+mj-lt"/>
              </a:defRPr>
            </a:lvl1pPr>
            <a:lvl2pPr marL="0" indent="0">
              <a:spcBef>
                <a:spcPts val="0"/>
              </a:spcBef>
              <a:spcAft>
                <a:spcPts val="1800"/>
              </a:spcAft>
              <a:buClr>
                <a:schemeClr val="accent1"/>
              </a:buClr>
              <a:buSzPct val="120000"/>
              <a:buFont typeface="+mj-lt"/>
              <a:buNone/>
              <a:defRPr sz="1300">
                <a:solidFill>
                  <a:schemeClr val="tx2"/>
                </a:solidFill>
              </a:defRPr>
            </a:lvl2pPr>
            <a:lvl3pPr marL="0" indent="0">
              <a:spcBef>
                <a:spcPts val="0"/>
              </a:spcBef>
              <a:spcAft>
                <a:spcPts val="1800"/>
              </a:spcAft>
              <a:buNone/>
              <a:defRPr sz="1300">
                <a:solidFill>
                  <a:schemeClr val="tx2">
                    <a:lumMod val="60000"/>
                    <a:lumOff val="40000"/>
                  </a:schemeClr>
                </a:solidFill>
              </a:defRPr>
            </a:lvl3pPr>
            <a:lvl4pPr marL="1371600" indent="0">
              <a:buNone/>
              <a:defRPr/>
            </a:lvl4pPr>
            <a:lvl5pPr marL="1828800" indent="0">
              <a:buNone/>
              <a:defRPr/>
            </a:lvl5pPr>
          </a:lstStyle>
          <a:p>
            <a:pPr lvl="0"/>
            <a:r>
              <a:rPr lang="fr-FR" dirty="0"/>
              <a:t>Modifier les styles du texte du masque</a:t>
            </a:r>
          </a:p>
          <a:p>
            <a:pPr lvl="1"/>
            <a:r>
              <a:rPr lang="fr-FR" dirty="0"/>
              <a:t>Deuxième niveau</a:t>
            </a:r>
          </a:p>
          <a:p>
            <a:pPr lvl="2"/>
            <a:r>
              <a:rPr lang="fr-FR" dirty="0"/>
              <a:t>Troisième niveau</a:t>
            </a:r>
          </a:p>
        </p:txBody>
      </p:sp>
      <p:cxnSp>
        <p:nvCxnSpPr>
          <p:cNvPr id="44" name="Connecteur droit 43">
            <a:extLst>
              <a:ext uri="{FF2B5EF4-FFF2-40B4-BE49-F238E27FC236}">
                <a16:creationId xmlns:a16="http://schemas.microsoft.com/office/drawing/2014/main" id="{57B229E1-E293-4FFF-8773-22132E85A93C}"/>
              </a:ext>
            </a:extLst>
          </p:cNvPr>
          <p:cNvCxnSpPr>
            <a:cxnSpLocks/>
          </p:cNvCxnSpPr>
          <p:nvPr userDrawn="1"/>
        </p:nvCxnSpPr>
        <p:spPr>
          <a:xfrm flipH="1">
            <a:off x="404814" y="1223300"/>
            <a:ext cx="668206"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45" name="Espace réservé pour une image  4">
            <a:extLst>
              <a:ext uri="{FF2B5EF4-FFF2-40B4-BE49-F238E27FC236}">
                <a16:creationId xmlns:a16="http://schemas.microsoft.com/office/drawing/2014/main" id="{9CCF68D6-E9F8-4FB7-9BA7-A77870E952A1}"/>
              </a:ext>
            </a:extLst>
          </p:cNvPr>
          <p:cNvSpPr>
            <a:spLocks noGrp="1" noChangeAspect="1"/>
          </p:cNvSpPr>
          <p:nvPr>
            <p:ph type="pic" sz="quarter" idx="26" hasCustomPrompt="1"/>
          </p:nvPr>
        </p:nvSpPr>
        <p:spPr>
          <a:xfrm>
            <a:off x="3428119" y="9417134"/>
            <a:ext cx="1433995" cy="483216"/>
          </a:xfrm>
        </p:spPr>
        <p:txBody>
          <a:bodyPr lIns="0" rIns="0" anchor="ctr">
            <a:noAutofit/>
          </a:bodyPr>
          <a:lstStyle>
            <a:lvl1pPr marL="0" indent="0">
              <a:buNone/>
              <a:defRPr sz="1200">
                <a:solidFill>
                  <a:schemeClr val="tx1"/>
                </a:solidFill>
              </a:defRPr>
            </a:lvl1pPr>
          </a:lstStyle>
          <a:p>
            <a:r>
              <a:rPr lang="fr-FR" dirty="0"/>
              <a:t>Logo</a:t>
            </a:r>
          </a:p>
        </p:txBody>
      </p:sp>
      <p:pic>
        <p:nvPicPr>
          <p:cNvPr id="46" name="Image 4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83653" y="9549740"/>
            <a:ext cx="1332000" cy="211067"/>
          </a:xfrm>
          <a:prstGeom prst="rect">
            <a:avLst/>
          </a:prstGeom>
        </p:spPr>
      </p:pic>
    </p:spTree>
    <p:extLst>
      <p:ext uri="{BB962C8B-B14F-4D97-AF65-F5344CB8AC3E}">
        <p14:creationId xmlns:p14="http://schemas.microsoft.com/office/powerpoint/2010/main" val="2110959821"/>
      </p:ext>
    </p:extLst>
  </p:cSld>
  <p:clrMapOvr>
    <a:masterClrMapping/>
  </p:clrMapOvr>
  <p:extLst>
    <p:ext uri="{DCECCB84-F9BA-43D5-87BE-67443E8EF086}">
      <p15:sldGuideLst xmlns:p15="http://schemas.microsoft.com/office/powerpoint/2012/main">
        <p15:guide id="1" orient="horz" pos="3120">
          <p15:clr>
            <a:srgbClr val="FBAE40"/>
          </p15:clr>
        </p15:guide>
        <p15:guide id="2" pos="2160">
          <p15:clr>
            <a:srgbClr val="FBAE40"/>
          </p15:clr>
        </p15:guide>
        <p15:guide id="3" pos="187">
          <p15:clr>
            <a:srgbClr val="FBAE40"/>
          </p15:clr>
        </p15:guide>
        <p15:guide id="4" pos="4133">
          <p15:clr>
            <a:srgbClr val="FBAE40"/>
          </p15:clr>
        </p15:guide>
        <p15:guide id="5" pos="255">
          <p15:clr>
            <a:srgbClr val="FBAE40"/>
          </p15:clr>
        </p15:guide>
        <p15:guide id="6" pos="4065">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ack">
    <p:spTree>
      <p:nvGrpSpPr>
        <p:cNvPr id="1" name=""/>
        <p:cNvGrpSpPr/>
        <p:nvPr/>
      </p:nvGrpSpPr>
      <p:grpSpPr>
        <a:xfrm>
          <a:off x="0" y="0"/>
          <a:ext cx="0" cy="0"/>
          <a:chOff x="0" y="0"/>
          <a:chExt cx="0" cy="0"/>
        </a:xfrm>
      </p:grpSpPr>
      <p:sp>
        <p:nvSpPr>
          <p:cNvPr id="44" name="ZoneTexte 43">
            <a:extLst>
              <a:ext uri="{FF2B5EF4-FFF2-40B4-BE49-F238E27FC236}">
                <a16:creationId xmlns:a16="http://schemas.microsoft.com/office/drawing/2014/main" id="{71412087-3AB0-4461-A800-1B0A6D1540DD}"/>
              </a:ext>
            </a:extLst>
          </p:cNvPr>
          <p:cNvSpPr txBox="1"/>
          <p:nvPr userDrawn="1"/>
        </p:nvSpPr>
        <p:spPr>
          <a:xfrm>
            <a:off x="344793" y="389037"/>
            <a:ext cx="4114800" cy="954107"/>
          </a:xfrm>
          <a:prstGeom prst="rect">
            <a:avLst/>
          </a:prstGeom>
          <a:noFill/>
        </p:spPr>
        <p:txBody>
          <a:bodyPr wrap="square" rtlCol="0">
            <a:spAutoFit/>
          </a:bodyPr>
          <a:lstStyle/>
          <a:p>
            <a:r>
              <a:rPr lang="fr-FR" sz="2800" b="1" cap="all" dirty="0">
                <a:solidFill>
                  <a:schemeClr val="bg1"/>
                </a:solidFill>
                <a:latin typeface="Trebuchet MS" panose="020B0603020202020204" pitchFamily="34" charset="0"/>
              </a:rPr>
              <a:t>36 heures dans la vie d’une startup</a:t>
            </a:r>
          </a:p>
        </p:txBody>
      </p:sp>
      <p:sp>
        <p:nvSpPr>
          <p:cNvPr id="59" name="Rectangle 58">
            <a:extLst>
              <a:ext uri="{FF2B5EF4-FFF2-40B4-BE49-F238E27FC236}">
                <a16:creationId xmlns:a16="http://schemas.microsoft.com/office/drawing/2014/main" id="{D41ECFF7-746C-405E-9439-2AF82ECFEA8F}"/>
              </a:ext>
            </a:extLst>
          </p:cNvPr>
          <p:cNvSpPr/>
          <p:nvPr userDrawn="1"/>
        </p:nvSpPr>
        <p:spPr>
          <a:xfrm>
            <a:off x="0" y="6650491"/>
            <a:ext cx="6858000" cy="3255509"/>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1" name="Arc 60">
            <a:extLst>
              <a:ext uri="{FF2B5EF4-FFF2-40B4-BE49-F238E27FC236}">
                <a16:creationId xmlns:a16="http://schemas.microsoft.com/office/drawing/2014/main" id="{DE512640-0F56-4ADA-84E2-7B4AEE9CFF43}"/>
              </a:ext>
            </a:extLst>
          </p:cNvPr>
          <p:cNvSpPr/>
          <p:nvPr userDrawn="1"/>
        </p:nvSpPr>
        <p:spPr>
          <a:xfrm>
            <a:off x="-1564114" y="5139162"/>
            <a:ext cx="5331312" cy="5331312"/>
          </a:xfrm>
          <a:prstGeom prst="arc">
            <a:avLst>
              <a:gd name="adj1" fmla="val 15322999"/>
              <a:gd name="adj2" fmla="val 19708520"/>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2" name="Arc 61">
            <a:extLst>
              <a:ext uri="{FF2B5EF4-FFF2-40B4-BE49-F238E27FC236}">
                <a16:creationId xmlns:a16="http://schemas.microsoft.com/office/drawing/2014/main" id="{C3E0DF91-625B-4D54-9A4A-F2117B0B10E8}"/>
              </a:ext>
            </a:extLst>
          </p:cNvPr>
          <p:cNvSpPr/>
          <p:nvPr userDrawn="1"/>
        </p:nvSpPr>
        <p:spPr>
          <a:xfrm>
            <a:off x="-1564114" y="5139162"/>
            <a:ext cx="5331312" cy="5331312"/>
          </a:xfrm>
          <a:prstGeom prst="arc">
            <a:avLst>
              <a:gd name="adj1" fmla="val 20500132"/>
              <a:gd name="adj2" fmla="val 2256244"/>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5" name="ZoneTexte 64">
            <a:extLst>
              <a:ext uri="{FF2B5EF4-FFF2-40B4-BE49-F238E27FC236}">
                <a16:creationId xmlns:a16="http://schemas.microsoft.com/office/drawing/2014/main" id="{51DCE195-1CBB-40BE-8879-0055886F89CB}"/>
              </a:ext>
            </a:extLst>
          </p:cNvPr>
          <p:cNvSpPr txBox="1"/>
          <p:nvPr/>
        </p:nvSpPr>
        <p:spPr>
          <a:xfrm>
            <a:off x="3932849" y="6845131"/>
            <a:ext cx="2772752" cy="369332"/>
          </a:xfrm>
          <a:prstGeom prst="rect">
            <a:avLst/>
          </a:prstGeom>
          <a:noFill/>
        </p:spPr>
        <p:txBody>
          <a:bodyPr wrap="square" rtlCol="0">
            <a:spAutoFit/>
          </a:bodyPr>
          <a:lstStyle/>
          <a:p>
            <a:r>
              <a:rPr lang="fr-FR" b="1" cap="all" dirty="0">
                <a:solidFill>
                  <a:schemeClr val="bg1"/>
                </a:solidFill>
                <a:latin typeface="Trebuchet MS" panose="020B0603020202020204" pitchFamily="34" charset="0"/>
              </a:rPr>
              <a:t>Pour en savoir plus</a:t>
            </a:r>
          </a:p>
        </p:txBody>
      </p:sp>
      <p:sp>
        <p:nvSpPr>
          <p:cNvPr id="94" name="Espace réservé du texte 77">
            <a:extLst>
              <a:ext uri="{FF2B5EF4-FFF2-40B4-BE49-F238E27FC236}">
                <a16:creationId xmlns:a16="http://schemas.microsoft.com/office/drawing/2014/main" id="{C6D2CD1C-7D90-4B2C-AAAD-B5C2854414AD}"/>
              </a:ext>
            </a:extLst>
          </p:cNvPr>
          <p:cNvSpPr>
            <a:spLocks noGrp="1"/>
          </p:cNvSpPr>
          <p:nvPr userDrawn="1">
            <p:ph type="body" sz="quarter" idx="20"/>
          </p:nvPr>
        </p:nvSpPr>
        <p:spPr>
          <a:xfrm>
            <a:off x="296863" y="446519"/>
            <a:ext cx="2880000" cy="4506481"/>
          </a:xfrm>
        </p:spPr>
        <p:txBody>
          <a:bodyPr>
            <a:normAutofit/>
          </a:bodyPr>
          <a:lstStyle>
            <a:lvl1pPr marL="0" indent="0">
              <a:spcBef>
                <a:spcPts val="0"/>
              </a:spcBef>
              <a:spcAft>
                <a:spcPts val="1800"/>
              </a:spcAft>
              <a:buNone/>
              <a:defRPr sz="1800" b="1" cap="all" baseline="0">
                <a:solidFill>
                  <a:schemeClr val="accent1"/>
                </a:solidFill>
                <a:latin typeface="+mj-lt"/>
              </a:defRPr>
            </a:lvl1pPr>
            <a:lvl2pPr marL="0" indent="0">
              <a:spcBef>
                <a:spcPts val="0"/>
              </a:spcBef>
              <a:spcAft>
                <a:spcPts val="1800"/>
              </a:spcAft>
              <a:buClr>
                <a:schemeClr val="accent1"/>
              </a:buClr>
              <a:buSzPct val="120000"/>
              <a:buFont typeface="+mj-lt"/>
              <a:buNone/>
              <a:defRPr sz="1300">
                <a:solidFill>
                  <a:schemeClr val="tx2"/>
                </a:solidFill>
              </a:defRPr>
            </a:lvl2pPr>
            <a:lvl3pPr marL="0" indent="0">
              <a:spcBef>
                <a:spcPts val="0"/>
              </a:spcBef>
              <a:spcAft>
                <a:spcPts val="1800"/>
              </a:spcAft>
              <a:buNone/>
              <a:defRPr sz="1300">
                <a:solidFill>
                  <a:schemeClr val="tx2">
                    <a:lumMod val="60000"/>
                    <a:lumOff val="40000"/>
                  </a:schemeClr>
                </a:solidFill>
              </a:defRPr>
            </a:lvl3pPr>
            <a:lvl4pPr marL="1371600" indent="0">
              <a:buNone/>
              <a:defRPr/>
            </a:lvl4pPr>
            <a:lvl5pPr marL="1828800" indent="0">
              <a:buNone/>
              <a:defRPr/>
            </a:lvl5pPr>
          </a:lstStyle>
          <a:p>
            <a:pPr lvl="0"/>
            <a:r>
              <a:rPr lang="fr-FR" dirty="0"/>
              <a:t>Modifier les styles du texte du masque</a:t>
            </a:r>
          </a:p>
          <a:p>
            <a:pPr lvl="1"/>
            <a:r>
              <a:rPr lang="fr-FR" dirty="0"/>
              <a:t>Deuxième niveau</a:t>
            </a:r>
          </a:p>
          <a:p>
            <a:pPr lvl="2"/>
            <a:r>
              <a:rPr lang="fr-FR" dirty="0"/>
              <a:t>Troisième niveau</a:t>
            </a:r>
          </a:p>
        </p:txBody>
      </p:sp>
      <p:sp>
        <p:nvSpPr>
          <p:cNvPr id="95" name="Espace réservé du texte 77">
            <a:extLst>
              <a:ext uri="{FF2B5EF4-FFF2-40B4-BE49-F238E27FC236}">
                <a16:creationId xmlns:a16="http://schemas.microsoft.com/office/drawing/2014/main" id="{BF71F432-0C76-4011-8DD3-36CAE954C01B}"/>
              </a:ext>
            </a:extLst>
          </p:cNvPr>
          <p:cNvSpPr>
            <a:spLocks noGrp="1"/>
          </p:cNvSpPr>
          <p:nvPr userDrawn="1">
            <p:ph type="body" sz="quarter" idx="21"/>
          </p:nvPr>
        </p:nvSpPr>
        <p:spPr>
          <a:xfrm>
            <a:off x="3677597" y="446519"/>
            <a:ext cx="2880000" cy="6028156"/>
          </a:xfrm>
        </p:spPr>
        <p:txBody>
          <a:bodyPr>
            <a:normAutofit/>
          </a:bodyPr>
          <a:lstStyle>
            <a:lvl1pPr marL="0" indent="0">
              <a:spcBef>
                <a:spcPts val="0"/>
              </a:spcBef>
              <a:spcAft>
                <a:spcPts val="1800"/>
              </a:spcAft>
              <a:buNone/>
              <a:defRPr sz="1800" b="1" cap="all" baseline="0">
                <a:solidFill>
                  <a:schemeClr val="accent1"/>
                </a:solidFill>
                <a:latin typeface="+mj-lt"/>
              </a:defRPr>
            </a:lvl1pPr>
            <a:lvl2pPr marL="0" indent="0">
              <a:spcBef>
                <a:spcPts val="0"/>
              </a:spcBef>
              <a:spcAft>
                <a:spcPts val="1800"/>
              </a:spcAft>
              <a:buClr>
                <a:schemeClr val="accent1"/>
              </a:buClr>
              <a:buSzPct val="120000"/>
              <a:buFont typeface="+mj-lt"/>
              <a:buNone/>
              <a:defRPr sz="1300">
                <a:solidFill>
                  <a:schemeClr val="tx2"/>
                </a:solidFill>
              </a:defRPr>
            </a:lvl2pPr>
            <a:lvl3pPr marL="0" indent="0">
              <a:spcBef>
                <a:spcPts val="0"/>
              </a:spcBef>
              <a:spcAft>
                <a:spcPts val="1800"/>
              </a:spcAft>
              <a:buNone/>
              <a:defRPr sz="1300">
                <a:solidFill>
                  <a:schemeClr val="tx2">
                    <a:lumMod val="60000"/>
                    <a:lumOff val="40000"/>
                  </a:schemeClr>
                </a:solidFill>
              </a:defRPr>
            </a:lvl3pPr>
            <a:lvl4pPr marL="1371600" indent="0">
              <a:buNone/>
              <a:defRPr/>
            </a:lvl4pPr>
            <a:lvl5pPr marL="1828800" indent="0">
              <a:buNone/>
              <a:defRPr/>
            </a:lvl5pPr>
          </a:lstStyle>
          <a:p>
            <a:pPr lvl="0"/>
            <a:r>
              <a:rPr lang="fr-FR" dirty="0"/>
              <a:t>Modifier les styles du texte du masque</a:t>
            </a:r>
          </a:p>
          <a:p>
            <a:pPr lvl="1"/>
            <a:r>
              <a:rPr lang="fr-FR" dirty="0"/>
              <a:t>Deuxième niveau</a:t>
            </a:r>
          </a:p>
          <a:p>
            <a:pPr lvl="2"/>
            <a:r>
              <a:rPr lang="fr-FR" dirty="0"/>
              <a:t>Troisième niveau</a:t>
            </a:r>
          </a:p>
        </p:txBody>
      </p:sp>
      <p:sp>
        <p:nvSpPr>
          <p:cNvPr id="97" name="Espace réservé pour une image  96">
            <a:extLst>
              <a:ext uri="{FF2B5EF4-FFF2-40B4-BE49-F238E27FC236}">
                <a16:creationId xmlns:a16="http://schemas.microsoft.com/office/drawing/2014/main" id="{68626897-67E2-40AA-BA0B-A70ED57D1B64}"/>
              </a:ext>
            </a:extLst>
          </p:cNvPr>
          <p:cNvSpPr>
            <a:spLocks noGrp="1"/>
          </p:cNvSpPr>
          <p:nvPr userDrawn="1">
            <p:ph type="pic" sz="quarter" idx="22"/>
          </p:nvPr>
        </p:nvSpPr>
        <p:spPr>
          <a:xfrm>
            <a:off x="-2510" y="5321538"/>
            <a:ext cx="3585927" cy="4584463"/>
          </a:xfrm>
          <a:custGeom>
            <a:avLst/>
            <a:gdLst>
              <a:gd name="connsiteX0" fmla="*/ 1152655 w 3585927"/>
              <a:gd name="connsiteY0" fmla="*/ 525 h 4584463"/>
              <a:gd name="connsiteX1" fmla="*/ 3268455 w 3585927"/>
              <a:gd name="connsiteY1" fmla="*/ 1268609 h 4584463"/>
              <a:gd name="connsiteX2" fmla="*/ 2625981 w 3585927"/>
              <a:gd name="connsiteY2" fmla="*/ 4443196 h 4584463"/>
              <a:gd name="connsiteX3" fmla="*/ 2428883 w 3585927"/>
              <a:gd name="connsiteY3" fmla="*/ 4581021 h 4584463"/>
              <a:gd name="connsiteX4" fmla="*/ 2430816 w 3585927"/>
              <a:gd name="connsiteY4" fmla="*/ 4584463 h 4584463"/>
              <a:gd name="connsiteX5" fmla="*/ 2511 w 3585927"/>
              <a:gd name="connsiteY5" fmla="*/ 4584463 h 4584463"/>
              <a:gd name="connsiteX6" fmla="*/ 2511 w 3585927"/>
              <a:gd name="connsiteY6" fmla="*/ 264212 h 4584463"/>
              <a:gd name="connsiteX7" fmla="*/ 0 w 3585927"/>
              <a:gd name="connsiteY7" fmla="*/ 259152 h 4584463"/>
              <a:gd name="connsiteX8" fmla="*/ 1152655 w 3585927"/>
              <a:gd name="connsiteY8" fmla="*/ 525 h 4584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85927" h="4584463">
                <a:moveTo>
                  <a:pt x="1152655" y="525"/>
                </a:moveTo>
                <a:cubicBezTo>
                  <a:pt x="2005554" y="18092"/>
                  <a:pt x="2823843" y="475694"/>
                  <a:pt x="3268455" y="1268609"/>
                </a:cubicBezTo>
                <a:cubicBezTo>
                  <a:pt x="3874746" y="2349858"/>
                  <a:pt x="3586626" y="3698736"/>
                  <a:pt x="2625981" y="4443196"/>
                </a:cubicBezTo>
                <a:lnTo>
                  <a:pt x="2428883" y="4581021"/>
                </a:lnTo>
                <a:lnTo>
                  <a:pt x="2430816" y="4584463"/>
                </a:lnTo>
                <a:lnTo>
                  <a:pt x="2511" y="4584463"/>
                </a:lnTo>
                <a:lnTo>
                  <a:pt x="2511" y="264212"/>
                </a:lnTo>
                <a:lnTo>
                  <a:pt x="0" y="259152"/>
                </a:lnTo>
                <a:cubicBezTo>
                  <a:pt x="370141" y="75470"/>
                  <a:pt x="764973" y="-7461"/>
                  <a:pt x="1152655" y="525"/>
                </a:cubicBezTo>
                <a:close/>
              </a:path>
            </a:pathLst>
          </a:custGeom>
          <a:ln>
            <a:noFill/>
          </a:ln>
          <a:effectLst>
            <a:outerShdw blurRad="50800" dist="38100" algn="l" rotWithShape="0">
              <a:prstClr val="black">
                <a:alpha val="40000"/>
              </a:prstClr>
            </a:outerShdw>
          </a:effectLst>
        </p:spPr>
        <p:txBody>
          <a:bodyPr wrap="square" tIns="504000" bIns="46800">
            <a:noAutofit/>
          </a:bodyPr>
          <a:lstStyle>
            <a:lvl1pPr marL="0" indent="0" algn="ctr">
              <a:buNone/>
              <a:defRPr sz="1600"/>
            </a:lvl1pPr>
          </a:lstStyle>
          <a:p>
            <a:endParaRPr lang="fr-FR"/>
          </a:p>
        </p:txBody>
      </p:sp>
      <p:grpSp>
        <p:nvGrpSpPr>
          <p:cNvPr id="98" name="Groupe 56">
            <a:extLst>
              <a:ext uri="{FF2B5EF4-FFF2-40B4-BE49-F238E27FC236}">
                <a16:creationId xmlns:a16="http://schemas.microsoft.com/office/drawing/2014/main" id="{E0456361-62AB-4EF9-A66F-A2336D5C7226}"/>
              </a:ext>
            </a:extLst>
          </p:cNvPr>
          <p:cNvGrpSpPr>
            <a:grpSpLocks noChangeAspect="1"/>
          </p:cNvGrpSpPr>
          <p:nvPr userDrawn="1"/>
        </p:nvGrpSpPr>
        <p:grpSpPr>
          <a:xfrm>
            <a:off x="5142147" y="9593112"/>
            <a:ext cx="1311041" cy="211032"/>
            <a:chOff x="721663" y="6029980"/>
            <a:chExt cx="2055017" cy="330786"/>
          </a:xfrm>
          <a:solidFill>
            <a:schemeClr val="bg1"/>
          </a:solidFill>
        </p:grpSpPr>
        <p:sp>
          <p:nvSpPr>
            <p:cNvPr id="99" name="Freeform 6">
              <a:extLst>
                <a:ext uri="{FF2B5EF4-FFF2-40B4-BE49-F238E27FC236}">
                  <a16:creationId xmlns:a16="http://schemas.microsoft.com/office/drawing/2014/main" id="{12E1EEA8-0D63-4D24-B1EE-4AEB52A797E4}"/>
                </a:ext>
              </a:extLst>
            </p:cNvPr>
            <p:cNvSpPr>
              <a:spLocks/>
            </p:cNvSpPr>
            <p:nvPr/>
          </p:nvSpPr>
          <p:spPr bwMode="auto">
            <a:xfrm>
              <a:off x="1612171" y="6264324"/>
              <a:ext cx="123481" cy="94639"/>
            </a:xfrm>
            <a:custGeom>
              <a:avLst/>
              <a:gdLst>
                <a:gd name="T0" fmla="*/ 0 w 103"/>
                <a:gd name="T1" fmla="*/ 44 h 44"/>
                <a:gd name="T2" fmla="*/ 39 w 58"/>
                <a:gd name="T3" fmla="*/ 0 h 44"/>
                <a:gd name="T4" fmla="*/ 56 w 58"/>
                <a:gd name="T5" fmla="*/ 3 h 44"/>
                <a:gd name="T6" fmla="*/ 57 w 58"/>
                <a:gd name="T7" fmla="*/ 9 h 44"/>
                <a:gd name="T8" fmla="*/ 39 w 58"/>
                <a:gd name="T9" fmla="*/ 3 h 44"/>
                <a:gd name="T10" fmla="*/ 0 w 103"/>
                <a:gd name="T11" fmla="*/ 41 h 44"/>
                <a:gd name="T12" fmla="*/ 57 w 58"/>
                <a:gd name="T13" fmla="*/ 35 h 44"/>
                <a:gd name="T14" fmla="*/ 58 w 58"/>
                <a:gd name="T15" fmla="*/ 38 h 44"/>
                <a:gd name="T16" fmla="*/ 0 w 103"/>
                <a:gd name="T1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44">
                  <a:moveTo>
                    <a:pt x="40" y="44"/>
                  </a:moveTo>
                  <a:cubicBezTo>
                    <a:pt x="0" y="44"/>
                    <a:pt x="3" y="0"/>
                    <a:pt x="39" y="0"/>
                  </a:cubicBezTo>
                  <a:cubicBezTo>
                    <a:pt x="45" y="0"/>
                    <a:pt x="50" y="1"/>
                    <a:pt x="56" y="3"/>
                  </a:cubicBezTo>
                  <a:cubicBezTo>
                    <a:pt x="57" y="9"/>
                    <a:pt x="57" y="9"/>
                    <a:pt x="57" y="9"/>
                  </a:cubicBezTo>
                  <a:cubicBezTo>
                    <a:pt x="54" y="8"/>
                    <a:pt x="48" y="3"/>
                    <a:pt x="39" y="3"/>
                  </a:cubicBezTo>
                  <a:cubicBezTo>
                    <a:pt x="12" y="3"/>
                    <a:pt x="15" y="41"/>
                    <a:pt x="40" y="41"/>
                  </a:cubicBezTo>
                  <a:cubicBezTo>
                    <a:pt x="48" y="41"/>
                    <a:pt x="52" y="39"/>
                    <a:pt x="57" y="35"/>
                  </a:cubicBezTo>
                  <a:cubicBezTo>
                    <a:pt x="58" y="38"/>
                    <a:pt x="58" y="38"/>
                    <a:pt x="58" y="38"/>
                  </a:cubicBezTo>
                  <a:cubicBezTo>
                    <a:pt x="53" y="42"/>
                    <a:pt x="47" y="44"/>
                    <a:pt x="40" y="4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0" name="Freeform 7">
              <a:extLst>
                <a:ext uri="{FF2B5EF4-FFF2-40B4-BE49-F238E27FC236}">
                  <a16:creationId xmlns:a16="http://schemas.microsoft.com/office/drawing/2014/main" id="{6E05FADB-4BD6-493B-8E45-52FC66BCFB41}"/>
                </a:ext>
              </a:extLst>
            </p:cNvPr>
            <p:cNvSpPr>
              <a:spLocks/>
            </p:cNvSpPr>
            <p:nvPr/>
          </p:nvSpPr>
          <p:spPr bwMode="auto">
            <a:xfrm>
              <a:off x="1908706" y="6261620"/>
              <a:ext cx="85626" cy="99146"/>
            </a:xfrm>
            <a:custGeom>
              <a:avLst/>
              <a:gdLst>
                <a:gd name="T0" fmla="*/ 0 w 40"/>
                <a:gd name="T1" fmla="*/ 0 h 46"/>
                <a:gd name="T2" fmla="*/ 37 w 40"/>
                <a:gd name="T3" fmla="*/ 35 h 46"/>
                <a:gd name="T4" fmla="*/ 37 w 40"/>
                <a:gd name="T5" fmla="*/ 5 h 46"/>
                <a:gd name="T6" fmla="*/ 36 w 40"/>
                <a:gd name="T7" fmla="*/ 1 h 46"/>
                <a:gd name="T8" fmla="*/ 40 w 40"/>
                <a:gd name="T9" fmla="*/ 1 h 46"/>
                <a:gd name="T10" fmla="*/ 40 w 40"/>
                <a:gd name="T11" fmla="*/ 5 h 46"/>
                <a:gd name="T12" fmla="*/ 40 w 40"/>
                <a:gd name="T13" fmla="*/ 46 h 46"/>
                <a:gd name="T14" fmla="*/ 38 w 40"/>
                <a:gd name="T15" fmla="*/ 46 h 46"/>
                <a:gd name="T16" fmla="*/ 0 w 40"/>
                <a:gd name="T17" fmla="*/ 10 h 46"/>
                <a:gd name="T18" fmla="*/ 0 w 40"/>
                <a:gd name="T19"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46">
                  <a:moveTo>
                    <a:pt x="0" y="0"/>
                  </a:moveTo>
                  <a:cubicBezTo>
                    <a:pt x="37" y="35"/>
                    <a:pt x="37" y="35"/>
                    <a:pt x="37" y="35"/>
                  </a:cubicBezTo>
                  <a:cubicBezTo>
                    <a:pt x="37" y="5"/>
                    <a:pt x="37" y="5"/>
                    <a:pt x="37" y="5"/>
                  </a:cubicBezTo>
                  <a:cubicBezTo>
                    <a:pt x="37" y="3"/>
                    <a:pt x="36" y="1"/>
                    <a:pt x="36" y="1"/>
                  </a:cubicBezTo>
                  <a:cubicBezTo>
                    <a:pt x="40" y="1"/>
                    <a:pt x="40" y="1"/>
                    <a:pt x="40" y="1"/>
                  </a:cubicBezTo>
                  <a:cubicBezTo>
                    <a:pt x="40" y="1"/>
                    <a:pt x="40" y="3"/>
                    <a:pt x="40" y="5"/>
                  </a:cubicBezTo>
                  <a:cubicBezTo>
                    <a:pt x="40" y="46"/>
                    <a:pt x="40" y="46"/>
                    <a:pt x="40" y="46"/>
                  </a:cubicBezTo>
                  <a:cubicBezTo>
                    <a:pt x="38" y="46"/>
                    <a:pt x="38" y="46"/>
                    <a:pt x="38" y="46"/>
                  </a:cubicBezTo>
                  <a:cubicBezTo>
                    <a:pt x="0" y="10"/>
                    <a:pt x="0" y="10"/>
                    <a:pt x="0" y="1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1" name="Freeform 8">
              <a:extLst>
                <a:ext uri="{FF2B5EF4-FFF2-40B4-BE49-F238E27FC236}">
                  <a16:creationId xmlns:a16="http://schemas.microsoft.com/office/drawing/2014/main" id="{03911745-7142-4C7D-9CB0-3D5C402F9DE8}"/>
                </a:ext>
              </a:extLst>
            </p:cNvPr>
            <p:cNvSpPr>
              <a:spLocks/>
            </p:cNvSpPr>
            <p:nvPr/>
          </p:nvSpPr>
          <p:spPr bwMode="auto">
            <a:xfrm>
              <a:off x="2024075" y="6261620"/>
              <a:ext cx="81119" cy="99146"/>
            </a:xfrm>
            <a:custGeom>
              <a:avLst/>
              <a:gdLst>
                <a:gd name="T0" fmla="*/ 18 w 38"/>
                <a:gd name="T1" fmla="*/ 45 h 46"/>
                <a:gd name="T2" fmla="*/ 1 w 38"/>
                <a:gd name="T3" fmla="*/ 41 h 46"/>
                <a:gd name="T4" fmla="*/ 0 w 38"/>
                <a:gd name="T5" fmla="*/ 35 h 46"/>
                <a:gd name="T6" fmla="*/ 18 w 38"/>
                <a:gd name="T7" fmla="*/ 43 h 46"/>
                <a:gd name="T8" fmla="*/ 29 w 38"/>
                <a:gd name="T9" fmla="*/ 36 h 46"/>
                <a:gd name="T10" fmla="*/ 18 w 38"/>
                <a:gd name="T11" fmla="*/ 24 h 46"/>
                <a:gd name="T12" fmla="*/ 1 w 38"/>
                <a:gd name="T13" fmla="*/ 10 h 46"/>
                <a:gd name="T14" fmla="*/ 18 w 38"/>
                <a:gd name="T15" fmla="*/ 1 h 46"/>
                <a:gd name="T16" fmla="*/ 34 w 38"/>
                <a:gd name="T17" fmla="*/ 4 h 46"/>
                <a:gd name="T18" fmla="*/ 35 w 38"/>
                <a:gd name="T19" fmla="*/ 9 h 46"/>
                <a:gd name="T20" fmla="*/ 17 w 38"/>
                <a:gd name="T21" fmla="*/ 3 h 46"/>
                <a:gd name="T22" fmla="*/ 21 w 38"/>
                <a:gd name="T23" fmla="*/ 18 h 46"/>
                <a:gd name="T24" fmla="*/ 38 w 38"/>
                <a:gd name="T25" fmla="*/ 33 h 46"/>
                <a:gd name="T26" fmla="*/ 18 w 38"/>
                <a:gd name="T27" fmla="*/ 4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46">
                  <a:moveTo>
                    <a:pt x="18" y="45"/>
                  </a:moveTo>
                  <a:cubicBezTo>
                    <a:pt x="17" y="45"/>
                    <a:pt x="10" y="46"/>
                    <a:pt x="1" y="41"/>
                  </a:cubicBezTo>
                  <a:cubicBezTo>
                    <a:pt x="0" y="35"/>
                    <a:pt x="0" y="35"/>
                    <a:pt x="0" y="35"/>
                  </a:cubicBezTo>
                  <a:cubicBezTo>
                    <a:pt x="2" y="37"/>
                    <a:pt x="10" y="43"/>
                    <a:pt x="18" y="43"/>
                  </a:cubicBezTo>
                  <a:cubicBezTo>
                    <a:pt x="22" y="44"/>
                    <a:pt x="28" y="41"/>
                    <a:pt x="29" y="36"/>
                  </a:cubicBezTo>
                  <a:cubicBezTo>
                    <a:pt x="30" y="31"/>
                    <a:pt x="27" y="28"/>
                    <a:pt x="18" y="24"/>
                  </a:cubicBezTo>
                  <a:cubicBezTo>
                    <a:pt x="9" y="20"/>
                    <a:pt x="0" y="17"/>
                    <a:pt x="1" y="10"/>
                  </a:cubicBezTo>
                  <a:cubicBezTo>
                    <a:pt x="2" y="6"/>
                    <a:pt x="8" y="1"/>
                    <a:pt x="18" y="1"/>
                  </a:cubicBezTo>
                  <a:cubicBezTo>
                    <a:pt x="22" y="0"/>
                    <a:pt x="27" y="1"/>
                    <a:pt x="34" y="4"/>
                  </a:cubicBezTo>
                  <a:cubicBezTo>
                    <a:pt x="35" y="9"/>
                    <a:pt x="35" y="9"/>
                    <a:pt x="35" y="9"/>
                  </a:cubicBezTo>
                  <a:cubicBezTo>
                    <a:pt x="27" y="3"/>
                    <a:pt x="21" y="2"/>
                    <a:pt x="17" y="3"/>
                  </a:cubicBezTo>
                  <a:cubicBezTo>
                    <a:pt x="9" y="4"/>
                    <a:pt x="4" y="11"/>
                    <a:pt x="21" y="18"/>
                  </a:cubicBezTo>
                  <a:cubicBezTo>
                    <a:pt x="30" y="22"/>
                    <a:pt x="38" y="25"/>
                    <a:pt x="38" y="33"/>
                  </a:cubicBezTo>
                  <a:cubicBezTo>
                    <a:pt x="38" y="44"/>
                    <a:pt x="21" y="46"/>
                    <a:pt x="18" y="4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2" name="Freeform 9">
              <a:extLst>
                <a:ext uri="{FF2B5EF4-FFF2-40B4-BE49-F238E27FC236}">
                  <a16:creationId xmlns:a16="http://schemas.microsoft.com/office/drawing/2014/main" id="{E1ADD674-FCF7-4325-BC37-9DB43ACCFD1C}"/>
                </a:ext>
              </a:extLst>
            </p:cNvPr>
            <p:cNvSpPr>
              <a:spLocks/>
            </p:cNvSpPr>
            <p:nvPr/>
          </p:nvSpPr>
          <p:spPr bwMode="auto">
            <a:xfrm>
              <a:off x="2262926" y="6264324"/>
              <a:ext cx="67599" cy="94639"/>
            </a:xfrm>
            <a:custGeom>
              <a:avLst/>
              <a:gdLst>
                <a:gd name="T0" fmla="*/ 30 w 32"/>
                <a:gd name="T1" fmla="*/ 44 h 44"/>
                <a:gd name="T2" fmla="*/ 0 w 32"/>
                <a:gd name="T3" fmla="*/ 44 h 44"/>
                <a:gd name="T4" fmla="*/ 1 w 32"/>
                <a:gd name="T5" fmla="*/ 37 h 44"/>
                <a:gd name="T6" fmla="*/ 1 w 32"/>
                <a:gd name="T7" fmla="*/ 7 h 44"/>
                <a:gd name="T8" fmla="*/ 0 w 32"/>
                <a:gd name="T9" fmla="*/ 0 h 44"/>
                <a:gd name="T10" fmla="*/ 10 w 32"/>
                <a:gd name="T11" fmla="*/ 0 h 44"/>
                <a:gd name="T12" fmla="*/ 9 w 32"/>
                <a:gd name="T13" fmla="*/ 6 h 44"/>
                <a:gd name="T14" fmla="*/ 9 w 32"/>
                <a:gd name="T15" fmla="*/ 41 h 44"/>
                <a:gd name="T16" fmla="*/ 23 w 32"/>
                <a:gd name="T17" fmla="*/ 41 h 44"/>
                <a:gd name="T18" fmla="*/ 32 w 32"/>
                <a:gd name="T19" fmla="*/ 39 h 44"/>
                <a:gd name="T20" fmla="*/ 30 w 32"/>
                <a:gd name="T21"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44">
                  <a:moveTo>
                    <a:pt x="30" y="44"/>
                  </a:moveTo>
                  <a:cubicBezTo>
                    <a:pt x="0" y="44"/>
                    <a:pt x="0" y="44"/>
                    <a:pt x="0" y="44"/>
                  </a:cubicBezTo>
                  <a:cubicBezTo>
                    <a:pt x="1" y="41"/>
                    <a:pt x="1" y="40"/>
                    <a:pt x="1" y="37"/>
                  </a:cubicBezTo>
                  <a:cubicBezTo>
                    <a:pt x="1" y="7"/>
                    <a:pt x="1" y="7"/>
                    <a:pt x="1" y="7"/>
                  </a:cubicBezTo>
                  <a:cubicBezTo>
                    <a:pt x="1" y="5"/>
                    <a:pt x="1" y="3"/>
                    <a:pt x="0" y="0"/>
                  </a:cubicBezTo>
                  <a:cubicBezTo>
                    <a:pt x="10" y="0"/>
                    <a:pt x="10" y="0"/>
                    <a:pt x="10" y="0"/>
                  </a:cubicBezTo>
                  <a:cubicBezTo>
                    <a:pt x="9" y="3"/>
                    <a:pt x="9" y="4"/>
                    <a:pt x="9" y="6"/>
                  </a:cubicBezTo>
                  <a:cubicBezTo>
                    <a:pt x="9" y="41"/>
                    <a:pt x="9" y="41"/>
                    <a:pt x="9" y="41"/>
                  </a:cubicBezTo>
                  <a:cubicBezTo>
                    <a:pt x="23" y="41"/>
                    <a:pt x="23" y="41"/>
                    <a:pt x="23" y="41"/>
                  </a:cubicBezTo>
                  <a:cubicBezTo>
                    <a:pt x="25" y="41"/>
                    <a:pt x="27" y="41"/>
                    <a:pt x="32" y="39"/>
                  </a:cubicBezTo>
                  <a:lnTo>
                    <a:pt x="3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3" name="Freeform 10">
              <a:extLst>
                <a:ext uri="{FF2B5EF4-FFF2-40B4-BE49-F238E27FC236}">
                  <a16:creationId xmlns:a16="http://schemas.microsoft.com/office/drawing/2014/main" id="{4AF8BACF-7910-4EA0-B1A1-2DC715D58508}"/>
                </a:ext>
              </a:extLst>
            </p:cNvPr>
            <p:cNvSpPr>
              <a:spLocks/>
            </p:cNvSpPr>
            <p:nvPr/>
          </p:nvSpPr>
          <p:spPr bwMode="auto">
            <a:xfrm>
              <a:off x="2328723" y="6264324"/>
              <a:ext cx="98244" cy="94639"/>
            </a:xfrm>
            <a:custGeom>
              <a:avLst/>
              <a:gdLst>
                <a:gd name="T0" fmla="*/ 38 w 46"/>
                <a:gd name="T1" fmla="*/ 2 h 44"/>
                <a:gd name="T2" fmla="*/ 27 w 46"/>
                <a:gd name="T3" fmla="*/ 2 h 44"/>
                <a:gd name="T4" fmla="*/ 27 w 46"/>
                <a:gd name="T5" fmla="*/ 37 h 44"/>
                <a:gd name="T6" fmla="*/ 28 w 46"/>
                <a:gd name="T7" fmla="*/ 44 h 44"/>
                <a:gd name="T8" fmla="*/ 18 w 46"/>
                <a:gd name="T9" fmla="*/ 44 h 44"/>
                <a:gd name="T10" fmla="*/ 19 w 46"/>
                <a:gd name="T11" fmla="*/ 37 h 44"/>
                <a:gd name="T12" fmla="*/ 19 w 46"/>
                <a:gd name="T13" fmla="*/ 2 h 44"/>
                <a:gd name="T14" fmla="*/ 8 w 46"/>
                <a:gd name="T15" fmla="*/ 2 h 44"/>
                <a:gd name="T16" fmla="*/ 0 w 46"/>
                <a:gd name="T17" fmla="*/ 4 h 44"/>
                <a:gd name="T18" fmla="*/ 2 w 46"/>
                <a:gd name="T19" fmla="*/ 0 h 44"/>
                <a:gd name="T20" fmla="*/ 44 w 46"/>
                <a:gd name="T21" fmla="*/ 0 h 44"/>
                <a:gd name="T22" fmla="*/ 46 w 46"/>
                <a:gd name="T23" fmla="*/ 4 h 44"/>
                <a:gd name="T24" fmla="*/ 38 w 46"/>
                <a:gd name="T25" fmla="*/ 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44">
                  <a:moveTo>
                    <a:pt x="38" y="2"/>
                  </a:moveTo>
                  <a:cubicBezTo>
                    <a:pt x="27" y="2"/>
                    <a:pt x="27" y="2"/>
                    <a:pt x="27" y="2"/>
                  </a:cubicBezTo>
                  <a:cubicBezTo>
                    <a:pt x="27" y="37"/>
                    <a:pt x="27" y="37"/>
                    <a:pt x="27" y="37"/>
                  </a:cubicBezTo>
                  <a:cubicBezTo>
                    <a:pt x="27" y="40"/>
                    <a:pt x="27" y="41"/>
                    <a:pt x="28" y="44"/>
                  </a:cubicBezTo>
                  <a:cubicBezTo>
                    <a:pt x="18" y="44"/>
                    <a:pt x="18" y="44"/>
                    <a:pt x="18" y="44"/>
                  </a:cubicBezTo>
                  <a:cubicBezTo>
                    <a:pt x="19" y="41"/>
                    <a:pt x="19" y="39"/>
                    <a:pt x="19" y="37"/>
                  </a:cubicBezTo>
                  <a:cubicBezTo>
                    <a:pt x="19" y="2"/>
                    <a:pt x="19" y="2"/>
                    <a:pt x="19" y="2"/>
                  </a:cubicBezTo>
                  <a:cubicBezTo>
                    <a:pt x="8" y="2"/>
                    <a:pt x="8" y="2"/>
                    <a:pt x="8" y="2"/>
                  </a:cubicBezTo>
                  <a:cubicBezTo>
                    <a:pt x="6" y="2"/>
                    <a:pt x="5" y="2"/>
                    <a:pt x="0" y="4"/>
                  </a:cubicBezTo>
                  <a:cubicBezTo>
                    <a:pt x="2" y="0"/>
                    <a:pt x="2" y="0"/>
                    <a:pt x="2" y="0"/>
                  </a:cubicBezTo>
                  <a:cubicBezTo>
                    <a:pt x="44" y="0"/>
                    <a:pt x="44" y="0"/>
                    <a:pt x="44" y="0"/>
                  </a:cubicBezTo>
                  <a:cubicBezTo>
                    <a:pt x="46" y="4"/>
                    <a:pt x="46" y="4"/>
                    <a:pt x="46" y="4"/>
                  </a:cubicBezTo>
                  <a:cubicBezTo>
                    <a:pt x="41" y="2"/>
                    <a:pt x="40" y="2"/>
                    <a:pt x="38" y="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4" name="Freeform 11">
              <a:extLst>
                <a:ext uri="{FF2B5EF4-FFF2-40B4-BE49-F238E27FC236}">
                  <a16:creationId xmlns:a16="http://schemas.microsoft.com/office/drawing/2014/main" id="{D93A50D2-BF8A-4A30-9DCA-D19AC42B5D31}"/>
                </a:ext>
              </a:extLst>
            </p:cNvPr>
            <p:cNvSpPr>
              <a:spLocks/>
            </p:cNvSpPr>
            <p:nvPr/>
          </p:nvSpPr>
          <p:spPr bwMode="auto">
            <a:xfrm>
              <a:off x="2450401" y="6264324"/>
              <a:ext cx="20730" cy="94639"/>
            </a:xfrm>
            <a:custGeom>
              <a:avLst/>
              <a:gdLst>
                <a:gd name="T0" fmla="*/ 0 w 10"/>
                <a:gd name="T1" fmla="*/ 44 h 44"/>
                <a:gd name="T2" fmla="*/ 1 w 10"/>
                <a:gd name="T3" fmla="*/ 37 h 44"/>
                <a:gd name="T4" fmla="*/ 1 w 10"/>
                <a:gd name="T5" fmla="*/ 6 h 44"/>
                <a:gd name="T6" fmla="*/ 0 w 10"/>
                <a:gd name="T7" fmla="*/ 0 h 44"/>
                <a:gd name="T8" fmla="*/ 10 w 10"/>
                <a:gd name="T9" fmla="*/ 0 h 44"/>
                <a:gd name="T10" fmla="*/ 9 w 10"/>
                <a:gd name="T11" fmla="*/ 6 h 44"/>
                <a:gd name="T12" fmla="*/ 9 w 10"/>
                <a:gd name="T13" fmla="*/ 37 h 44"/>
                <a:gd name="T14" fmla="*/ 10 w 10"/>
                <a:gd name="T15" fmla="*/ 44 h 44"/>
                <a:gd name="T16" fmla="*/ 0 w 10"/>
                <a:gd name="T1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44">
                  <a:moveTo>
                    <a:pt x="0" y="44"/>
                  </a:moveTo>
                  <a:cubicBezTo>
                    <a:pt x="1" y="41"/>
                    <a:pt x="1" y="39"/>
                    <a:pt x="1" y="37"/>
                  </a:cubicBezTo>
                  <a:cubicBezTo>
                    <a:pt x="1" y="6"/>
                    <a:pt x="1" y="6"/>
                    <a:pt x="1" y="6"/>
                  </a:cubicBezTo>
                  <a:cubicBezTo>
                    <a:pt x="1" y="4"/>
                    <a:pt x="1" y="3"/>
                    <a:pt x="0" y="0"/>
                  </a:cubicBezTo>
                  <a:cubicBezTo>
                    <a:pt x="10" y="0"/>
                    <a:pt x="10" y="0"/>
                    <a:pt x="10" y="0"/>
                  </a:cubicBezTo>
                  <a:cubicBezTo>
                    <a:pt x="9" y="3"/>
                    <a:pt x="9" y="4"/>
                    <a:pt x="9" y="6"/>
                  </a:cubicBezTo>
                  <a:cubicBezTo>
                    <a:pt x="9" y="37"/>
                    <a:pt x="9" y="37"/>
                    <a:pt x="9" y="37"/>
                  </a:cubicBezTo>
                  <a:cubicBezTo>
                    <a:pt x="9" y="39"/>
                    <a:pt x="9" y="41"/>
                    <a:pt x="10" y="44"/>
                  </a:cubicBez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5" name="Freeform 12">
              <a:extLst>
                <a:ext uri="{FF2B5EF4-FFF2-40B4-BE49-F238E27FC236}">
                  <a16:creationId xmlns:a16="http://schemas.microsoft.com/office/drawing/2014/main" id="{BA054AC8-7007-4016-B2E5-2E4725879395}"/>
                </a:ext>
              </a:extLst>
            </p:cNvPr>
            <p:cNvSpPr>
              <a:spLocks/>
            </p:cNvSpPr>
            <p:nvPr/>
          </p:nvSpPr>
          <p:spPr bwMode="auto">
            <a:xfrm>
              <a:off x="2514395" y="6261620"/>
              <a:ext cx="91034" cy="99146"/>
            </a:xfrm>
            <a:custGeom>
              <a:avLst/>
              <a:gdLst>
                <a:gd name="T0" fmla="*/ 43 w 43"/>
                <a:gd name="T1" fmla="*/ 5 h 46"/>
                <a:gd name="T2" fmla="*/ 43 w 43"/>
                <a:gd name="T3" fmla="*/ 46 h 46"/>
                <a:gd name="T4" fmla="*/ 41 w 43"/>
                <a:gd name="T5" fmla="*/ 46 h 46"/>
                <a:gd name="T6" fmla="*/ 4 w 43"/>
                <a:gd name="T7" fmla="*/ 11 h 46"/>
                <a:gd name="T8" fmla="*/ 4 w 43"/>
                <a:gd name="T9" fmla="*/ 40 h 46"/>
                <a:gd name="T10" fmla="*/ 5 w 43"/>
                <a:gd name="T11" fmla="*/ 45 h 46"/>
                <a:gd name="T12" fmla="*/ 0 w 43"/>
                <a:gd name="T13" fmla="*/ 45 h 46"/>
                <a:gd name="T14" fmla="*/ 1 w 43"/>
                <a:gd name="T15" fmla="*/ 40 h 46"/>
                <a:gd name="T16" fmla="*/ 1 w 43"/>
                <a:gd name="T17" fmla="*/ 0 h 46"/>
                <a:gd name="T18" fmla="*/ 2 w 43"/>
                <a:gd name="T19" fmla="*/ 0 h 46"/>
                <a:gd name="T20" fmla="*/ 40 w 43"/>
                <a:gd name="T21" fmla="*/ 35 h 46"/>
                <a:gd name="T22" fmla="*/ 40 w 43"/>
                <a:gd name="T23" fmla="*/ 5 h 46"/>
                <a:gd name="T24" fmla="*/ 39 w 43"/>
                <a:gd name="T25" fmla="*/ 1 h 46"/>
                <a:gd name="T26" fmla="*/ 43 w 43"/>
                <a:gd name="T27" fmla="*/ 1 h 46"/>
                <a:gd name="T28" fmla="*/ 43 w 43"/>
                <a:gd name="T29" fmla="*/ 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 h="46">
                  <a:moveTo>
                    <a:pt x="43" y="5"/>
                  </a:moveTo>
                  <a:cubicBezTo>
                    <a:pt x="43" y="46"/>
                    <a:pt x="43" y="46"/>
                    <a:pt x="43" y="46"/>
                  </a:cubicBezTo>
                  <a:cubicBezTo>
                    <a:pt x="41" y="46"/>
                    <a:pt x="41" y="46"/>
                    <a:pt x="41" y="46"/>
                  </a:cubicBezTo>
                  <a:cubicBezTo>
                    <a:pt x="4" y="11"/>
                    <a:pt x="4" y="11"/>
                    <a:pt x="4" y="11"/>
                  </a:cubicBezTo>
                  <a:cubicBezTo>
                    <a:pt x="4" y="40"/>
                    <a:pt x="4" y="40"/>
                    <a:pt x="4" y="40"/>
                  </a:cubicBezTo>
                  <a:cubicBezTo>
                    <a:pt x="4" y="43"/>
                    <a:pt x="4" y="44"/>
                    <a:pt x="5" y="45"/>
                  </a:cubicBezTo>
                  <a:cubicBezTo>
                    <a:pt x="0" y="45"/>
                    <a:pt x="0" y="45"/>
                    <a:pt x="0" y="45"/>
                  </a:cubicBezTo>
                  <a:cubicBezTo>
                    <a:pt x="0" y="44"/>
                    <a:pt x="1" y="43"/>
                    <a:pt x="1" y="40"/>
                  </a:cubicBezTo>
                  <a:cubicBezTo>
                    <a:pt x="1" y="0"/>
                    <a:pt x="1" y="0"/>
                    <a:pt x="1" y="0"/>
                  </a:cubicBezTo>
                  <a:cubicBezTo>
                    <a:pt x="2" y="0"/>
                    <a:pt x="2" y="0"/>
                    <a:pt x="2" y="0"/>
                  </a:cubicBezTo>
                  <a:cubicBezTo>
                    <a:pt x="40" y="35"/>
                    <a:pt x="40" y="35"/>
                    <a:pt x="40" y="35"/>
                  </a:cubicBezTo>
                  <a:cubicBezTo>
                    <a:pt x="40" y="5"/>
                    <a:pt x="40" y="5"/>
                    <a:pt x="40" y="5"/>
                  </a:cubicBezTo>
                  <a:cubicBezTo>
                    <a:pt x="40" y="3"/>
                    <a:pt x="39" y="1"/>
                    <a:pt x="39" y="1"/>
                  </a:cubicBezTo>
                  <a:cubicBezTo>
                    <a:pt x="43" y="1"/>
                    <a:pt x="43" y="1"/>
                    <a:pt x="43" y="1"/>
                  </a:cubicBezTo>
                  <a:cubicBezTo>
                    <a:pt x="43" y="1"/>
                    <a:pt x="43" y="3"/>
                    <a:pt x="43" y="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6" name="Freeform 13">
              <a:extLst>
                <a:ext uri="{FF2B5EF4-FFF2-40B4-BE49-F238E27FC236}">
                  <a16:creationId xmlns:a16="http://schemas.microsoft.com/office/drawing/2014/main" id="{4B9BA46A-CB2C-4C05-A004-1C8B86DCDF64}"/>
                </a:ext>
              </a:extLst>
            </p:cNvPr>
            <p:cNvSpPr>
              <a:spLocks/>
            </p:cNvSpPr>
            <p:nvPr/>
          </p:nvSpPr>
          <p:spPr bwMode="auto">
            <a:xfrm>
              <a:off x="721663" y="6036289"/>
              <a:ext cx="134297" cy="180265"/>
            </a:xfrm>
            <a:custGeom>
              <a:avLst/>
              <a:gdLst>
                <a:gd name="T0" fmla="*/ 59 w 63"/>
                <a:gd name="T1" fmla="*/ 84 h 84"/>
                <a:gd name="T2" fmla="*/ 0 w 63"/>
                <a:gd name="T3" fmla="*/ 84 h 84"/>
                <a:gd name="T4" fmla="*/ 3 w 63"/>
                <a:gd name="T5" fmla="*/ 70 h 84"/>
                <a:gd name="T6" fmla="*/ 3 w 63"/>
                <a:gd name="T7" fmla="*/ 13 h 84"/>
                <a:gd name="T8" fmla="*/ 0 w 63"/>
                <a:gd name="T9" fmla="*/ 0 h 84"/>
                <a:gd name="T10" fmla="*/ 56 w 63"/>
                <a:gd name="T11" fmla="*/ 0 h 84"/>
                <a:gd name="T12" fmla="*/ 61 w 63"/>
                <a:gd name="T13" fmla="*/ 8 h 84"/>
                <a:gd name="T14" fmla="*/ 44 w 63"/>
                <a:gd name="T15" fmla="*/ 5 h 84"/>
                <a:gd name="T16" fmla="*/ 18 w 63"/>
                <a:gd name="T17" fmla="*/ 5 h 84"/>
                <a:gd name="T18" fmla="*/ 18 w 63"/>
                <a:gd name="T19" fmla="*/ 38 h 84"/>
                <a:gd name="T20" fmla="*/ 54 w 63"/>
                <a:gd name="T21" fmla="*/ 38 h 84"/>
                <a:gd name="T22" fmla="*/ 52 w 63"/>
                <a:gd name="T23" fmla="*/ 43 h 84"/>
                <a:gd name="T24" fmla="*/ 18 w 63"/>
                <a:gd name="T25" fmla="*/ 43 h 84"/>
                <a:gd name="T26" fmla="*/ 18 w 63"/>
                <a:gd name="T27" fmla="*/ 79 h 84"/>
                <a:gd name="T28" fmla="*/ 46 w 63"/>
                <a:gd name="T29" fmla="*/ 79 h 84"/>
                <a:gd name="T30" fmla="*/ 63 w 63"/>
                <a:gd name="T31" fmla="*/ 76 h 84"/>
                <a:gd name="T32" fmla="*/ 59 w 63"/>
                <a:gd name="T33"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 h="84">
                  <a:moveTo>
                    <a:pt x="59" y="84"/>
                  </a:moveTo>
                  <a:cubicBezTo>
                    <a:pt x="0" y="84"/>
                    <a:pt x="0" y="84"/>
                    <a:pt x="0" y="84"/>
                  </a:cubicBezTo>
                  <a:cubicBezTo>
                    <a:pt x="3" y="78"/>
                    <a:pt x="3" y="77"/>
                    <a:pt x="3" y="70"/>
                  </a:cubicBezTo>
                  <a:cubicBezTo>
                    <a:pt x="3" y="13"/>
                    <a:pt x="3" y="13"/>
                    <a:pt x="3" y="13"/>
                  </a:cubicBezTo>
                  <a:cubicBezTo>
                    <a:pt x="3" y="9"/>
                    <a:pt x="3" y="5"/>
                    <a:pt x="0" y="0"/>
                  </a:cubicBezTo>
                  <a:cubicBezTo>
                    <a:pt x="56" y="0"/>
                    <a:pt x="56" y="0"/>
                    <a:pt x="56" y="0"/>
                  </a:cubicBezTo>
                  <a:cubicBezTo>
                    <a:pt x="61" y="8"/>
                    <a:pt x="61" y="8"/>
                    <a:pt x="61" y="8"/>
                  </a:cubicBezTo>
                  <a:cubicBezTo>
                    <a:pt x="50" y="4"/>
                    <a:pt x="48" y="5"/>
                    <a:pt x="44" y="5"/>
                  </a:cubicBezTo>
                  <a:cubicBezTo>
                    <a:pt x="18" y="5"/>
                    <a:pt x="18" y="5"/>
                    <a:pt x="18" y="5"/>
                  </a:cubicBezTo>
                  <a:cubicBezTo>
                    <a:pt x="18" y="38"/>
                    <a:pt x="18" y="38"/>
                    <a:pt x="18" y="38"/>
                  </a:cubicBezTo>
                  <a:cubicBezTo>
                    <a:pt x="54" y="38"/>
                    <a:pt x="54" y="38"/>
                    <a:pt x="54" y="38"/>
                  </a:cubicBezTo>
                  <a:cubicBezTo>
                    <a:pt x="52" y="43"/>
                    <a:pt x="52" y="43"/>
                    <a:pt x="52" y="43"/>
                  </a:cubicBezTo>
                  <a:cubicBezTo>
                    <a:pt x="18" y="43"/>
                    <a:pt x="18" y="43"/>
                    <a:pt x="18" y="43"/>
                  </a:cubicBezTo>
                  <a:cubicBezTo>
                    <a:pt x="18" y="79"/>
                    <a:pt x="18" y="79"/>
                    <a:pt x="18" y="79"/>
                  </a:cubicBezTo>
                  <a:cubicBezTo>
                    <a:pt x="46" y="79"/>
                    <a:pt x="46" y="79"/>
                    <a:pt x="46" y="79"/>
                  </a:cubicBezTo>
                  <a:cubicBezTo>
                    <a:pt x="50" y="79"/>
                    <a:pt x="52" y="79"/>
                    <a:pt x="63" y="76"/>
                  </a:cubicBezTo>
                  <a:lnTo>
                    <a:pt x="59" y="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7" name="Freeform 14">
              <a:extLst>
                <a:ext uri="{FF2B5EF4-FFF2-40B4-BE49-F238E27FC236}">
                  <a16:creationId xmlns:a16="http://schemas.microsoft.com/office/drawing/2014/main" id="{2B3D4348-0282-4E7C-97B3-374DF06D9D47}"/>
                </a:ext>
              </a:extLst>
            </p:cNvPr>
            <p:cNvSpPr>
              <a:spLocks/>
            </p:cNvSpPr>
            <p:nvPr/>
          </p:nvSpPr>
          <p:spPr bwMode="auto">
            <a:xfrm>
              <a:off x="917250" y="6036289"/>
              <a:ext cx="190179" cy="184771"/>
            </a:xfrm>
            <a:custGeom>
              <a:avLst/>
              <a:gdLst>
                <a:gd name="T0" fmla="*/ 87 w 89"/>
                <a:gd name="T1" fmla="*/ 8 h 86"/>
                <a:gd name="T2" fmla="*/ 87 w 89"/>
                <a:gd name="T3" fmla="*/ 51 h 86"/>
                <a:gd name="T4" fmla="*/ 46 w 89"/>
                <a:gd name="T5" fmla="*/ 86 h 86"/>
                <a:gd name="T6" fmla="*/ 2 w 89"/>
                <a:gd name="T7" fmla="*/ 51 h 86"/>
                <a:gd name="T8" fmla="*/ 2 w 89"/>
                <a:gd name="T9" fmla="*/ 13 h 86"/>
                <a:gd name="T10" fmla="*/ 0 w 89"/>
                <a:gd name="T11" fmla="*/ 0 h 86"/>
                <a:gd name="T12" fmla="*/ 20 w 89"/>
                <a:gd name="T13" fmla="*/ 0 h 86"/>
                <a:gd name="T14" fmla="*/ 18 w 89"/>
                <a:gd name="T15" fmla="*/ 13 h 86"/>
                <a:gd name="T16" fmla="*/ 18 w 89"/>
                <a:gd name="T17" fmla="*/ 51 h 86"/>
                <a:gd name="T18" fmla="*/ 49 w 89"/>
                <a:gd name="T19" fmla="*/ 79 h 86"/>
                <a:gd name="T20" fmla="*/ 81 w 89"/>
                <a:gd name="T21" fmla="*/ 51 h 86"/>
                <a:gd name="T22" fmla="*/ 81 w 89"/>
                <a:gd name="T23" fmla="*/ 8 h 86"/>
                <a:gd name="T24" fmla="*/ 80 w 89"/>
                <a:gd name="T25" fmla="*/ 0 h 86"/>
                <a:gd name="T26" fmla="*/ 89 w 89"/>
                <a:gd name="T27" fmla="*/ 0 h 86"/>
                <a:gd name="T28" fmla="*/ 87 w 89"/>
                <a:gd name="T29" fmla="*/ 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9" h="86">
                  <a:moveTo>
                    <a:pt x="87" y="8"/>
                  </a:moveTo>
                  <a:cubicBezTo>
                    <a:pt x="87" y="51"/>
                    <a:pt x="87" y="51"/>
                    <a:pt x="87" y="51"/>
                  </a:cubicBezTo>
                  <a:cubicBezTo>
                    <a:pt x="87" y="75"/>
                    <a:pt x="70" y="86"/>
                    <a:pt x="46" y="86"/>
                  </a:cubicBezTo>
                  <a:cubicBezTo>
                    <a:pt x="23" y="86"/>
                    <a:pt x="2" y="78"/>
                    <a:pt x="2" y="51"/>
                  </a:cubicBezTo>
                  <a:cubicBezTo>
                    <a:pt x="2" y="13"/>
                    <a:pt x="2" y="13"/>
                    <a:pt x="2" y="13"/>
                  </a:cubicBezTo>
                  <a:cubicBezTo>
                    <a:pt x="2" y="9"/>
                    <a:pt x="3" y="5"/>
                    <a:pt x="0" y="0"/>
                  </a:cubicBezTo>
                  <a:cubicBezTo>
                    <a:pt x="20" y="0"/>
                    <a:pt x="20" y="0"/>
                    <a:pt x="20" y="0"/>
                  </a:cubicBezTo>
                  <a:cubicBezTo>
                    <a:pt x="18" y="5"/>
                    <a:pt x="18" y="8"/>
                    <a:pt x="18" y="13"/>
                  </a:cubicBezTo>
                  <a:cubicBezTo>
                    <a:pt x="18" y="51"/>
                    <a:pt x="18" y="51"/>
                    <a:pt x="18" y="51"/>
                  </a:cubicBezTo>
                  <a:cubicBezTo>
                    <a:pt x="18" y="73"/>
                    <a:pt x="32" y="79"/>
                    <a:pt x="49" y="79"/>
                  </a:cubicBezTo>
                  <a:cubicBezTo>
                    <a:pt x="69" y="79"/>
                    <a:pt x="81" y="70"/>
                    <a:pt x="81" y="51"/>
                  </a:cubicBezTo>
                  <a:cubicBezTo>
                    <a:pt x="81" y="8"/>
                    <a:pt x="81" y="8"/>
                    <a:pt x="81" y="8"/>
                  </a:cubicBezTo>
                  <a:cubicBezTo>
                    <a:pt x="81" y="4"/>
                    <a:pt x="80" y="1"/>
                    <a:pt x="80" y="0"/>
                  </a:cubicBezTo>
                  <a:cubicBezTo>
                    <a:pt x="89" y="0"/>
                    <a:pt x="89" y="0"/>
                    <a:pt x="89" y="0"/>
                  </a:cubicBezTo>
                  <a:cubicBezTo>
                    <a:pt x="88" y="1"/>
                    <a:pt x="87" y="4"/>
                    <a:pt x="87" y="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8" name="Freeform 15">
              <a:extLst>
                <a:ext uri="{FF2B5EF4-FFF2-40B4-BE49-F238E27FC236}">
                  <a16:creationId xmlns:a16="http://schemas.microsoft.com/office/drawing/2014/main" id="{C54504B4-5F22-4E5B-ACA2-6BE30D842B7D}"/>
                </a:ext>
              </a:extLst>
            </p:cNvPr>
            <p:cNvSpPr>
              <a:spLocks/>
            </p:cNvSpPr>
            <p:nvPr/>
          </p:nvSpPr>
          <p:spPr bwMode="auto">
            <a:xfrm>
              <a:off x="2373789" y="6036289"/>
              <a:ext cx="189278" cy="184771"/>
            </a:xfrm>
            <a:custGeom>
              <a:avLst/>
              <a:gdLst>
                <a:gd name="T0" fmla="*/ 88 w 89"/>
                <a:gd name="T1" fmla="*/ 8 h 86"/>
                <a:gd name="T2" fmla="*/ 88 w 89"/>
                <a:gd name="T3" fmla="*/ 51 h 86"/>
                <a:gd name="T4" fmla="*/ 47 w 89"/>
                <a:gd name="T5" fmla="*/ 86 h 86"/>
                <a:gd name="T6" fmla="*/ 3 w 89"/>
                <a:gd name="T7" fmla="*/ 51 h 86"/>
                <a:gd name="T8" fmla="*/ 3 w 89"/>
                <a:gd name="T9" fmla="*/ 13 h 86"/>
                <a:gd name="T10" fmla="*/ 0 w 89"/>
                <a:gd name="T11" fmla="*/ 0 h 86"/>
                <a:gd name="T12" fmla="*/ 21 w 89"/>
                <a:gd name="T13" fmla="*/ 0 h 86"/>
                <a:gd name="T14" fmla="*/ 19 w 89"/>
                <a:gd name="T15" fmla="*/ 13 h 86"/>
                <a:gd name="T16" fmla="*/ 19 w 89"/>
                <a:gd name="T17" fmla="*/ 51 h 86"/>
                <a:gd name="T18" fmla="*/ 50 w 89"/>
                <a:gd name="T19" fmla="*/ 79 h 86"/>
                <a:gd name="T20" fmla="*/ 82 w 89"/>
                <a:gd name="T21" fmla="*/ 51 h 86"/>
                <a:gd name="T22" fmla="*/ 82 w 89"/>
                <a:gd name="T23" fmla="*/ 8 h 86"/>
                <a:gd name="T24" fmla="*/ 81 w 89"/>
                <a:gd name="T25" fmla="*/ 0 h 86"/>
                <a:gd name="T26" fmla="*/ 89 w 89"/>
                <a:gd name="T27" fmla="*/ 0 h 86"/>
                <a:gd name="T28" fmla="*/ 88 w 89"/>
                <a:gd name="T29" fmla="*/ 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9" h="86">
                  <a:moveTo>
                    <a:pt x="88" y="8"/>
                  </a:moveTo>
                  <a:cubicBezTo>
                    <a:pt x="88" y="51"/>
                    <a:pt x="88" y="51"/>
                    <a:pt x="88" y="51"/>
                  </a:cubicBezTo>
                  <a:cubicBezTo>
                    <a:pt x="88" y="75"/>
                    <a:pt x="71" y="86"/>
                    <a:pt x="47" y="86"/>
                  </a:cubicBezTo>
                  <a:cubicBezTo>
                    <a:pt x="24" y="86"/>
                    <a:pt x="3" y="78"/>
                    <a:pt x="3" y="51"/>
                  </a:cubicBezTo>
                  <a:cubicBezTo>
                    <a:pt x="3" y="13"/>
                    <a:pt x="3" y="13"/>
                    <a:pt x="3" y="13"/>
                  </a:cubicBezTo>
                  <a:cubicBezTo>
                    <a:pt x="3" y="9"/>
                    <a:pt x="3" y="5"/>
                    <a:pt x="0" y="0"/>
                  </a:cubicBezTo>
                  <a:cubicBezTo>
                    <a:pt x="21" y="0"/>
                    <a:pt x="21" y="0"/>
                    <a:pt x="21" y="0"/>
                  </a:cubicBezTo>
                  <a:cubicBezTo>
                    <a:pt x="19" y="5"/>
                    <a:pt x="19" y="8"/>
                    <a:pt x="19" y="13"/>
                  </a:cubicBezTo>
                  <a:cubicBezTo>
                    <a:pt x="19" y="51"/>
                    <a:pt x="19" y="51"/>
                    <a:pt x="19" y="51"/>
                  </a:cubicBezTo>
                  <a:cubicBezTo>
                    <a:pt x="19" y="73"/>
                    <a:pt x="33" y="79"/>
                    <a:pt x="50" y="79"/>
                  </a:cubicBezTo>
                  <a:cubicBezTo>
                    <a:pt x="69" y="79"/>
                    <a:pt x="82" y="70"/>
                    <a:pt x="82" y="51"/>
                  </a:cubicBezTo>
                  <a:cubicBezTo>
                    <a:pt x="82" y="8"/>
                    <a:pt x="82" y="8"/>
                    <a:pt x="82" y="8"/>
                  </a:cubicBezTo>
                  <a:cubicBezTo>
                    <a:pt x="82" y="4"/>
                    <a:pt x="81" y="1"/>
                    <a:pt x="81" y="0"/>
                  </a:cubicBezTo>
                  <a:cubicBezTo>
                    <a:pt x="89" y="0"/>
                    <a:pt x="89" y="0"/>
                    <a:pt x="89" y="0"/>
                  </a:cubicBezTo>
                  <a:cubicBezTo>
                    <a:pt x="89" y="1"/>
                    <a:pt x="88" y="4"/>
                    <a:pt x="88" y="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9" name="Freeform 16">
              <a:extLst>
                <a:ext uri="{FF2B5EF4-FFF2-40B4-BE49-F238E27FC236}">
                  <a16:creationId xmlns:a16="http://schemas.microsoft.com/office/drawing/2014/main" id="{F86FF4A4-DCF1-4277-838A-4DBD76FB456B}"/>
                </a:ext>
              </a:extLst>
            </p:cNvPr>
            <p:cNvSpPr>
              <a:spLocks/>
            </p:cNvSpPr>
            <p:nvPr/>
          </p:nvSpPr>
          <p:spPr bwMode="auto">
            <a:xfrm>
              <a:off x="1175029" y="6029980"/>
              <a:ext cx="179363" cy="186574"/>
            </a:xfrm>
            <a:custGeom>
              <a:avLst/>
              <a:gdLst>
                <a:gd name="T0" fmla="*/ 18 w 84"/>
                <a:gd name="T1" fmla="*/ 7 h 87"/>
                <a:gd name="T2" fmla="*/ 18 w 84"/>
                <a:gd name="T3" fmla="*/ 73 h 87"/>
                <a:gd name="T4" fmla="*/ 21 w 84"/>
                <a:gd name="T5" fmla="*/ 87 h 87"/>
                <a:gd name="T6" fmla="*/ 0 w 84"/>
                <a:gd name="T7" fmla="*/ 87 h 87"/>
                <a:gd name="T8" fmla="*/ 3 w 84"/>
                <a:gd name="T9" fmla="*/ 73 h 87"/>
                <a:gd name="T10" fmla="*/ 3 w 84"/>
                <a:gd name="T11" fmla="*/ 16 h 87"/>
                <a:gd name="T12" fmla="*/ 0 w 84"/>
                <a:gd name="T13" fmla="*/ 3 h 87"/>
                <a:gd name="T14" fmla="*/ 17 w 84"/>
                <a:gd name="T15" fmla="*/ 3 h 87"/>
                <a:gd name="T16" fmla="*/ 21 w 84"/>
                <a:gd name="T17" fmla="*/ 3 h 87"/>
                <a:gd name="T18" fmla="*/ 67 w 84"/>
                <a:gd name="T19" fmla="*/ 27 h 87"/>
                <a:gd name="T20" fmla="*/ 40 w 84"/>
                <a:gd name="T21" fmla="*/ 51 h 87"/>
                <a:gd name="T22" fmla="*/ 84 w 84"/>
                <a:gd name="T23" fmla="*/ 87 h 87"/>
                <a:gd name="T24" fmla="*/ 60 w 84"/>
                <a:gd name="T25" fmla="*/ 87 h 87"/>
                <a:gd name="T26" fmla="*/ 24 w 84"/>
                <a:gd name="T27" fmla="*/ 49 h 87"/>
                <a:gd name="T28" fmla="*/ 24 w 84"/>
                <a:gd name="T29" fmla="*/ 47 h 87"/>
                <a:gd name="T30" fmla="*/ 30 w 84"/>
                <a:gd name="T31" fmla="*/ 47 h 87"/>
                <a:gd name="T32" fmla="*/ 51 w 84"/>
                <a:gd name="T33" fmla="*/ 27 h 87"/>
                <a:gd name="T34" fmla="*/ 24 w 84"/>
                <a:gd name="T35" fmla="*/ 7 h 87"/>
                <a:gd name="T36" fmla="*/ 18 w 84"/>
                <a:gd name="T37"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4" h="87">
                  <a:moveTo>
                    <a:pt x="18" y="7"/>
                  </a:moveTo>
                  <a:cubicBezTo>
                    <a:pt x="18" y="73"/>
                    <a:pt x="18" y="73"/>
                    <a:pt x="18" y="73"/>
                  </a:cubicBezTo>
                  <a:cubicBezTo>
                    <a:pt x="18" y="78"/>
                    <a:pt x="18" y="81"/>
                    <a:pt x="21" y="87"/>
                  </a:cubicBezTo>
                  <a:cubicBezTo>
                    <a:pt x="0" y="87"/>
                    <a:pt x="0" y="87"/>
                    <a:pt x="0" y="87"/>
                  </a:cubicBezTo>
                  <a:cubicBezTo>
                    <a:pt x="3" y="81"/>
                    <a:pt x="3" y="78"/>
                    <a:pt x="3" y="73"/>
                  </a:cubicBezTo>
                  <a:cubicBezTo>
                    <a:pt x="3" y="16"/>
                    <a:pt x="3" y="16"/>
                    <a:pt x="3" y="16"/>
                  </a:cubicBezTo>
                  <a:cubicBezTo>
                    <a:pt x="3" y="12"/>
                    <a:pt x="3" y="8"/>
                    <a:pt x="0" y="3"/>
                  </a:cubicBezTo>
                  <a:cubicBezTo>
                    <a:pt x="17" y="3"/>
                    <a:pt x="17" y="3"/>
                    <a:pt x="17" y="3"/>
                  </a:cubicBezTo>
                  <a:cubicBezTo>
                    <a:pt x="21" y="3"/>
                    <a:pt x="21" y="3"/>
                    <a:pt x="21" y="3"/>
                  </a:cubicBezTo>
                  <a:cubicBezTo>
                    <a:pt x="32" y="3"/>
                    <a:pt x="67" y="0"/>
                    <a:pt x="67" y="27"/>
                  </a:cubicBezTo>
                  <a:cubicBezTo>
                    <a:pt x="67" y="38"/>
                    <a:pt x="57" y="51"/>
                    <a:pt x="40" y="51"/>
                  </a:cubicBezTo>
                  <a:cubicBezTo>
                    <a:pt x="53" y="64"/>
                    <a:pt x="61" y="70"/>
                    <a:pt x="84" y="87"/>
                  </a:cubicBezTo>
                  <a:cubicBezTo>
                    <a:pt x="60" y="87"/>
                    <a:pt x="60" y="87"/>
                    <a:pt x="60" y="87"/>
                  </a:cubicBezTo>
                  <a:cubicBezTo>
                    <a:pt x="44" y="71"/>
                    <a:pt x="37" y="64"/>
                    <a:pt x="24" y="49"/>
                  </a:cubicBezTo>
                  <a:cubicBezTo>
                    <a:pt x="24" y="47"/>
                    <a:pt x="24" y="47"/>
                    <a:pt x="24" y="47"/>
                  </a:cubicBezTo>
                  <a:cubicBezTo>
                    <a:pt x="30" y="47"/>
                    <a:pt x="30" y="47"/>
                    <a:pt x="30" y="47"/>
                  </a:cubicBezTo>
                  <a:cubicBezTo>
                    <a:pt x="44" y="47"/>
                    <a:pt x="51" y="37"/>
                    <a:pt x="51" y="27"/>
                  </a:cubicBezTo>
                  <a:cubicBezTo>
                    <a:pt x="51" y="12"/>
                    <a:pt x="41" y="7"/>
                    <a:pt x="24" y="7"/>
                  </a:cubicBezTo>
                  <a:lnTo>
                    <a:pt x="18"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10" name="Freeform 17">
              <a:extLst>
                <a:ext uri="{FF2B5EF4-FFF2-40B4-BE49-F238E27FC236}">
                  <a16:creationId xmlns:a16="http://schemas.microsoft.com/office/drawing/2014/main" id="{CB96773A-C9AD-400D-9297-17FE7F14798F}"/>
                </a:ext>
              </a:extLst>
            </p:cNvPr>
            <p:cNvSpPr>
              <a:spLocks/>
            </p:cNvSpPr>
            <p:nvPr/>
          </p:nvSpPr>
          <p:spPr bwMode="auto">
            <a:xfrm>
              <a:off x="1616677" y="6031783"/>
              <a:ext cx="240653" cy="186574"/>
            </a:xfrm>
            <a:custGeom>
              <a:avLst/>
              <a:gdLst>
                <a:gd name="T0" fmla="*/ 111 w 113"/>
                <a:gd name="T1" fmla="*/ 56 h 87"/>
                <a:gd name="T2" fmla="*/ 111 w 113"/>
                <a:gd name="T3" fmla="*/ 81 h 87"/>
                <a:gd name="T4" fmla="*/ 74 w 113"/>
                <a:gd name="T5" fmla="*/ 87 h 87"/>
                <a:gd name="T6" fmla="*/ 75 w 113"/>
                <a:gd name="T7" fmla="*/ 0 h 87"/>
                <a:gd name="T8" fmla="*/ 109 w 113"/>
                <a:gd name="T9" fmla="*/ 8 h 87"/>
                <a:gd name="T10" fmla="*/ 109 w 113"/>
                <a:gd name="T11" fmla="*/ 20 h 87"/>
                <a:gd name="T12" fmla="*/ 75 w 113"/>
                <a:gd name="T13" fmla="*/ 6 h 87"/>
                <a:gd name="T14" fmla="*/ 77 w 113"/>
                <a:gd name="T15" fmla="*/ 81 h 87"/>
                <a:gd name="T16" fmla="*/ 95 w 113"/>
                <a:gd name="T17" fmla="*/ 78 h 87"/>
                <a:gd name="T18" fmla="*/ 95 w 113"/>
                <a:gd name="T19" fmla="*/ 56 h 87"/>
                <a:gd name="T20" fmla="*/ 93 w 113"/>
                <a:gd name="T21" fmla="*/ 46 h 87"/>
                <a:gd name="T22" fmla="*/ 113 w 113"/>
                <a:gd name="T23" fmla="*/ 46 h 87"/>
                <a:gd name="T24" fmla="*/ 111 w 113"/>
                <a:gd name="T25" fmla="*/ 56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3" h="87">
                  <a:moveTo>
                    <a:pt x="111" y="56"/>
                  </a:moveTo>
                  <a:cubicBezTo>
                    <a:pt x="111" y="81"/>
                    <a:pt x="111" y="81"/>
                    <a:pt x="111" y="81"/>
                  </a:cubicBezTo>
                  <a:cubicBezTo>
                    <a:pt x="101" y="85"/>
                    <a:pt x="87" y="87"/>
                    <a:pt x="74" y="87"/>
                  </a:cubicBezTo>
                  <a:cubicBezTo>
                    <a:pt x="0" y="87"/>
                    <a:pt x="4" y="1"/>
                    <a:pt x="75" y="0"/>
                  </a:cubicBezTo>
                  <a:cubicBezTo>
                    <a:pt x="86" y="0"/>
                    <a:pt x="98" y="3"/>
                    <a:pt x="109" y="8"/>
                  </a:cubicBezTo>
                  <a:cubicBezTo>
                    <a:pt x="109" y="20"/>
                    <a:pt x="109" y="20"/>
                    <a:pt x="109" y="20"/>
                  </a:cubicBezTo>
                  <a:cubicBezTo>
                    <a:pt x="105" y="16"/>
                    <a:pt x="92" y="6"/>
                    <a:pt x="75" y="6"/>
                  </a:cubicBezTo>
                  <a:cubicBezTo>
                    <a:pt x="22" y="6"/>
                    <a:pt x="26" y="81"/>
                    <a:pt x="77" y="81"/>
                  </a:cubicBezTo>
                  <a:cubicBezTo>
                    <a:pt x="84" y="81"/>
                    <a:pt x="89" y="81"/>
                    <a:pt x="95" y="78"/>
                  </a:cubicBezTo>
                  <a:cubicBezTo>
                    <a:pt x="95" y="56"/>
                    <a:pt x="95" y="56"/>
                    <a:pt x="95" y="56"/>
                  </a:cubicBezTo>
                  <a:cubicBezTo>
                    <a:pt x="95" y="52"/>
                    <a:pt x="93" y="48"/>
                    <a:pt x="93" y="46"/>
                  </a:cubicBezTo>
                  <a:cubicBezTo>
                    <a:pt x="113" y="46"/>
                    <a:pt x="113" y="46"/>
                    <a:pt x="113" y="46"/>
                  </a:cubicBezTo>
                  <a:cubicBezTo>
                    <a:pt x="113" y="48"/>
                    <a:pt x="111" y="52"/>
                    <a:pt x="111" y="5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11" name="Freeform 18">
              <a:extLst>
                <a:ext uri="{FF2B5EF4-FFF2-40B4-BE49-F238E27FC236}">
                  <a16:creationId xmlns:a16="http://schemas.microsoft.com/office/drawing/2014/main" id="{BF7F423C-5DEF-40AE-A6AA-EC34B109A9D7}"/>
                </a:ext>
              </a:extLst>
            </p:cNvPr>
            <p:cNvSpPr>
              <a:spLocks/>
            </p:cNvSpPr>
            <p:nvPr/>
          </p:nvSpPr>
          <p:spPr bwMode="auto">
            <a:xfrm>
              <a:off x="2633370" y="6036289"/>
              <a:ext cx="143310" cy="180265"/>
            </a:xfrm>
            <a:custGeom>
              <a:avLst/>
              <a:gdLst>
                <a:gd name="T0" fmla="*/ 26 w 67"/>
                <a:gd name="T1" fmla="*/ 46 h 84"/>
                <a:gd name="T2" fmla="*/ 26 w 67"/>
                <a:gd name="T3" fmla="*/ 43 h 84"/>
                <a:gd name="T4" fmla="*/ 51 w 67"/>
                <a:gd name="T5" fmla="*/ 24 h 84"/>
                <a:gd name="T6" fmla="*/ 24 w 67"/>
                <a:gd name="T7" fmla="*/ 4 h 84"/>
                <a:gd name="T8" fmla="*/ 18 w 67"/>
                <a:gd name="T9" fmla="*/ 4 h 84"/>
                <a:gd name="T10" fmla="*/ 18 w 67"/>
                <a:gd name="T11" fmla="*/ 70 h 84"/>
                <a:gd name="T12" fmla="*/ 21 w 67"/>
                <a:gd name="T13" fmla="*/ 84 h 84"/>
                <a:gd name="T14" fmla="*/ 0 w 67"/>
                <a:gd name="T15" fmla="*/ 84 h 84"/>
                <a:gd name="T16" fmla="*/ 3 w 67"/>
                <a:gd name="T17" fmla="*/ 70 h 84"/>
                <a:gd name="T18" fmla="*/ 3 w 67"/>
                <a:gd name="T19" fmla="*/ 13 h 84"/>
                <a:gd name="T20" fmla="*/ 0 w 67"/>
                <a:gd name="T21" fmla="*/ 0 h 84"/>
                <a:gd name="T22" fmla="*/ 21 w 67"/>
                <a:gd name="T23" fmla="*/ 0 h 84"/>
                <a:gd name="T24" fmla="*/ 67 w 67"/>
                <a:gd name="T25" fmla="*/ 24 h 84"/>
                <a:gd name="T26" fmla="*/ 26 w 67"/>
                <a:gd name="T27" fmla="*/ 4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84">
                  <a:moveTo>
                    <a:pt x="26" y="46"/>
                  </a:moveTo>
                  <a:cubicBezTo>
                    <a:pt x="26" y="43"/>
                    <a:pt x="26" y="43"/>
                    <a:pt x="26" y="43"/>
                  </a:cubicBezTo>
                  <a:cubicBezTo>
                    <a:pt x="41" y="46"/>
                    <a:pt x="51" y="36"/>
                    <a:pt x="51" y="24"/>
                  </a:cubicBezTo>
                  <a:cubicBezTo>
                    <a:pt x="51" y="10"/>
                    <a:pt x="43" y="4"/>
                    <a:pt x="24" y="4"/>
                  </a:cubicBezTo>
                  <a:cubicBezTo>
                    <a:pt x="22" y="4"/>
                    <a:pt x="20" y="4"/>
                    <a:pt x="18" y="4"/>
                  </a:cubicBezTo>
                  <a:cubicBezTo>
                    <a:pt x="18" y="70"/>
                    <a:pt x="18" y="70"/>
                    <a:pt x="18" y="70"/>
                  </a:cubicBezTo>
                  <a:cubicBezTo>
                    <a:pt x="18" y="75"/>
                    <a:pt x="18" y="78"/>
                    <a:pt x="21" y="84"/>
                  </a:cubicBezTo>
                  <a:cubicBezTo>
                    <a:pt x="0" y="84"/>
                    <a:pt x="0" y="84"/>
                    <a:pt x="0" y="84"/>
                  </a:cubicBezTo>
                  <a:cubicBezTo>
                    <a:pt x="3" y="78"/>
                    <a:pt x="3" y="75"/>
                    <a:pt x="3" y="70"/>
                  </a:cubicBezTo>
                  <a:cubicBezTo>
                    <a:pt x="3" y="13"/>
                    <a:pt x="3" y="13"/>
                    <a:pt x="3" y="13"/>
                  </a:cubicBezTo>
                  <a:cubicBezTo>
                    <a:pt x="3" y="9"/>
                    <a:pt x="3" y="5"/>
                    <a:pt x="0" y="0"/>
                  </a:cubicBezTo>
                  <a:cubicBezTo>
                    <a:pt x="21" y="0"/>
                    <a:pt x="21" y="0"/>
                    <a:pt x="21" y="0"/>
                  </a:cubicBezTo>
                  <a:cubicBezTo>
                    <a:pt x="42" y="0"/>
                    <a:pt x="67" y="0"/>
                    <a:pt x="67" y="24"/>
                  </a:cubicBezTo>
                  <a:cubicBezTo>
                    <a:pt x="67" y="42"/>
                    <a:pt x="46" y="51"/>
                    <a:pt x="26" y="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12" name="Freeform 19">
              <a:extLst>
                <a:ext uri="{FF2B5EF4-FFF2-40B4-BE49-F238E27FC236}">
                  <a16:creationId xmlns:a16="http://schemas.microsoft.com/office/drawing/2014/main" id="{AFE3A1C8-F1A7-4FB5-95C5-C80464CADCEA}"/>
                </a:ext>
              </a:extLst>
            </p:cNvPr>
            <p:cNvSpPr>
              <a:spLocks noEditPoints="1"/>
            </p:cNvSpPr>
            <p:nvPr/>
          </p:nvSpPr>
          <p:spPr bwMode="auto">
            <a:xfrm>
              <a:off x="1377826" y="6031783"/>
              <a:ext cx="234344" cy="186574"/>
            </a:xfrm>
            <a:custGeom>
              <a:avLst/>
              <a:gdLst>
                <a:gd name="T0" fmla="*/ 56 w 110"/>
                <a:gd name="T1" fmla="*/ 0 h 87"/>
                <a:gd name="T2" fmla="*/ 0 w 110"/>
                <a:gd name="T3" fmla="*/ 43 h 87"/>
                <a:gd name="T4" fmla="*/ 53 w 110"/>
                <a:gd name="T5" fmla="*/ 87 h 87"/>
                <a:gd name="T6" fmla="*/ 109 w 110"/>
                <a:gd name="T7" fmla="*/ 43 h 87"/>
                <a:gd name="T8" fmla="*/ 56 w 110"/>
                <a:gd name="T9" fmla="*/ 0 h 87"/>
                <a:gd name="T10" fmla="*/ 57 w 110"/>
                <a:gd name="T11" fmla="*/ 81 h 87"/>
                <a:gd name="T12" fmla="*/ 53 w 110"/>
                <a:gd name="T13" fmla="*/ 6 h 87"/>
                <a:gd name="T14" fmla="*/ 57 w 110"/>
                <a:gd name="T15" fmla="*/ 81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87">
                  <a:moveTo>
                    <a:pt x="56" y="0"/>
                  </a:moveTo>
                  <a:cubicBezTo>
                    <a:pt x="25" y="0"/>
                    <a:pt x="0" y="16"/>
                    <a:pt x="0" y="43"/>
                  </a:cubicBezTo>
                  <a:cubicBezTo>
                    <a:pt x="0" y="68"/>
                    <a:pt x="22" y="87"/>
                    <a:pt x="53" y="87"/>
                  </a:cubicBezTo>
                  <a:cubicBezTo>
                    <a:pt x="84" y="87"/>
                    <a:pt x="109" y="69"/>
                    <a:pt x="109" y="43"/>
                  </a:cubicBezTo>
                  <a:cubicBezTo>
                    <a:pt x="109" y="16"/>
                    <a:pt x="87" y="0"/>
                    <a:pt x="56" y="0"/>
                  </a:cubicBezTo>
                  <a:moveTo>
                    <a:pt x="57" y="81"/>
                  </a:moveTo>
                  <a:cubicBezTo>
                    <a:pt x="9" y="81"/>
                    <a:pt x="0" y="6"/>
                    <a:pt x="53" y="6"/>
                  </a:cubicBezTo>
                  <a:cubicBezTo>
                    <a:pt x="101" y="6"/>
                    <a:pt x="110" y="81"/>
                    <a:pt x="57" y="8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13" name="Freeform 20">
              <a:extLst>
                <a:ext uri="{FF2B5EF4-FFF2-40B4-BE49-F238E27FC236}">
                  <a16:creationId xmlns:a16="http://schemas.microsoft.com/office/drawing/2014/main" id="{0C8A0C5C-C5B2-42C5-A293-BFEB0B22809C}"/>
                </a:ext>
              </a:extLst>
            </p:cNvPr>
            <p:cNvSpPr>
              <a:spLocks noEditPoints="1"/>
            </p:cNvSpPr>
            <p:nvPr/>
          </p:nvSpPr>
          <p:spPr bwMode="auto">
            <a:xfrm>
              <a:off x="2081760" y="6031783"/>
              <a:ext cx="234344" cy="186574"/>
            </a:xfrm>
            <a:custGeom>
              <a:avLst/>
              <a:gdLst>
                <a:gd name="T0" fmla="*/ 56 w 110"/>
                <a:gd name="T1" fmla="*/ 0 h 87"/>
                <a:gd name="T2" fmla="*/ 0 w 110"/>
                <a:gd name="T3" fmla="*/ 43 h 87"/>
                <a:gd name="T4" fmla="*/ 53 w 110"/>
                <a:gd name="T5" fmla="*/ 87 h 87"/>
                <a:gd name="T6" fmla="*/ 109 w 110"/>
                <a:gd name="T7" fmla="*/ 43 h 87"/>
                <a:gd name="T8" fmla="*/ 56 w 110"/>
                <a:gd name="T9" fmla="*/ 0 h 87"/>
                <a:gd name="T10" fmla="*/ 56 w 110"/>
                <a:gd name="T11" fmla="*/ 82 h 87"/>
                <a:gd name="T12" fmla="*/ 53 w 110"/>
                <a:gd name="T13" fmla="*/ 5 h 87"/>
                <a:gd name="T14" fmla="*/ 56 w 110"/>
                <a:gd name="T15" fmla="*/ 82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87">
                  <a:moveTo>
                    <a:pt x="56" y="0"/>
                  </a:moveTo>
                  <a:cubicBezTo>
                    <a:pt x="25" y="0"/>
                    <a:pt x="0" y="16"/>
                    <a:pt x="0" y="43"/>
                  </a:cubicBezTo>
                  <a:cubicBezTo>
                    <a:pt x="0" y="68"/>
                    <a:pt x="22" y="87"/>
                    <a:pt x="53" y="87"/>
                  </a:cubicBezTo>
                  <a:cubicBezTo>
                    <a:pt x="84" y="87"/>
                    <a:pt x="109" y="69"/>
                    <a:pt x="109" y="43"/>
                  </a:cubicBezTo>
                  <a:cubicBezTo>
                    <a:pt x="109" y="16"/>
                    <a:pt x="87" y="0"/>
                    <a:pt x="56" y="0"/>
                  </a:cubicBezTo>
                  <a:moveTo>
                    <a:pt x="56" y="82"/>
                  </a:moveTo>
                  <a:cubicBezTo>
                    <a:pt x="9" y="82"/>
                    <a:pt x="0" y="5"/>
                    <a:pt x="53" y="5"/>
                  </a:cubicBezTo>
                  <a:cubicBezTo>
                    <a:pt x="101" y="5"/>
                    <a:pt x="110" y="82"/>
                    <a:pt x="56" y="8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14" name="Freeform 21">
              <a:extLst>
                <a:ext uri="{FF2B5EF4-FFF2-40B4-BE49-F238E27FC236}">
                  <a16:creationId xmlns:a16="http://schemas.microsoft.com/office/drawing/2014/main" id="{53DDC7F5-19AC-4216-90E6-D790888AE0CA}"/>
                </a:ext>
              </a:extLst>
            </p:cNvPr>
            <p:cNvSpPr>
              <a:spLocks/>
            </p:cNvSpPr>
            <p:nvPr/>
          </p:nvSpPr>
          <p:spPr bwMode="auto">
            <a:xfrm>
              <a:off x="1906903" y="6029980"/>
              <a:ext cx="148718" cy="186574"/>
            </a:xfrm>
            <a:custGeom>
              <a:avLst/>
              <a:gdLst>
                <a:gd name="T0" fmla="*/ 0 w 70"/>
                <a:gd name="T1" fmla="*/ 3 h 87"/>
                <a:gd name="T2" fmla="*/ 7 w 70"/>
                <a:gd name="T3" fmla="*/ 3 h 87"/>
                <a:gd name="T4" fmla="*/ 54 w 70"/>
                <a:gd name="T5" fmla="*/ 27 h 87"/>
                <a:gd name="T6" fmla="*/ 26 w 70"/>
                <a:gd name="T7" fmla="*/ 51 h 87"/>
                <a:gd name="T8" fmla="*/ 70 w 70"/>
                <a:gd name="T9" fmla="*/ 87 h 87"/>
                <a:gd name="T10" fmla="*/ 47 w 70"/>
                <a:gd name="T11" fmla="*/ 87 h 87"/>
                <a:gd name="T12" fmla="*/ 10 w 70"/>
                <a:gd name="T13" fmla="*/ 49 h 87"/>
                <a:gd name="T14" fmla="*/ 10 w 70"/>
                <a:gd name="T15" fmla="*/ 47 h 87"/>
                <a:gd name="T16" fmla="*/ 17 w 70"/>
                <a:gd name="T17" fmla="*/ 47 h 87"/>
                <a:gd name="T18" fmla="*/ 38 w 70"/>
                <a:gd name="T19" fmla="*/ 27 h 87"/>
                <a:gd name="T20" fmla="*/ 11 w 70"/>
                <a:gd name="T21" fmla="*/ 7 h 87"/>
                <a:gd name="T22" fmla="*/ 0 w 70"/>
                <a:gd name="T23" fmla="*/ 7 h 87"/>
                <a:gd name="T24" fmla="*/ 0 w 70"/>
                <a:gd name="T25" fmla="*/ 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 h="87">
                  <a:moveTo>
                    <a:pt x="0" y="3"/>
                  </a:moveTo>
                  <a:cubicBezTo>
                    <a:pt x="7" y="3"/>
                    <a:pt x="7" y="3"/>
                    <a:pt x="7" y="3"/>
                  </a:cubicBezTo>
                  <a:cubicBezTo>
                    <a:pt x="19" y="3"/>
                    <a:pt x="54" y="0"/>
                    <a:pt x="54" y="27"/>
                  </a:cubicBezTo>
                  <a:cubicBezTo>
                    <a:pt x="54" y="38"/>
                    <a:pt x="44" y="51"/>
                    <a:pt x="26" y="51"/>
                  </a:cubicBezTo>
                  <a:cubicBezTo>
                    <a:pt x="40" y="64"/>
                    <a:pt x="48" y="70"/>
                    <a:pt x="70" y="87"/>
                  </a:cubicBezTo>
                  <a:cubicBezTo>
                    <a:pt x="47" y="87"/>
                    <a:pt x="47" y="87"/>
                    <a:pt x="47" y="87"/>
                  </a:cubicBezTo>
                  <a:cubicBezTo>
                    <a:pt x="31" y="71"/>
                    <a:pt x="24" y="64"/>
                    <a:pt x="10" y="49"/>
                  </a:cubicBezTo>
                  <a:cubicBezTo>
                    <a:pt x="10" y="47"/>
                    <a:pt x="10" y="47"/>
                    <a:pt x="10" y="47"/>
                  </a:cubicBezTo>
                  <a:cubicBezTo>
                    <a:pt x="17" y="47"/>
                    <a:pt x="17" y="47"/>
                    <a:pt x="17" y="47"/>
                  </a:cubicBezTo>
                  <a:cubicBezTo>
                    <a:pt x="30" y="47"/>
                    <a:pt x="38" y="37"/>
                    <a:pt x="38" y="27"/>
                  </a:cubicBezTo>
                  <a:cubicBezTo>
                    <a:pt x="38" y="12"/>
                    <a:pt x="28" y="7"/>
                    <a:pt x="11" y="7"/>
                  </a:cubicBezTo>
                  <a:cubicBezTo>
                    <a:pt x="0" y="7"/>
                    <a:pt x="0" y="7"/>
                    <a:pt x="0" y="7"/>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15" name="Freeform 22">
              <a:extLst>
                <a:ext uri="{FF2B5EF4-FFF2-40B4-BE49-F238E27FC236}">
                  <a16:creationId xmlns:a16="http://schemas.microsoft.com/office/drawing/2014/main" id="{F3A1B441-4E98-42B1-BEEB-EF67BF254246}"/>
                </a:ext>
              </a:extLst>
            </p:cNvPr>
            <p:cNvSpPr>
              <a:spLocks/>
            </p:cNvSpPr>
            <p:nvPr/>
          </p:nvSpPr>
          <p:spPr bwMode="auto">
            <a:xfrm>
              <a:off x="2611738" y="6264324"/>
              <a:ext cx="124383" cy="94639"/>
            </a:xfrm>
            <a:custGeom>
              <a:avLst/>
              <a:gdLst>
                <a:gd name="T0" fmla="*/ 56 w 58"/>
                <a:gd name="T1" fmla="*/ 28 h 44"/>
                <a:gd name="T2" fmla="*/ 56 w 58"/>
                <a:gd name="T3" fmla="*/ 41 h 44"/>
                <a:gd name="T4" fmla="*/ 37 w 58"/>
                <a:gd name="T5" fmla="*/ 44 h 44"/>
                <a:gd name="T6" fmla="*/ 38 w 58"/>
                <a:gd name="T7" fmla="*/ 0 h 44"/>
                <a:gd name="T8" fmla="*/ 55 w 58"/>
                <a:gd name="T9" fmla="*/ 4 h 44"/>
                <a:gd name="T10" fmla="*/ 55 w 58"/>
                <a:gd name="T11" fmla="*/ 10 h 44"/>
                <a:gd name="T12" fmla="*/ 38 w 58"/>
                <a:gd name="T13" fmla="*/ 3 h 44"/>
                <a:gd name="T14" fmla="*/ 39 w 58"/>
                <a:gd name="T15" fmla="*/ 41 h 44"/>
                <a:gd name="T16" fmla="*/ 48 w 58"/>
                <a:gd name="T17" fmla="*/ 40 h 44"/>
                <a:gd name="T18" fmla="*/ 48 w 58"/>
                <a:gd name="T19" fmla="*/ 28 h 44"/>
                <a:gd name="T20" fmla="*/ 47 w 58"/>
                <a:gd name="T21" fmla="*/ 23 h 44"/>
                <a:gd name="T22" fmla="*/ 58 w 58"/>
                <a:gd name="T23" fmla="*/ 23 h 44"/>
                <a:gd name="T24" fmla="*/ 56 w 58"/>
                <a:gd name="T25" fmla="*/ 2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 h="44">
                  <a:moveTo>
                    <a:pt x="56" y="28"/>
                  </a:moveTo>
                  <a:cubicBezTo>
                    <a:pt x="56" y="41"/>
                    <a:pt x="56" y="41"/>
                    <a:pt x="56" y="41"/>
                  </a:cubicBezTo>
                  <a:cubicBezTo>
                    <a:pt x="51" y="43"/>
                    <a:pt x="44" y="44"/>
                    <a:pt x="37" y="44"/>
                  </a:cubicBezTo>
                  <a:cubicBezTo>
                    <a:pt x="0" y="44"/>
                    <a:pt x="2" y="0"/>
                    <a:pt x="38" y="0"/>
                  </a:cubicBezTo>
                  <a:cubicBezTo>
                    <a:pt x="44" y="0"/>
                    <a:pt x="50" y="1"/>
                    <a:pt x="55" y="4"/>
                  </a:cubicBezTo>
                  <a:cubicBezTo>
                    <a:pt x="55" y="10"/>
                    <a:pt x="55" y="10"/>
                    <a:pt x="55" y="10"/>
                  </a:cubicBezTo>
                  <a:cubicBezTo>
                    <a:pt x="53" y="8"/>
                    <a:pt x="47" y="3"/>
                    <a:pt x="38" y="3"/>
                  </a:cubicBezTo>
                  <a:cubicBezTo>
                    <a:pt x="11" y="3"/>
                    <a:pt x="13" y="41"/>
                    <a:pt x="39" y="41"/>
                  </a:cubicBezTo>
                  <a:cubicBezTo>
                    <a:pt x="43" y="41"/>
                    <a:pt x="45" y="41"/>
                    <a:pt x="48" y="40"/>
                  </a:cubicBezTo>
                  <a:cubicBezTo>
                    <a:pt x="48" y="28"/>
                    <a:pt x="48" y="28"/>
                    <a:pt x="48" y="28"/>
                  </a:cubicBezTo>
                  <a:cubicBezTo>
                    <a:pt x="48" y="26"/>
                    <a:pt x="48" y="24"/>
                    <a:pt x="47" y="23"/>
                  </a:cubicBezTo>
                  <a:cubicBezTo>
                    <a:pt x="58" y="23"/>
                    <a:pt x="58" y="23"/>
                    <a:pt x="58" y="23"/>
                  </a:cubicBezTo>
                  <a:cubicBezTo>
                    <a:pt x="57" y="24"/>
                    <a:pt x="56" y="26"/>
                    <a:pt x="56"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16" name="Freeform 23">
              <a:extLst>
                <a:ext uri="{FF2B5EF4-FFF2-40B4-BE49-F238E27FC236}">
                  <a16:creationId xmlns:a16="http://schemas.microsoft.com/office/drawing/2014/main" id="{DD180257-EDE0-4500-8283-C62BD54C9629}"/>
                </a:ext>
              </a:extLst>
            </p:cNvPr>
            <p:cNvSpPr>
              <a:spLocks noEditPoints="1"/>
            </p:cNvSpPr>
            <p:nvPr/>
          </p:nvSpPr>
          <p:spPr bwMode="auto">
            <a:xfrm>
              <a:off x="1757284" y="6264324"/>
              <a:ext cx="119876" cy="94639"/>
            </a:xfrm>
            <a:custGeom>
              <a:avLst/>
              <a:gdLst>
                <a:gd name="T0" fmla="*/ 29 w 56"/>
                <a:gd name="T1" fmla="*/ 0 h 44"/>
                <a:gd name="T2" fmla="*/ 0 w 56"/>
                <a:gd name="T3" fmla="*/ 22 h 44"/>
                <a:gd name="T4" fmla="*/ 27 w 56"/>
                <a:gd name="T5" fmla="*/ 44 h 44"/>
                <a:gd name="T6" fmla="*/ 56 w 56"/>
                <a:gd name="T7" fmla="*/ 22 h 44"/>
                <a:gd name="T8" fmla="*/ 29 w 56"/>
                <a:gd name="T9" fmla="*/ 0 h 44"/>
                <a:gd name="T10" fmla="*/ 29 w 56"/>
                <a:gd name="T11" fmla="*/ 42 h 44"/>
                <a:gd name="T12" fmla="*/ 27 w 56"/>
                <a:gd name="T13" fmla="*/ 2 h 44"/>
                <a:gd name="T14" fmla="*/ 29 w 56"/>
                <a:gd name="T15" fmla="*/ 42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44">
                  <a:moveTo>
                    <a:pt x="29" y="0"/>
                  </a:moveTo>
                  <a:cubicBezTo>
                    <a:pt x="13" y="0"/>
                    <a:pt x="0" y="8"/>
                    <a:pt x="0" y="22"/>
                  </a:cubicBezTo>
                  <a:cubicBezTo>
                    <a:pt x="0" y="35"/>
                    <a:pt x="12" y="44"/>
                    <a:pt x="27" y="44"/>
                  </a:cubicBezTo>
                  <a:cubicBezTo>
                    <a:pt x="43" y="44"/>
                    <a:pt x="56" y="35"/>
                    <a:pt x="56" y="22"/>
                  </a:cubicBezTo>
                  <a:cubicBezTo>
                    <a:pt x="56" y="8"/>
                    <a:pt x="45" y="0"/>
                    <a:pt x="29" y="0"/>
                  </a:cubicBezTo>
                  <a:moveTo>
                    <a:pt x="29" y="42"/>
                  </a:moveTo>
                  <a:cubicBezTo>
                    <a:pt x="5" y="42"/>
                    <a:pt x="0" y="2"/>
                    <a:pt x="27" y="2"/>
                  </a:cubicBezTo>
                  <a:cubicBezTo>
                    <a:pt x="52" y="2"/>
                    <a:pt x="56" y="42"/>
                    <a:pt x="29" y="4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17" name="Freeform 24">
              <a:extLst>
                <a:ext uri="{FF2B5EF4-FFF2-40B4-BE49-F238E27FC236}">
                  <a16:creationId xmlns:a16="http://schemas.microsoft.com/office/drawing/2014/main" id="{1E30A695-5A17-423E-8FFA-472E698A992E}"/>
                </a:ext>
              </a:extLst>
            </p:cNvPr>
            <p:cNvSpPr>
              <a:spLocks/>
            </p:cNvSpPr>
            <p:nvPr/>
          </p:nvSpPr>
          <p:spPr bwMode="auto">
            <a:xfrm>
              <a:off x="2134938" y="6264324"/>
              <a:ext cx="95540" cy="94639"/>
            </a:xfrm>
            <a:custGeom>
              <a:avLst/>
              <a:gdLst>
                <a:gd name="T0" fmla="*/ 44 w 45"/>
                <a:gd name="T1" fmla="*/ 4 h 44"/>
                <a:gd name="T2" fmla="*/ 44 w 45"/>
                <a:gd name="T3" fmla="*/ 27 h 44"/>
                <a:gd name="T4" fmla="*/ 23 w 45"/>
                <a:gd name="T5" fmla="*/ 44 h 44"/>
                <a:gd name="T6" fmla="*/ 1 w 45"/>
                <a:gd name="T7" fmla="*/ 27 h 44"/>
                <a:gd name="T8" fmla="*/ 1 w 45"/>
                <a:gd name="T9" fmla="*/ 6 h 44"/>
                <a:gd name="T10" fmla="*/ 0 w 45"/>
                <a:gd name="T11" fmla="*/ 0 h 44"/>
                <a:gd name="T12" fmla="*/ 10 w 45"/>
                <a:gd name="T13" fmla="*/ 0 h 44"/>
                <a:gd name="T14" fmla="*/ 9 w 45"/>
                <a:gd name="T15" fmla="*/ 6 h 44"/>
                <a:gd name="T16" fmla="*/ 9 w 45"/>
                <a:gd name="T17" fmla="*/ 27 h 44"/>
                <a:gd name="T18" fmla="*/ 25 w 45"/>
                <a:gd name="T19" fmla="*/ 41 h 44"/>
                <a:gd name="T20" fmla="*/ 41 w 45"/>
                <a:gd name="T21" fmla="*/ 27 h 44"/>
                <a:gd name="T22" fmla="*/ 41 w 45"/>
                <a:gd name="T23" fmla="*/ 4 h 44"/>
                <a:gd name="T24" fmla="*/ 41 w 45"/>
                <a:gd name="T25" fmla="*/ 0 h 44"/>
                <a:gd name="T26" fmla="*/ 45 w 45"/>
                <a:gd name="T27" fmla="*/ 0 h 44"/>
                <a:gd name="T28" fmla="*/ 44 w 45"/>
                <a:gd name="T29" fmla="*/ 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 h="44">
                  <a:moveTo>
                    <a:pt x="44" y="4"/>
                  </a:moveTo>
                  <a:cubicBezTo>
                    <a:pt x="44" y="27"/>
                    <a:pt x="44" y="27"/>
                    <a:pt x="44" y="27"/>
                  </a:cubicBezTo>
                  <a:cubicBezTo>
                    <a:pt x="44" y="39"/>
                    <a:pt x="35" y="44"/>
                    <a:pt x="23" y="44"/>
                  </a:cubicBezTo>
                  <a:cubicBezTo>
                    <a:pt x="12" y="44"/>
                    <a:pt x="1" y="40"/>
                    <a:pt x="1" y="27"/>
                  </a:cubicBezTo>
                  <a:cubicBezTo>
                    <a:pt x="1" y="6"/>
                    <a:pt x="1" y="6"/>
                    <a:pt x="1" y="6"/>
                  </a:cubicBezTo>
                  <a:cubicBezTo>
                    <a:pt x="1" y="4"/>
                    <a:pt x="1" y="3"/>
                    <a:pt x="0" y="0"/>
                  </a:cubicBezTo>
                  <a:cubicBezTo>
                    <a:pt x="10" y="0"/>
                    <a:pt x="10" y="0"/>
                    <a:pt x="10" y="0"/>
                  </a:cubicBezTo>
                  <a:cubicBezTo>
                    <a:pt x="9" y="2"/>
                    <a:pt x="9" y="4"/>
                    <a:pt x="9" y="6"/>
                  </a:cubicBezTo>
                  <a:cubicBezTo>
                    <a:pt x="9" y="27"/>
                    <a:pt x="9" y="27"/>
                    <a:pt x="9" y="27"/>
                  </a:cubicBezTo>
                  <a:cubicBezTo>
                    <a:pt x="9" y="38"/>
                    <a:pt x="16" y="41"/>
                    <a:pt x="25" y="41"/>
                  </a:cubicBezTo>
                  <a:cubicBezTo>
                    <a:pt x="35" y="41"/>
                    <a:pt x="41" y="37"/>
                    <a:pt x="41" y="27"/>
                  </a:cubicBezTo>
                  <a:cubicBezTo>
                    <a:pt x="41" y="4"/>
                    <a:pt x="41" y="4"/>
                    <a:pt x="41" y="4"/>
                  </a:cubicBezTo>
                  <a:cubicBezTo>
                    <a:pt x="41" y="2"/>
                    <a:pt x="41" y="0"/>
                    <a:pt x="41" y="0"/>
                  </a:cubicBezTo>
                  <a:cubicBezTo>
                    <a:pt x="45" y="0"/>
                    <a:pt x="45" y="0"/>
                    <a:pt x="45" y="0"/>
                  </a:cubicBezTo>
                  <a:cubicBezTo>
                    <a:pt x="45" y="0"/>
                    <a:pt x="44" y="2"/>
                    <a:pt x="44" y="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grpSp>
      <p:sp>
        <p:nvSpPr>
          <p:cNvPr id="14" name="Espace réservé du texte 13">
            <a:extLst>
              <a:ext uri="{FF2B5EF4-FFF2-40B4-BE49-F238E27FC236}">
                <a16:creationId xmlns:a16="http://schemas.microsoft.com/office/drawing/2014/main" id="{C8679576-43D9-4D01-B01B-BF72A997A6A7}"/>
              </a:ext>
            </a:extLst>
          </p:cNvPr>
          <p:cNvSpPr>
            <a:spLocks noGrp="1"/>
          </p:cNvSpPr>
          <p:nvPr>
            <p:ph type="body" sz="quarter" idx="25" hasCustomPrompt="1"/>
          </p:nvPr>
        </p:nvSpPr>
        <p:spPr>
          <a:xfrm>
            <a:off x="3937518" y="7126996"/>
            <a:ext cx="2620080" cy="2302499"/>
          </a:xfrm>
        </p:spPr>
        <p:txBody>
          <a:bodyPr rIns="90000" anchor="ctr">
            <a:normAutofit/>
          </a:bodyPr>
          <a:lstStyle>
            <a:lvl1pPr marL="0" indent="0">
              <a:spcBef>
                <a:spcPts val="0"/>
              </a:spcBef>
              <a:spcAft>
                <a:spcPts val="300"/>
              </a:spcAft>
              <a:buNone/>
              <a:defRPr sz="1300" b="1">
                <a:solidFill>
                  <a:schemeClr val="bg1"/>
                </a:solidFill>
              </a:defRPr>
            </a:lvl1pPr>
            <a:lvl2pPr marL="0" indent="0">
              <a:spcAft>
                <a:spcPts val="300"/>
              </a:spcAft>
              <a:buNone/>
              <a:defRPr sz="1300" b="1">
                <a:solidFill>
                  <a:schemeClr val="bg1"/>
                </a:solidFill>
              </a:defRPr>
            </a:lvl2pPr>
            <a:lvl3pPr marL="0" indent="0">
              <a:spcAft>
                <a:spcPts val="300"/>
              </a:spcAft>
              <a:buNone/>
              <a:defRPr sz="900" b="0">
                <a:solidFill>
                  <a:schemeClr val="bg1"/>
                </a:solidFill>
              </a:defRPr>
            </a:lvl3pPr>
            <a:lvl4pPr marL="1371600" indent="0">
              <a:buNone/>
              <a:defRPr sz="1300"/>
            </a:lvl4pPr>
            <a:lvl5pPr marL="1828800" indent="0">
              <a:buNone/>
              <a:defRPr sz="1300"/>
            </a:lvl5pPr>
          </a:lstStyle>
          <a:p>
            <a:pPr lvl="0"/>
            <a:r>
              <a:rPr lang="fr-FR" dirty="0"/>
              <a:t>Prénom Nom - Poste</a:t>
            </a:r>
          </a:p>
          <a:p>
            <a:pPr lvl="1"/>
            <a:r>
              <a:rPr lang="fr-FR" b="1" dirty="0"/>
              <a:t>N° téléphone</a:t>
            </a:r>
          </a:p>
          <a:p>
            <a:pPr lvl="2"/>
            <a:r>
              <a:rPr lang="fr-FR" b="1" dirty="0"/>
              <a:t>Prenom.nom@eurogroupconsulting.fr</a:t>
            </a:r>
          </a:p>
          <a:p>
            <a:pPr lvl="2"/>
            <a:endParaRPr lang="fr-FR" b="1" dirty="0"/>
          </a:p>
        </p:txBody>
      </p:sp>
      <p:sp>
        <p:nvSpPr>
          <p:cNvPr id="31" name="Espace réservé pour une image  4">
            <a:extLst>
              <a:ext uri="{FF2B5EF4-FFF2-40B4-BE49-F238E27FC236}">
                <a16:creationId xmlns:a16="http://schemas.microsoft.com/office/drawing/2014/main" id="{3B8E1FF0-7542-40B7-A4E0-46ECCD74BD41}"/>
              </a:ext>
            </a:extLst>
          </p:cNvPr>
          <p:cNvSpPr>
            <a:spLocks noGrp="1" noChangeAspect="1"/>
          </p:cNvSpPr>
          <p:nvPr>
            <p:ph type="pic" sz="quarter" idx="26" hasCustomPrompt="1"/>
          </p:nvPr>
        </p:nvSpPr>
        <p:spPr>
          <a:xfrm>
            <a:off x="3428119" y="9417134"/>
            <a:ext cx="1433995" cy="483216"/>
          </a:xfrm>
        </p:spPr>
        <p:txBody>
          <a:bodyPr lIns="0" rIns="0" anchor="ctr">
            <a:noAutofit/>
          </a:bodyPr>
          <a:lstStyle>
            <a:lvl1pPr marL="0" indent="0">
              <a:buNone/>
              <a:defRPr sz="1200">
                <a:solidFill>
                  <a:schemeClr val="bg1"/>
                </a:solidFill>
              </a:defRPr>
            </a:lvl1pPr>
          </a:lstStyle>
          <a:p>
            <a:r>
              <a:rPr lang="fr-FR" dirty="0"/>
              <a:t>Logo</a:t>
            </a:r>
          </a:p>
        </p:txBody>
      </p:sp>
    </p:spTree>
    <p:extLst>
      <p:ext uri="{BB962C8B-B14F-4D97-AF65-F5344CB8AC3E}">
        <p14:creationId xmlns:p14="http://schemas.microsoft.com/office/powerpoint/2010/main" val="1281706506"/>
      </p:ext>
    </p:extLst>
  </p:cSld>
  <p:clrMapOvr>
    <a:masterClrMapping/>
  </p:clrMapOvr>
  <p:extLst>
    <p:ext uri="{DCECCB84-F9BA-43D5-87BE-67443E8EF086}">
      <p15:sldGuideLst xmlns:p15="http://schemas.microsoft.com/office/powerpoint/2012/main">
        <p15:guide id="1" orient="horz" pos="3120">
          <p15:clr>
            <a:srgbClr val="FBAE40"/>
          </p15:clr>
        </p15:guide>
        <p15:guide id="2" pos="2160">
          <p15:clr>
            <a:srgbClr val="FBAE40"/>
          </p15:clr>
        </p15:guide>
        <p15:guide id="3" pos="187">
          <p15:clr>
            <a:srgbClr val="FBAE40"/>
          </p15:clr>
        </p15:guide>
        <p15:guide id="4" pos="4133">
          <p15:clr>
            <a:srgbClr val="FBAE40"/>
          </p15:clr>
        </p15:guide>
        <p15:guide id="5" pos="255">
          <p15:clr>
            <a:srgbClr val="FBAE40"/>
          </p15:clr>
        </p15:guide>
        <p15:guide id="6" pos="4065">
          <p15:clr>
            <a:srgbClr val="FBAE40"/>
          </p15:clr>
        </p15:guide>
        <p15:guide id="7" pos="2319">
          <p15:clr>
            <a:srgbClr val="FBAE40"/>
          </p15:clr>
        </p15:guide>
        <p15:guide id="8" pos="2387">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Fro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9200379-C917-42A6-9A2A-B06057C051E8}"/>
              </a:ext>
            </a:extLst>
          </p:cNvPr>
          <p:cNvSpPr/>
          <p:nvPr userDrawn="1"/>
        </p:nvSpPr>
        <p:spPr>
          <a:xfrm>
            <a:off x="0" y="-1"/>
            <a:ext cx="6858000" cy="2013488"/>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EF2D5A82-8D77-45E6-AA23-B540A290A711}"/>
              </a:ext>
            </a:extLst>
          </p:cNvPr>
          <p:cNvSpPr>
            <a:spLocks noGrp="1"/>
          </p:cNvSpPr>
          <p:nvPr userDrawn="1">
            <p:ph type="ctrTitle"/>
          </p:nvPr>
        </p:nvSpPr>
        <p:spPr>
          <a:xfrm>
            <a:off x="296862" y="254184"/>
            <a:ext cx="3756977" cy="842349"/>
          </a:xfrm>
        </p:spPr>
        <p:txBody>
          <a:bodyPr anchor="ctr">
            <a:normAutofit/>
          </a:bodyPr>
          <a:lstStyle>
            <a:lvl1pPr algn="l">
              <a:defRPr sz="2400" b="1" cap="all" baseline="0">
                <a:solidFill>
                  <a:schemeClr val="bg1"/>
                </a:solidFill>
              </a:defRPr>
            </a:lvl1pPr>
          </a:lstStyle>
          <a:p>
            <a:r>
              <a:rPr lang="fr-FR" dirty="0"/>
              <a:t>Modifiez le style du titre</a:t>
            </a:r>
          </a:p>
        </p:txBody>
      </p:sp>
      <p:sp>
        <p:nvSpPr>
          <p:cNvPr id="3" name="Sous-titre 2">
            <a:extLst>
              <a:ext uri="{FF2B5EF4-FFF2-40B4-BE49-F238E27FC236}">
                <a16:creationId xmlns:a16="http://schemas.microsoft.com/office/drawing/2014/main" id="{541AC552-A484-463C-8DBE-D45D5F583960}"/>
              </a:ext>
            </a:extLst>
          </p:cNvPr>
          <p:cNvSpPr>
            <a:spLocks noGrp="1"/>
          </p:cNvSpPr>
          <p:nvPr userDrawn="1">
            <p:ph type="subTitle" idx="1"/>
          </p:nvPr>
        </p:nvSpPr>
        <p:spPr>
          <a:xfrm>
            <a:off x="296863" y="1223299"/>
            <a:ext cx="3523298" cy="790188"/>
          </a:xfrm>
        </p:spPr>
        <p:txBody>
          <a:bodyPr anchor="ctr">
            <a:normAutofit/>
          </a:bodyPr>
          <a:lstStyle>
            <a:lvl1pPr marL="0" indent="0" algn="l">
              <a:buNone/>
              <a:defRPr sz="1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Modifiez le style des sous-titres du masque</a:t>
            </a:r>
          </a:p>
        </p:txBody>
      </p:sp>
      <p:sp>
        <p:nvSpPr>
          <p:cNvPr id="51" name="Espace réservé pour une image  50">
            <a:extLst>
              <a:ext uri="{FF2B5EF4-FFF2-40B4-BE49-F238E27FC236}">
                <a16:creationId xmlns:a16="http://schemas.microsoft.com/office/drawing/2014/main" id="{12CA633A-E6EC-46B7-868F-34C62882F6F9}"/>
              </a:ext>
            </a:extLst>
          </p:cNvPr>
          <p:cNvSpPr>
            <a:spLocks noGrp="1"/>
          </p:cNvSpPr>
          <p:nvPr>
            <p:ph type="pic" sz="quarter" idx="15"/>
          </p:nvPr>
        </p:nvSpPr>
        <p:spPr>
          <a:xfrm>
            <a:off x="3711451" y="0"/>
            <a:ext cx="3146549" cy="4635454"/>
          </a:xfrm>
          <a:custGeom>
            <a:avLst/>
            <a:gdLst>
              <a:gd name="connsiteX0" fmla="*/ 1558110 w 3146549"/>
              <a:gd name="connsiteY0" fmla="*/ 0 h 4635454"/>
              <a:gd name="connsiteX1" fmla="*/ 1559012 w 3146549"/>
              <a:gd name="connsiteY1" fmla="*/ 2420 h 4635454"/>
              <a:gd name="connsiteX2" fmla="*/ 3146549 w 3146549"/>
              <a:gd name="connsiteY2" fmla="*/ 2420 h 4635454"/>
              <a:gd name="connsiteX3" fmla="*/ 3146549 w 3146549"/>
              <a:gd name="connsiteY3" fmla="*/ 4513459 h 4635454"/>
              <a:gd name="connsiteX4" fmla="*/ 3145510 w 3146549"/>
              <a:gd name="connsiteY4" fmla="*/ 4510514 h 4635454"/>
              <a:gd name="connsiteX5" fmla="*/ 3146410 w 3146549"/>
              <a:gd name="connsiteY5" fmla="*/ 4513227 h 4635454"/>
              <a:gd name="connsiteX6" fmla="*/ 136291 w 3146549"/>
              <a:gd name="connsiteY6" fmla="*/ 3036460 h 4635454"/>
              <a:gd name="connsiteX7" fmla="*/ 1558110 w 3146549"/>
              <a:gd name="connsiteY7" fmla="*/ 0 h 4635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46549" h="4635454">
                <a:moveTo>
                  <a:pt x="1558110" y="0"/>
                </a:moveTo>
                <a:lnTo>
                  <a:pt x="1559012" y="2420"/>
                </a:lnTo>
                <a:lnTo>
                  <a:pt x="3146549" y="2420"/>
                </a:lnTo>
                <a:lnTo>
                  <a:pt x="3146549" y="4513459"/>
                </a:lnTo>
                <a:lnTo>
                  <a:pt x="3145510" y="4510514"/>
                </a:lnTo>
                <a:lnTo>
                  <a:pt x="3146410" y="4513227"/>
                </a:lnTo>
                <a:cubicBezTo>
                  <a:pt x="1908233" y="4923835"/>
                  <a:pt x="569333" y="4266970"/>
                  <a:pt x="136291" y="3036460"/>
                </a:cubicBezTo>
                <a:cubicBezTo>
                  <a:pt x="-296752" y="1805950"/>
                  <a:pt x="335673" y="455334"/>
                  <a:pt x="1558110" y="0"/>
                </a:cubicBezTo>
                <a:close/>
              </a:path>
            </a:pathLst>
          </a:custGeom>
          <a:ln>
            <a:noFill/>
          </a:ln>
          <a:effectLst>
            <a:outerShdw blurRad="50800" dist="38100" dir="10800000" algn="r" rotWithShape="0">
              <a:prstClr val="black">
                <a:alpha val="40000"/>
              </a:prstClr>
            </a:outerShdw>
          </a:effectLst>
        </p:spPr>
        <p:txBody>
          <a:bodyPr wrap="square" tIns="1332000" anchor="ctr">
            <a:noAutofit/>
          </a:bodyPr>
          <a:lstStyle>
            <a:lvl1pPr marL="0" indent="0" algn="ctr">
              <a:buNone/>
              <a:defRPr sz="1600">
                <a:solidFill>
                  <a:schemeClr val="tx1"/>
                </a:solidFill>
              </a:defRPr>
            </a:lvl1pPr>
          </a:lstStyle>
          <a:p>
            <a:endParaRPr lang="fr-FR" dirty="0"/>
          </a:p>
        </p:txBody>
      </p:sp>
      <p:sp>
        <p:nvSpPr>
          <p:cNvPr id="53" name="Arc 52">
            <a:extLst>
              <a:ext uri="{FF2B5EF4-FFF2-40B4-BE49-F238E27FC236}">
                <a16:creationId xmlns:a16="http://schemas.microsoft.com/office/drawing/2014/main" id="{BE1AA39D-9E7E-4545-8F66-D76A2478D228}"/>
              </a:ext>
            </a:extLst>
          </p:cNvPr>
          <p:cNvSpPr/>
          <p:nvPr userDrawn="1"/>
        </p:nvSpPr>
        <p:spPr>
          <a:xfrm>
            <a:off x="3527284" y="-190236"/>
            <a:ext cx="4992157" cy="4992157"/>
          </a:xfrm>
          <a:prstGeom prst="arc">
            <a:avLst>
              <a:gd name="adj1" fmla="val 4841684"/>
              <a:gd name="adj2" fmla="val 10776032"/>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74" name="Espace réservé pour une image  73">
            <a:extLst>
              <a:ext uri="{FF2B5EF4-FFF2-40B4-BE49-F238E27FC236}">
                <a16:creationId xmlns:a16="http://schemas.microsoft.com/office/drawing/2014/main" id="{3AC1ED6F-89F7-49BD-8E23-35EA4D9FF1FF}"/>
              </a:ext>
            </a:extLst>
          </p:cNvPr>
          <p:cNvSpPr>
            <a:spLocks noGrp="1"/>
          </p:cNvSpPr>
          <p:nvPr>
            <p:ph type="pic" sz="quarter" idx="17"/>
          </p:nvPr>
        </p:nvSpPr>
        <p:spPr>
          <a:xfrm>
            <a:off x="-3130" y="6438688"/>
            <a:ext cx="2880878" cy="3467312"/>
          </a:xfrm>
          <a:custGeom>
            <a:avLst/>
            <a:gdLst>
              <a:gd name="connsiteX0" fmla="*/ 872066 w 2880878"/>
              <a:gd name="connsiteY0" fmla="*/ 1351 h 3467312"/>
              <a:gd name="connsiteX1" fmla="*/ 2558359 w 2880878"/>
              <a:gd name="connsiteY1" fmla="*/ 865760 h 3467312"/>
              <a:gd name="connsiteX2" fmla="*/ 2275611 w 2880878"/>
              <a:gd name="connsiteY2" fmla="*/ 3340981 h 3467312"/>
              <a:gd name="connsiteX3" fmla="*/ 2133635 w 2880878"/>
              <a:gd name="connsiteY3" fmla="*/ 3462641 h 3467312"/>
              <a:gd name="connsiteX4" fmla="*/ 2136730 w 2880878"/>
              <a:gd name="connsiteY4" fmla="*/ 3467312 h 3467312"/>
              <a:gd name="connsiteX5" fmla="*/ 3130 w 2880878"/>
              <a:gd name="connsiteY5" fmla="*/ 3467312 h 3467312"/>
              <a:gd name="connsiteX6" fmla="*/ 3130 w 2880878"/>
              <a:gd name="connsiteY6" fmla="*/ 252686 h 3467312"/>
              <a:gd name="connsiteX7" fmla="*/ 0 w 2880878"/>
              <a:gd name="connsiteY7" fmla="*/ 247099 h 3467312"/>
              <a:gd name="connsiteX8" fmla="*/ 872066 w 2880878"/>
              <a:gd name="connsiteY8" fmla="*/ 1351 h 34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80878" h="3467312">
                <a:moveTo>
                  <a:pt x="872066" y="1351"/>
                </a:moveTo>
                <a:cubicBezTo>
                  <a:pt x="1526185" y="-23123"/>
                  <a:pt x="2173638" y="285655"/>
                  <a:pt x="2558359" y="865760"/>
                </a:cubicBezTo>
                <a:cubicBezTo>
                  <a:pt x="3082979" y="1656813"/>
                  <a:pt x="2952739" y="2701630"/>
                  <a:pt x="2275611" y="3340981"/>
                </a:cubicBezTo>
                <a:lnTo>
                  <a:pt x="2133635" y="3462641"/>
                </a:lnTo>
                <a:lnTo>
                  <a:pt x="2136730" y="3467312"/>
                </a:lnTo>
                <a:lnTo>
                  <a:pt x="3130" y="3467312"/>
                </a:lnTo>
                <a:lnTo>
                  <a:pt x="3130" y="252686"/>
                </a:lnTo>
                <a:lnTo>
                  <a:pt x="0" y="247099"/>
                </a:lnTo>
                <a:cubicBezTo>
                  <a:pt x="276034" y="92453"/>
                  <a:pt x="574739" y="12475"/>
                  <a:pt x="872066" y="1351"/>
                </a:cubicBezTo>
                <a:close/>
              </a:path>
            </a:pathLst>
          </a:custGeom>
          <a:ln>
            <a:noFill/>
          </a:ln>
          <a:effectLst>
            <a:outerShdw blurRad="50800" dist="38100" algn="l" rotWithShape="0">
              <a:prstClr val="black">
                <a:alpha val="40000"/>
              </a:prstClr>
            </a:outerShdw>
          </a:effectLst>
        </p:spPr>
        <p:txBody>
          <a:bodyPr wrap="square" bIns="1440000" anchor="ctr">
            <a:noAutofit/>
          </a:bodyPr>
          <a:lstStyle>
            <a:lvl1pPr marL="0" indent="0" algn="ctr">
              <a:buNone/>
              <a:defRPr sz="1600">
                <a:solidFill>
                  <a:schemeClr val="tx1"/>
                </a:solidFill>
              </a:defRPr>
            </a:lvl1pPr>
          </a:lstStyle>
          <a:p>
            <a:endParaRPr lang="fr-FR" dirty="0"/>
          </a:p>
        </p:txBody>
      </p:sp>
      <p:sp>
        <p:nvSpPr>
          <p:cNvPr id="75" name="Arc 74">
            <a:extLst>
              <a:ext uri="{FF2B5EF4-FFF2-40B4-BE49-F238E27FC236}">
                <a16:creationId xmlns:a16="http://schemas.microsoft.com/office/drawing/2014/main" id="{97F3B40C-EB70-4694-9F31-EFD3C1B1C785}"/>
              </a:ext>
            </a:extLst>
          </p:cNvPr>
          <p:cNvSpPr/>
          <p:nvPr userDrawn="1"/>
        </p:nvSpPr>
        <p:spPr>
          <a:xfrm>
            <a:off x="-1135851" y="6232597"/>
            <a:ext cx="4217817" cy="4217817"/>
          </a:xfrm>
          <a:prstGeom prst="arc">
            <a:avLst>
              <a:gd name="adj1" fmla="val 15278029"/>
              <a:gd name="adj2" fmla="val 1793800"/>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8" name="Espace réservé du texte 77">
            <a:extLst>
              <a:ext uri="{FF2B5EF4-FFF2-40B4-BE49-F238E27FC236}">
                <a16:creationId xmlns:a16="http://schemas.microsoft.com/office/drawing/2014/main" id="{F6C8A281-F19D-4FFA-84D9-54F8E50ADFF2}"/>
              </a:ext>
            </a:extLst>
          </p:cNvPr>
          <p:cNvSpPr>
            <a:spLocks noGrp="1"/>
          </p:cNvSpPr>
          <p:nvPr>
            <p:ph type="body" sz="quarter" idx="18"/>
          </p:nvPr>
        </p:nvSpPr>
        <p:spPr>
          <a:xfrm>
            <a:off x="296863" y="2194687"/>
            <a:ext cx="2880000" cy="4037909"/>
          </a:xfrm>
        </p:spPr>
        <p:txBody>
          <a:bodyPr>
            <a:normAutofit/>
          </a:bodyPr>
          <a:lstStyle>
            <a:lvl1pPr marL="0" indent="0">
              <a:spcBef>
                <a:spcPts val="0"/>
              </a:spcBef>
              <a:spcAft>
                <a:spcPts val="1800"/>
              </a:spcAft>
              <a:buNone/>
              <a:defRPr sz="1800" b="1" cap="all" baseline="0">
                <a:solidFill>
                  <a:schemeClr val="accent1"/>
                </a:solidFill>
                <a:latin typeface="+mj-lt"/>
              </a:defRPr>
            </a:lvl1pPr>
            <a:lvl2pPr marL="0" indent="0">
              <a:spcBef>
                <a:spcPts val="0"/>
              </a:spcBef>
              <a:spcAft>
                <a:spcPts val="1800"/>
              </a:spcAft>
              <a:buClr>
                <a:schemeClr val="accent1"/>
              </a:buClr>
              <a:buSzPct val="120000"/>
              <a:buFont typeface="+mj-lt"/>
              <a:buNone/>
              <a:defRPr sz="1300">
                <a:solidFill>
                  <a:schemeClr val="tx2"/>
                </a:solidFill>
              </a:defRPr>
            </a:lvl2pPr>
            <a:lvl3pPr marL="0" indent="0">
              <a:spcBef>
                <a:spcPts val="0"/>
              </a:spcBef>
              <a:spcAft>
                <a:spcPts val="1800"/>
              </a:spcAft>
              <a:buNone/>
              <a:defRPr sz="1300">
                <a:solidFill>
                  <a:schemeClr val="tx2">
                    <a:lumMod val="60000"/>
                    <a:lumOff val="40000"/>
                  </a:schemeClr>
                </a:solidFill>
              </a:defRPr>
            </a:lvl3pPr>
            <a:lvl4pPr marL="1371600" indent="0">
              <a:buNone/>
              <a:defRPr/>
            </a:lvl4pPr>
            <a:lvl5pPr marL="1828800" indent="0">
              <a:buNone/>
              <a:defRPr/>
            </a:lvl5pPr>
          </a:lstStyle>
          <a:p>
            <a:pPr lvl="0"/>
            <a:r>
              <a:rPr lang="fr-FR" dirty="0"/>
              <a:t>Modifier les styles du texte du masque</a:t>
            </a:r>
          </a:p>
          <a:p>
            <a:pPr lvl="1"/>
            <a:r>
              <a:rPr lang="fr-FR" dirty="0"/>
              <a:t>Deuxième niveau</a:t>
            </a:r>
          </a:p>
          <a:p>
            <a:pPr lvl="2"/>
            <a:r>
              <a:rPr lang="fr-FR" dirty="0"/>
              <a:t>Troisième niveau</a:t>
            </a:r>
          </a:p>
        </p:txBody>
      </p:sp>
      <p:sp>
        <p:nvSpPr>
          <p:cNvPr id="79" name="Espace réservé du texte 77">
            <a:extLst>
              <a:ext uri="{FF2B5EF4-FFF2-40B4-BE49-F238E27FC236}">
                <a16:creationId xmlns:a16="http://schemas.microsoft.com/office/drawing/2014/main" id="{FB9917CD-777D-45A0-A31A-F3B66811617C}"/>
              </a:ext>
            </a:extLst>
          </p:cNvPr>
          <p:cNvSpPr>
            <a:spLocks noGrp="1"/>
          </p:cNvSpPr>
          <p:nvPr>
            <p:ph type="body" sz="quarter" idx="19"/>
          </p:nvPr>
        </p:nvSpPr>
        <p:spPr>
          <a:xfrm>
            <a:off x="3681137" y="5056106"/>
            <a:ext cx="2880000" cy="4361028"/>
          </a:xfrm>
        </p:spPr>
        <p:txBody>
          <a:bodyPr>
            <a:normAutofit/>
          </a:bodyPr>
          <a:lstStyle>
            <a:lvl1pPr marL="0" indent="0">
              <a:spcBef>
                <a:spcPts val="0"/>
              </a:spcBef>
              <a:spcAft>
                <a:spcPts val="1800"/>
              </a:spcAft>
              <a:buNone/>
              <a:defRPr sz="1800" b="1" cap="all" baseline="0">
                <a:solidFill>
                  <a:schemeClr val="accent1"/>
                </a:solidFill>
                <a:latin typeface="+mj-lt"/>
              </a:defRPr>
            </a:lvl1pPr>
            <a:lvl2pPr marL="0" indent="0">
              <a:spcBef>
                <a:spcPts val="0"/>
              </a:spcBef>
              <a:spcAft>
                <a:spcPts val="1800"/>
              </a:spcAft>
              <a:buClr>
                <a:schemeClr val="accent1"/>
              </a:buClr>
              <a:buSzPct val="120000"/>
              <a:buFont typeface="+mj-lt"/>
              <a:buNone/>
              <a:defRPr sz="1300">
                <a:solidFill>
                  <a:schemeClr val="tx2"/>
                </a:solidFill>
              </a:defRPr>
            </a:lvl2pPr>
            <a:lvl3pPr marL="0" indent="0">
              <a:spcBef>
                <a:spcPts val="0"/>
              </a:spcBef>
              <a:spcAft>
                <a:spcPts val="1800"/>
              </a:spcAft>
              <a:buNone/>
              <a:defRPr sz="1300">
                <a:solidFill>
                  <a:schemeClr val="tx2">
                    <a:lumMod val="60000"/>
                    <a:lumOff val="40000"/>
                  </a:schemeClr>
                </a:solidFill>
              </a:defRPr>
            </a:lvl3pPr>
            <a:lvl4pPr marL="1371600" indent="0">
              <a:buNone/>
              <a:defRPr/>
            </a:lvl4pPr>
            <a:lvl5pPr marL="1828800" indent="0">
              <a:buNone/>
              <a:defRPr/>
            </a:lvl5pPr>
          </a:lstStyle>
          <a:p>
            <a:pPr lvl="0"/>
            <a:r>
              <a:rPr lang="fr-FR" dirty="0"/>
              <a:t>Modifier les styles du texte du masque</a:t>
            </a:r>
          </a:p>
          <a:p>
            <a:pPr lvl="1"/>
            <a:r>
              <a:rPr lang="fr-FR" dirty="0"/>
              <a:t>Deuxième niveau</a:t>
            </a:r>
          </a:p>
          <a:p>
            <a:pPr lvl="2"/>
            <a:r>
              <a:rPr lang="fr-FR" dirty="0"/>
              <a:t>Troisième niveau</a:t>
            </a:r>
          </a:p>
        </p:txBody>
      </p:sp>
      <p:cxnSp>
        <p:nvCxnSpPr>
          <p:cNvPr id="44" name="Connecteur droit 43">
            <a:extLst>
              <a:ext uri="{FF2B5EF4-FFF2-40B4-BE49-F238E27FC236}">
                <a16:creationId xmlns:a16="http://schemas.microsoft.com/office/drawing/2014/main" id="{57B229E1-E293-4FFF-8773-22132E85A93C}"/>
              </a:ext>
            </a:extLst>
          </p:cNvPr>
          <p:cNvCxnSpPr>
            <a:cxnSpLocks/>
          </p:cNvCxnSpPr>
          <p:nvPr userDrawn="1"/>
        </p:nvCxnSpPr>
        <p:spPr>
          <a:xfrm flipH="1">
            <a:off x="404814" y="1223300"/>
            <a:ext cx="668206"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45" name="Espace réservé pour une image  4">
            <a:extLst>
              <a:ext uri="{FF2B5EF4-FFF2-40B4-BE49-F238E27FC236}">
                <a16:creationId xmlns:a16="http://schemas.microsoft.com/office/drawing/2014/main" id="{CB1B47DD-36BC-4ACD-8090-04E12E8A456D}"/>
              </a:ext>
            </a:extLst>
          </p:cNvPr>
          <p:cNvSpPr>
            <a:spLocks noGrp="1" noChangeAspect="1"/>
          </p:cNvSpPr>
          <p:nvPr>
            <p:ph type="pic" sz="quarter" idx="26" hasCustomPrompt="1"/>
          </p:nvPr>
        </p:nvSpPr>
        <p:spPr>
          <a:xfrm>
            <a:off x="3428119" y="9417134"/>
            <a:ext cx="1433995" cy="483216"/>
          </a:xfrm>
        </p:spPr>
        <p:txBody>
          <a:bodyPr lIns="0" rIns="0" anchor="ctr">
            <a:noAutofit/>
          </a:bodyPr>
          <a:lstStyle>
            <a:lvl1pPr marL="0" indent="0">
              <a:buNone/>
              <a:defRPr sz="1200">
                <a:solidFill>
                  <a:schemeClr val="tx1"/>
                </a:solidFill>
              </a:defRPr>
            </a:lvl1pPr>
          </a:lstStyle>
          <a:p>
            <a:r>
              <a:rPr lang="fr-FR" dirty="0"/>
              <a:t>Logo</a:t>
            </a:r>
          </a:p>
        </p:txBody>
      </p:sp>
      <p:pic>
        <p:nvPicPr>
          <p:cNvPr id="46" name="Image 4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83653" y="9549740"/>
            <a:ext cx="1332000" cy="211067"/>
          </a:xfrm>
          <a:prstGeom prst="rect">
            <a:avLst/>
          </a:prstGeom>
        </p:spPr>
      </p:pic>
    </p:spTree>
    <p:extLst>
      <p:ext uri="{BB962C8B-B14F-4D97-AF65-F5344CB8AC3E}">
        <p14:creationId xmlns:p14="http://schemas.microsoft.com/office/powerpoint/2010/main" val="3265720204"/>
      </p:ext>
    </p:extLst>
  </p:cSld>
  <p:clrMapOvr>
    <a:masterClrMapping/>
  </p:clrMapOvr>
  <p:extLst>
    <p:ext uri="{DCECCB84-F9BA-43D5-87BE-67443E8EF086}">
      <p15:sldGuideLst xmlns:p15="http://schemas.microsoft.com/office/powerpoint/2012/main">
        <p15:guide id="1" orient="horz" pos="3120">
          <p15:clr>
            <a:srgbClr val="FBAE40"/>
          </p15:clr>
        </p15:guide>
        <p15:guide id="2" pos="2160">
          <p15:clr>
            <a:srgbClr val="FBAE40"/>
          </p15:clr>
        </p15:guide>
        <p15:guide id="3" pos="187">
          <p15:clr>
            <a:srgbClr val="FBAE40"/>
          </p15:clr>
        </p15:guide>
        <p15:guide id="4" pos="4133">
          <p15:clr>
            <a:srgbClr val="FBAE40"/>
          </p15:clr>
        </p15:guide>
        <p15:guide id="5" pos="255">
          <p15:clr>
            <a:srgbClr val="FBAE40"/>
          </p15:clr>
        </p15:guide>
        <p15:guide id="6" pos="4065">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ro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9200379-C917-42A6-9A2A-B06057C051E8}"/>
              </a:ext>
            </a:extLst>
          </p:cNvPr>
          <p:cNvSpPr/>
          <p:nvPr userDrawn="1"/>
        </p:nvSpPr>
        <p:spPr>
          <a:xfrm>
            <a:off x="0" y="-1"/>
            <a:ext cx="6858000" cy="2013488"/>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EF2D5A82-8D77-45E6-AA23-B540A290A711}"/>
              </a:ext>
            </a:extLst>
          </p:cNvPr>
          <p:cNvSpPr>
            <a:spLocks noGrp="1"/>
          </p:cNvSpPr>
          <p:nvPr userDrawn="1">
            <p:ph type="ctrTitle"/>
          </p:nvPr>
        </p:nvSpPr>
        <p:spPr>
          <a:xfrm>
            <a:off x="296862" y="254184"/>
            <a:ext cx="3756977" cy="842349"/>
          </a:xfrm>
        </p:spPr>
        <p:txBody>
          <a:bodyPr anchor="ctr">
            <a:normAutofit/>
          </a:bodyPr>
          <a:lstStyle>
            <a:lvl1pPr algn="l">
              <a:defRPr sz="2400" b="1" cap="all" baseline="0">
                <a:solidFill>
                  <a:schemeClr val="bg1"/>
                </a:solidFill>
              </a:defRPr>
            </a:lvl1pPr>
          </a:lstStyle>
          <a:p>
            <a:r>
              <a:rPr lang="fr-FR" dirty="0"/>
              <a:t>Modifiez le style du titre</a:t>
            </a:r>
          </a:p>
        </p:txBody>
      </p:sp>
      <p:sp>
        <p:nvSpPr>
          <p:cNvPr id="3" name="Sous-titre 2">
            <a:extLst>
              <a:ext uri="{FF2B5EF4-FFF2-40B4-BE49-F238E27FC236}">
                <a16:creationId xmlns:a16="http://schemas.microsoft.com/office/drawing/2014/main" id="{541AC552-A484-463C-8DBE-D45D5F583960}"/>
              </a:ext>
            </a:extLst>
          </p:cNvPr>
          <p:cNvSpPr>
            <a:spLocks noGrp="1"/>
          </p:cNvSpPr>
          <p:nvPr userDrawn="1">
            <p:ph type="subTitle" idx="1"/>
          </p:nvPr>
        </p:nvSpPr>
        <p:spPr>
          <a:xfrm>
            <a:off x="296863" y="1223299"/>
            <a:ext cx="3523298" cy="790188"/>
          </a:xfrm>
        </p:spPr>
        <p:txBody>
          <a:bodyPr anchor="ctr">
            <a:normAutofit/>
          </a:bodyPr>
          <a:lstStyle>
            <a:lvl1pPr marL="0" indent="0" algn="l">
              <a:buNone/>
              <a:defRPr sz="1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Modifiez le style des sous-titres du masque</a:t>
            </a:r>
          </a:p>
        </p:txBody>
      </p:sp>
      <p:sp>
        <p:nvSpPr>
          <p:cNvPr id="51" name="Espace réservé pour une image  50">
            <a:extLst>
              <a:ext uri="{FF2B5EF4-FFF2-40B4-BE49-F238E27FC236}">
                <a16:creationId xmlns:a16="http://schemas.microsoft.com/office/drawing/2014/main" id="{12CA633A-E6EC-46B7-868F-34C62882F6F9}"/>
              </a:ext>
            </a:extLst>
          </p:cNvPr>
          <p:cNvSpPr>
            <a:spLocks noGrp="1"/>
          </p:cNvSpPr>
          <p:nvPr>
            <p:ph type="pic" sz="quarter" idx="15"/>
          </p:nvPr>
        </p:nvSpPr>
        <p:spPr>
          <a:xfrm>
            <a:off x="3711451" y="0"/>
            <a:ext cx="3146549" cy="4635454"/>
          </a:xfrm>
          <a:custGeom>
            <a:avLst/>
            <a:gdLst>
              <a:gd name="connsiteX0" fmla="*/ 1558110 w 3146549"/>
              <a:gd name="connsiteY0" fmla="*/ 0 h 4635454"/>
              <a:gd name="connsiteX1" fmla="*/ 1559012 w 3146549"/>
              <a:gd name="connsiteY1" fmla="*/ 2420 h 4635454"/>
              <a:gd name="connsiteX2" fmla="*/ 3146549 w 3146549"/>
              <a:gd name="connsiteY2" fmla="*/ 2420 h 4635454"/>
              <a:gd name="connsiteX3" fmla="*/ 3146549 w 3146549"/>
              <a:gd name="connsiteY3" fmla="*/ 4513459 h 4635454"/>
              <a:gd name="connsiteX4" fmla="*/ 3145510 w 3146549"/>
              <a:gd name="connsiteY4" fmla="*/ 4510514 h 4635454"/>
              <a:gd name="connsiteX5" fmla="*/ 3146410 w 3146549"/>
              <a:gd name="connsiteY5" fmla="*/ 4513227 h 4635454"/>
              <a:gd name="connsiteX6" fmla="*/ 136291 w 3146549"/>
              <a:gd name="connsiteY6" fmla="*/ 3036460 h 4635454"/>
              <a:gd name="connsiteX7" fmla="*/ 1558110 w 3146549"/>
              <a:gd name="connsiteY7" fmla="*/ 0 h 4635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46549" h="4635454">
                <a:moveTo>
                  <a:pt x="1558110" y="0"/>
                </a:moveTo>
                <a:lnTo>
                  <a:pt x="1559012" y="2420"/>
                </a:lnTo>
                <a:lnTo>
                  <a:pt x="3146549" y="2420"/>
                </a:lnTo>
                <a:lnTo>
                  <a:pt x="3146549" y="4513459"/>
                </a:lnTo>
                <a:lnTo>
                  <a:pt x="3145510" y="4510514"/>
                </a:lnTo>
                <a:lnTo>
                  <a:pt x="3146410" y="4513227"/>
                </a:lnTo>
                <a:cubicBezTo>
                  <a:pt x="1908233" y="4923835"/>
                  <a:pt x="569333" y="4266970"/>
                  <a:pt x="136291" y="3036460"/>
                </a:cubicBezTo>
                <a:cubicBezTo>
                  <a:pt x="-296752" y="1805950"/>
                  <a:pt x="335673" y="455334"/>
                  <a:pt x="1558110" y="0"/>
                </a:cubicBezTo>
                <a:close/>
              </a:path>
            </a:pathLst>
          </a:custGeom>
          <a:ln>
            <a:noFill/>
          </a:ln>
          <a:effectLst>
            <a:outerShdw blurRad="50800" dist="38100" dir="10800000" algn="r" rotWithShape="0">
              <a:prstClr val="black">
                <a:alpha val="40000"/>
              </a:prstClr>
            </a:outerShdw>
          </a:effectLst>
        </p:spPr>
        <p:txBody>
          <a:bodyPr wrap="square" tIns="1332000" anchor="ctr">
            <a:noAutofit/>
          </a:bodyPr>
          <a:lstStyle>
            <a:lvl1pPr marL="0" indent="0" algn="ctr">
              <a:buNone/>
              <a:defRPr sz="1600">
                <a:solidFill>
                  <a:schemeClr val="tx1"/>
                </a:solidFill>
              </a:defRPr>
            </a:lvl1pPr>
          </a:lstStyle>
          <a:p>
            <a:endParaRPr lang="fr-FR" dirty="0"/>
          </a:p>
        </p:txBody>
      </p:sp>
      <p:sp>
        <p:nvSpPr>
          <p:cNvPr id="53" name="Arc 52">
            <a:extLst>
              <a:ext uri="{FF2B5EF4-FFF2-40B4-BE49-F238E27FC236}">
                <a16:creationId xmlns:a16="http://schemas.microsoft.com/office/drawing/2014/main" id="{BE1AA39D-9E7E-4545-8F66-D76A2478D228}"/>
              </a:ext>
            </a:extLst>
          </p:cNvPr>
          <p:cNvSpPr/>
          <p:nvPr userDrawn="1"/>
        </p:nvSpPr>
        <p:spPr>
          <a:xfrm>
            <a:off x="3527284" y="-190236"/>
            <a:ext cx="4992157" cy="4992157"/>
          </a:xfrm>
          <a:prstGeom prst="arc">
            <a:avLst>
              <a:gd name="adj1" fmla="val 4841684"/>
              <a:gd name="adj2" fmla="val 10776032"/>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74" name="Espace réservé pour une image  73">
            <a:extLst>
              <a:ext uri="{FF2B5EF4-FFF2-40B4-BE49-F238E27FC236}">
                <a16:creationId xmlns:a16="http://schemas.microsoft.com/office/drawing/2014/main" id="{3AC1ED6F-89F7-49BD-8E23-35EA4D9FF1FF}"/>
              </a:ext>
            </a:extLst>
          </p:cNvPr>
          <p:cNvSpPr>
            <a:spLocks noGrp="1"/>
          </p:cNvSpPr>
          <p:nvPr>
            <p:ph type="pic" sz="quarter" idx="17"/>
          </p:nvPr>
        </p:nvSpPr>
        <p:spPr>
          <a:xfrm>
            <a:off x="-3130" y="6438688"/>
            <a:ext cx="2880878" cy="3467312"/>
          </a:xfrm>
          <a:custGeom>
            <a:avLst/>
            <a:gdLst>
              <a:gd name="connsiteX0" fmla="*/ 872066 w 2880878"/>
              <a:gd name="connsiteY0" fmla="*/ 1351 h 3467312"/>
              <a:gd name="connsiteX1" fmla="*/ 2558359 w 2880878"/>
              <a:gd name="connsiteY1" fmla="*/ 865760 h 3467312"/>
              <a:gd name="connsiteX2" fmla="*/ 2275611 w 2880878"/>
              <a:gd name="connsiteY2" fmla="*/ 3340981 h 3467312"/>
              <a:gd name="connsiteX3" fmla="*/ 2133635 w 2880878"/>
              <a:gd name="connsiteY3" fmla="*/ 3462641 h 3467312"/>
              <a:gd name="connsiteX4" fmla="*/ 2136730 w 2880878"/>
              <a:gd name="connsiteY4" fmla="*/ 3467312 h 3467312"/>
              <a:gd name="connsiteX5" fmla="*/ 3130 w 2880878"/>
              <a:gd name="connsiteY5" fmla="*/ 3467312 h 3467312"/>
              <a:gd name="connsiteX6" fmla="*/ 3130 w 2880878"/>
              <a:gd name="connsiteY6" fmla="*/ 252686 h 3467312"/>
              <a:gd name="connsiteX7" fmla="*/ 0 w 2880878"/>
              <a:gd name="connsiteY7" fmla="*/ 247099 h 3467312"/>
              <a:gd name="connsiteX8" fmla="*/ 872066 w 2880878"/>
              <a:gd name="connsiteY8" fmla="*/ 1351 h 34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80878" h="3467312">
                <a:moveTo>
                  <a:pt x="872066" y="1351"/>
                </a:moveTo>
                <a:cubicBezTo>
                  <a:pt x="1526185" y="-23123"/>
                  <a:pt x="2173638" y="285655"/>
                  <a:pt x="2558359" y="865760"/>
                </a:cubicBezTo>
                <a:cubicBezTo>
                  <a:pt x="3082979" y="1656813"/>
                  <a:pt x="2952739" y="2701630"/>
                  <a:pt x="2275611" y="3340981"/>
                </a:cubicBezTo>
                <a:lnTo>
                  <a:pt x="2133635" y="3462641"/>
                </a:lnTo>
                <a:lnTo>
                  <a:pt x="2136730" y="3467312"/>
                </a:lnTo>
                <a:lnTo>
                  <a:pt x="3130" y="3467312"/>
                </a:lnTo>
                <a:lnTo>
                  <a:pt x="3130" y="252686"/>
                </a:lnTo>
                <a:lnTo>
                  <a:pt x="0" y="247099"/>
                </a:lnTo>
                <a:cubicBezTo>
                  <a:pt x="276034" y="92453"/>
                  <a:pt x="574739" y="12475"/>
                  <a:pt x="872066" y="1351"/>
                </a:cubicBezTo>
                <a:close/>
              </a:path>
            </a:pathLst>
          </a:custGeom>
          <a:ln>
            <a:noFill/>
          </a:ln>
          <a:effectLst>
            <a:outerShdw blurRad="50800" dist="38100" algn="l" rotWithShape="0">
              <a:prstClr val="black">
                <a:alpha val="40000"/>
              </a:prstClr>
            </a:outerShdw>
          </a:effectLst>
        </p:spPr>
        <p:txBody>
          <a:bodyPr wrap="square" bIns="1440000" anchor="ctr">
            <a:noAutofit/>
          </a:bodyPr>
          <a:lstStyle>
            <a:lvl1pPr marL="0" indent="0" algn="ctr">
              <a:buNone/>
              <a:defRPr sz="1600">
                <a:solidFill>
                  <a:schemeClr val="tx1"/>
                </a:solidFill>
              </a:defRPr>
            </a:lvl1pPr>
          </a:lstStyle>
          <a:p>
            <a:endParaRPr lang="fr-FR" dirty="0"/>
          </a:p>
        </p:txBody>
      </p:sp>
      <p:sp>
        <p:nvSpPr>
          <p:cNvPr id="75" name="Arc 74">
            <a:extLst>
              <a:ext uri="{FF2B5EF4-FFF2-40B4-BE49-F238E27FC236}">
                <a16:creationId xmlns:a16="http://schemas.microsoft.com/office/drawing/2014/main" id="{97F3B40C-EB70-4694-9F31-EFD3C1B1C785}"/>
              </a:ext>
            </a:extLst>
          </p:cNvPr>
          <p:cNvSpPr/>
          <p:nvPr userDrawn="1"/>
        </p:nvSpPr>
        <p:spPr>
          <a:xfrm>
            <a:off x="-1135851" y="6232597"/>
            <a:ext cx="4217817" cy="4217817"/>
          </a:xfrm>
          <a:prstGeom prst="arc">
            <a:avLst>
              <a:gd name="adj1" fmla="val 15278029"/>
              <a:gd name="adj2" fmla="val 1793800"/>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8" name="Espace réservé du texte 77">
            <a:extLst>
              <a:ext uri="{FF2B5EF4-FFF2-40B4-BE49-F238E27FC236}">
                <a16:creationId xmlns:a16="http://schemas.microsoft.com/office/drawing/2014/main" id="{F6C8A281-F19D-4FFA-84D9-54F8E50ADFF2}"/>
              </a:ext>
            </a:extLst>
          </p:cNvPr>
          <p:cNvSpPr>
            <a:spLocks noGrp="1"/>
          </p:cNvSpPr>
          <p:nvPr>
            <p:ph type="body" sz="quarter" idx="18"/>
          </p:nvPr>
        </p:nvSpPr>
        <p:spPr>
          <a:xfrm>
            <a:off x="296863" y="2194687"/>
            <a:ext cx="2880000" cy="4037909"/>
          </a:xfrm>
        </p:spPr>
        <p:txBody>
          <a:bodyPr>
            <a:normAutofit/>
          </a:bodyPr>
          <a:lstStyle>
            <a:lvl1pPr marL="0" indent="0">
              <a:spcBef>
                <a:spcPts val="0"/>
              </a:spcBef>
              <a:spcAft>
                <a:spcPts val="1800"/>
              </a:spcAft>
              <a:buNone/>
              <a:defRPr sz="1800" b="1" cap="all" baseline="0">
                <a:solidFill>
                  <a:schemeClr val="accent1"/>
                </a:solidFill>
                <a:latin typeface="+mj-lt"/>
              </a:defRPr>
            </a:lvl1pPr>
            <a:lvl2pPr marL="0" indent="0">
              <a:spcBef>
                <a:spcPts val="0"/>
              </a:spcBef>
              <a:spcAft>
                <a:spcPts val="1800"/>
              </a:spcAft>
              <a:buClr>
                <a:schemeClr val="accent1"/>
              </a:buClr>
              <a:buSzPct val="120000"/>
              <a:buFont typeface="+mj-lt"/>
              <a:buNone/>
              <a:defRPr sz="1300">
                <a:solidFill>
                  <a:schemeClr val="tx2"/>
                </a:solidFill>
              </a:defRPr>
            </a:lvl2pPr>
            <a:lvl3pPr marL="0" indent="0">
              <a:spcBef>
                <a:spcPts val="0"/>
              </a:spcBef>
              <a:spcAft>
                <a:spcPts val="1800"/>
              </a:spcAft>
              <a:buNone/>
              <a:defRPr sz="1300">
                <a:solidFill>
                  <a:schemeClr val="tx2">
                    <a:lumMod val="60000"/>
                    <a:lumOff val="40000"/>
                  </a:schemeClr>
                </a:solidFill>
              </a:defRPr>
            </a:lvl3pPr>
            <a:lvl4pPr marL="1371600" indent="0">
              <a:buNone/>
              <a:defRPr/>
            </a:lvl4pPr>
            <a:lvl5pPr marL="1828800" indent="0">
              <a:buNone/>
              <a:defRPr/>
            </a:lvl5pPr>
          </a:lstStyle>
          <a:p>
            <a:pPr lvl="0"/>
            <a:r>
              <a:rPr lang="fr-FR" dirty="0"/>
              <a:t>Modifier les styles du texte du masque</a:t>
            </a:r>
          </a:p>
          <a:p>
            <a:pPr lvl="1"/>
            <a:r>
              <a:rPr lang="fr-FR" dirty="0"/>
              <a:t>Deuxième niveau</a:t>
            </a:r>
          </a:p>
          <a:p>
            <a:pPr lvl="2"/>
            <a:r>
              <a:rPr lang="fr-FR" dirty="0"/>
              <a:t>Troisième niveau</a:t>
            </a:r>
          </a:p>
        </p:txBody>
      </p:sp>
      <p:sp>
        <p:nvSpPr>
          <p:cNvPr id="79" name="Espace réservé du texte 77">
            <a:extLst>
              <a:ext uri="{FF2B5EF4-FFF2-40B4-BE49-F238E27FC236}">
                <a16:creationId xmlns:a16="http://schemas.microsoft.com/office/drawing/2014/main" id="{FB9917CD-777D-45A0-A31A-F3B66811617C}"/>
              </a:ext>
            </a:extLst>
          </p:cNvPr>
          <p:cNvSpPr>
            <a:spLocks noGrp="1"/>
          </p:cNvSpPr>
          <p:nvPr>
            <p:ph type="body" sz="quarter" idx="19"/>
          </p:nvPr>
        </p:nvSpPr>
        <p:spPr>
          <a:xfrm>
            <a:off x="3681137" y="5056106"/>
            <a:ext cx="2880000" cy="4361028"/>
          </a:xfrm>
        </p:spPr>
        <p:txBody>
          <a:bodyPr>
            <a:normAutofit/>
          </a:bodyPr>
          <a:lstStyle>
            <a:lvl1pPr marL="0" indent="0">
              <a:spcBef>
                <a:spcPts val="0"/>
              </a:spcBef>
              <a:spcAft>
                <a:spcPts val="1800"/>
              </a:spcAft>
              <a:buNone/>
              <a:defRPr sz="1800" b="1" cap="all" baseline="0">
                <a:solidFill>
                  <a:schemeClr val="accent1"/>
                </a:solidFill>
                <a:latin typeface="+mj-lt"/>
              </a:defRPr>
            </a:lvl1pPr>
            <a:lvl2pPr marL="0" indent="0">
              <a:spcBef>
                <a:spcPts val="0"/>
              </a:spcBef>
              <a:spcAft>
                <a:spcPts val="1800"/>
              </a:spcAft>
              <a:buClr>
                <a:schemeClr val="accent1"/>
              </a:buClr>
              <a:buSzPct val="120000"/>
              <a:buFont typeface="+mj-lt"/>
              <a:buNone/>
              <a:defRPr sz="1300">
                <a:solidFill>
                  <a:schemeClr val="tx2"/>
                </a:solidFill>
              </a:defRPr>
            </a:lvl2pPr>
            <a:lvl3pPr marL="0" indent="0">
              <a:spcBef>
                <a:spcPts val="0"/>
              </a:spcBef>
              <a:spcAft>
                <a:spcPts val="1800"/>
              </a:spcAft>
              <a:buNone/>
              <a:defRPr sz="1300">
                <a:solidFill>
                  <a:schemeClr val="tx2">
                    <a:lumMod val="60000"/>
                    <a:lumOff val="40000"/>
                  </a:schemeClr>
                </a:solidFill>
              </a:defRPr>
            </a:lvl3pPr>
            <a:lvl4pPr marL="1371600" indent="0">
              <a:buNone/>
              <a:defRPr/>
            </a:lvl4pPr>
            <a:lvl5pPr marL="1828800" indent="0">
              <a:buNone/>
              <a:defRPr/>
            </a:lvl5pPr>
          </a:lstStyle>
          <a:p>
            <a:pPr lvl="0"/>
            <a:r>
              <a:rPr lang="fr-FR" dirty="0"/>
              <a:t>Modifier les styles du texte du masque</a:t>
            </a:r>
          </a:p>
          <a:p>
            <a:pPr lvl="1"/>
            <a:r>
              <a:rPr lang="fr-FR" dirty="0"/>
              <a:t>Deuxième niveau</a:t>
            </a:r>
          </a:p>
          <a:p>
            <a:pPr lvl="2"/>
            <a:r>
              <a:rPr lang="fr-FR" dirty="0"/>
              <a:t>Troisième niveau</a:t>
            </a:r>
          </a:p>
        </p:txBody>
      </p:sp>
      <p:cxnSp>
        <p:nvCxnSpPr>
          <p:cNvPr id="44" name="Connecteur droit 43">
            <a:extLst>
              <a:ext uri="{FF2B5EF4-FFF2-40B4-BE49-F238E27FC236}">
                <a16:creationId xmlns:a16="http://schemas.microsoft.com/office/drawing/2014/main" id="{57B229E1-E293-4FFF-8773-22132E85A93C}"/>
              </a:ext>
            </a:extLst>
          </p:cNvPr>
          <p:cNvCxnSpPr>
            <a:cxnSpLocks/>
          </p:cNvCxnSpPr>
          <p:nvPr userDrawn="1"/>
        </p:nvCxnSpPr>
        <p:spPr>
          <a:xfrm flipH="1">
            <a:off x="404814" y="1223300"/>
            <a:ext cx="668206"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45" name="Espace réservé pour une image  4">
            <a:extLst>
              <a:ext uri="{FF2B5EF4-FFF2-40B4-BE49-F238E27FC236}">
                <a16:creationId xmlns:a16="http://schemas.microsoft.com/office/drawing/2014/main" id="{410B6693-FC51-4BDB-9360-8041818DFA2C}"/>
              </a:ext>
            </a:extLst>
          </p:cNvPr>
          <p:cNvSpPr>
            <a:spLocks noGrp="1" noChangeAspect="1"/>
          </p:cNvSpPr>
          <p:nvPr>
            <p:ph type="pic" sz="quarter" idx="26" hasCustomPrompt="1"/>
          </p:nvPr>
        </p:nvSpPr>
        <p:spPr>
          <a:xfrm>
            <a:off x="3428119" y="9417134"/>
            <a:ext cx="1433995" cy="483216"/>
          </a:xfrm>
        </p:spPr>
        <p:txBody>
          <a:bodyPr lIns="0" rIns="0" anchor="ctr">
            <a:noAutofit/>
          </a:bodyPr>
          <a:lstStyle>
            <a:lvl1pPr marL="0" indent="0">
              <a:buNone/>
              <a:defRPr sz="1200">
                <a:solidFill>
                  <a:schemeClr val="tx1"/>
                </a:solidFill>
              </a:defRPr>
            </a:lvl1pPr>
          </a:lstStyle>
          <a:p>
            <a:r>
              <a:rPr lang="fr-FR" dirty="0"/>
              <a:t>Logo</a:t>
            </a:r>
          </a:p>
        </p:txBody>
      </p:sp>
      <p:pic>
        <p:nvPicPr>
          <p:cNvPr id="46" name="Image 4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83653" y="9549740"/>
            <a:ext cx="1332000" cy="211067"/>
          </a:xfrm>
          <a:prstGeom prst="rect">
            <a:avLst/>
          </a:prstGeom>
        </p:spPr>
      </p:pic>
    </p:spTree>
    <p:extLst>
      <p:ext uri="{BB962C8B-B14F-4D97-AF65-F5344CB8AC3E}">
        <p14:creationId xmlns:p14="http://schemas.microsoft.com/office/powerpoint/2010/main" val="1200611472"/>
      </p:ext>
    </p:extLst>
  </p:cSld>
  <p:clrMapOvr>
    <a:masterClrMapping/>
  </p:clrMapOvr>
  <p:extLst>
    <p:ext uri="{DCECCB84-F9BA-43D5-87BE-67443E8EF086}">
      <p15:sldGuideLst xmlns:p15="http://schemas.microsoft.com/office/powerpoint/2012/main">
        <p15:guide id="1" orient="horz" pos="3120" userDrawn="1">
          <p15:clr>
            <a:srgbClr val="FBAE40"/>
          </p15:clr>
        </p15:guide>
        <p15:guide id="2" pos="2160" userDrawn="1">
          <p15:clr>
            <a:srgbClr val="FBAE40"/>
          </p15:clr>
        </p15:guide>
        <p15:guide id="3" pos="187" userDrawn="1">
          <p15:clr>
            <a:srgbClr val="FBAE40"/>
          </p15:clr>
        </p15:guide>
        <p15:guide id="4" pos="4133" userDrawn="1">
          <p15:clr>
            <a:srgbClr val="FBAE40"/>
          </p15:clr>
        </p15:guide>
        <p15:guide id="5" pos="255" userDrawn="1">
          <p15:clr>
            <a:srgbClr val="FBAE40"/>
          </p15:clr>
        </p15:guide>
        <p15:guide id="6" pos="4065"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ack">
    <p:spTree>
      <p:nvGrpSpPr>
        <p:cNvPr id="1" name=""/>
        <p:cNvGrpSpPr/>
        <p:nvPr/>
      </p:nvGrpSpPr>
      <p:grpSpPr>
        <a:xfrm>
          <a:off x="0" y="0"/>
          <a:ext cx="0" cy="0"/>
          <a:chOff x="0" y="0"/>
          <a:chExt cx="0" cy="0"/>
        </a:xfrm>
      </p:grpSpPr>
      <p:sp>
        <p:nvSpPr>
          <p:cNvPr id="44" name="ZoneTexte 43">
            <a:extLst>
              <a:ext uri="{FF2B5EF4-FFF2-40B4-BE49-F238E27FC236}">
                <a16:creationId xmlns:a16="http://schemas.microsoft.com/office/drawing/2014/main" id="{71412087-3AB0-4461-A800-1B0A6D1540DD}"/>
              </a:ext>
            </a:extLst>
          </p:cNvPr>
          <p:cNvSpPr txBox="1"/>
          <p:nvPr userDrawn="1"/>
        </p:nvSpPr>
        <p:spPr>
          <a:xfrm>
            <a:off x="344793" y="389037"/>
            <a:ext cx="4114800" cy="954107"/>
          </a:xfrm>
          <a:prstGeom prst="rect">
            <a:avLst/>
          </a:prstGeom>
          <a:noFill/>
        </p:spPr>
        <p:txBody>
          <a:bodyPr wrap="square" rtlCol="0">
            <a:spAutoFit/>
          </a:bodyPr>
          <a:lstStyle/>
          <a:p>
            <a:r>
              <a:rPr lang="fr-FR" sz="2800" b="1" cap="all" dirty="0">
                <a:solidFill>
                  <a:schemeClr val="bg1"/>
                </a:solidFill>
                <a:latin typeface="Trebuchet MS" panose="020B0603020202020204" pitchFamily="34" charset="0"/>
              </a:rPr>
              <a:t>36 heures dans la vie d’une startup</a:t>
            </a:r>
          </a:p>
        </p:txBody>
      </p:sp>
      <p:sp>
        <p:nvSpPr>
          <p:cNvPr id="59" name="Rectangle 58">
            <a:extLst>
              <a:ext uri="{FF2B5EF4-FFF2-40B4-BE49-F238E27FC236}">
                <a16:creationId xmlns:a16="http://schemas.microsoft.com/office/drawing/2014/main" id="{D41ECFF7-746C-405E-9439-2AF82ECFEA8F}"/>
              </a:ext>
            </a:extLst>
          </p:cNvPr>
          <p:cNvSpPr/>
          <p:nvPr userDrawn="1"/>
        </p:nvSpPr>
        <p:spPr>
          <a:xfrm>
            <a:off x="0" y="6650491"/>
            <a:ext cx="6858000" cy="3255509"/>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1" name="Arc 60">
            <a:extLst>
              <a:ext uri="{FF2B5EF4-FFF2-40B4-BE49-F238E27FC236}">
                <a16:creationId xmlns:a16="http://schemas.microsoft.com/office/drawing/2014/main" id="{DE512640-0F56-4ADA-84E2-7B4AEE9CFF43}"/>
              </a:ext>
            </a:extLst>
          </p:cNvPr>
          <p:cNvSpPr/>
          <p:nvPr userDrawn="1"/>
        </p:nvSpPr>
        <p:spPr>
          <a:xfrm>
            <a:off x="-1564114" y="5139162"/>
            <a:ext cx="5331312" cy="5331312"/>
          </a:xfrm>
          <a:prstGeom prst="arc">
            <a:avLst>
              <a:gd name="adj1" fmla="val 15322999"/>
              <a:gd name="adj2" fmla="val 19708520"/>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2" name="Arc 61">
            <a:extLst>
              <a:ext uri="{FF2B5EF4-FFF2-40B4-BE49-F238E27FC236}">
                <a16:creationId xmlns:a16="http://schemas.microsoft.com/office/drawing/2014/main" id="{C3E0DF91-625B-4D54-9A4A-F2117B0B10E8}"/>
              </a:ext>
            </a:extLst>
          </p:cNvPr>
          <p:cNvSpPr/>
          <p:nvPr userDrawn="1"/>
        </p:nvSpPr>
        <p:spPr>
          <a:xfrm>
            <a:off x="-1564114" y="5139162"/>
            <a:ext cx="5331312" cy="5331312"/>
          </a:xfrm>
          <a:prstGeom prst="arc">
            <a:avLst>
              <a:gd name="adj1" fmla="val 20500132"/>
              <a:gd name="adj2" fmla="val 2256244"/>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5" name="ZoneTexte 64">
            <a:extLst>
              <a:ext uri="{FF2B5EF4-FFF2-40B4-BE49-F238E27FC236}">
                <a16:creationId xmlns:a16="http://schemas.microsoft.com/office/drawing/2014/main" id="{51DCE195-1CBB-40BE-8879-0055886F89CB}"/>
              </a:ext>
            </a:extLst>
          </p:cNvPr>
          <p:cNvSpPr txBox="1"/>
          <p:nvPr/>
        </p:nvSpPr>
        <p:spPr>
          <a:xfrm>
            <a:off x="3932849" y="6845131"/>
            <a:ext cx="2772752" cy="369332"/>
          </a:xfrm>
          <a:prstGeom prst="rect">
            <a:avLst/>
          </a:prstGeom>
          <a:noFill/>
        </p:spPr>
        <p:txBody>
          <a:bodyPr wrap="square" rtlCol="0">
            <a:spAutoFit/>
          </a:bodyPr>
          <a:lstStyle/>
          <a:p>
            <a:r>
              <a:rPr lang="fr-FR" b="1" cap="all" dirty="0">
                <a:solidFill>
                  <a:schemeClr val="bg1"/>
                </a:solidFill>
                <a:latin typeface="Trebuchet MS" panose="020B0603020202020204" pitchFamily="34" charset="0"/>
              </a:rPr>
              <a:t>Pour en savoir plus</a:t>
            </a:r>
          </a:p>
        </p:txBody>
      </p:sp>
      <p:sp>
        <p:nvSpPr>
          <p:cNvPr id="94" name="Espace réservé du texte 77">
            <a:extLst>
              <a:ext uri="{FF2B5EF4-FFF2-40B4-BE49-F238E27FC236}">
                <a16:creationId xmlns:a16="http://schemas.microsoft.com/office/drawing/2014/main" id="{C6D2CD1C-7D90-4B2C-AAAD-B5C2854414AD}"/>
              </a:ext>
            </a:extLst>
          </p:cNvPr>
          <p:cNvSpPr>
            <a:spLocks noGrp="1"/>
          </p:cNvSpPr>
          <p:nvPr userDrawn="1">
            <p:ph type="body" sz="quarter" idx="20"/>
          </p:nvPr>
        </p:nvSpPr>
        <p:spPr>
          <a:xfrm>
            <a:off x="296863" y="446519"/>
            <a:ext cx="2880000" cy="4506481"/>
          </a:xfrm>
        </p:spPr>
        <p:txBody>
          <a:bodyPr>
            <a:normAutofit/>
          </a:bodyPr>
          <a:lstStyle>
            <a:lvl1pPr marL="0" indent="0">
              <a:spcBef>
                <a:spcPts val="0"/>
              </a:spcBef>
              <a:spcAft>
                <a:spcPts val="1800"/>
              </a:spcAft>
              <a:buNone/>
              <a:defRPr sz="1800" b="1" cap="all" baseline="0">
                <a:solidFill>
                  <a:schemeClr val="accent1"/>
                </a:solidFill>
                <a:latin typeface="+mj-lt"/>
              </a:defRPr>
            </a:lvl1pPr>
            <a:lvl2pPr marL="0" indent="0">
              <a:spcBef>
                <a:spcPts val="0"/>
              </a:spcBef>
              <a:spcAft>
                <a:spcPts val="1800"/>
              </a:spcAft>
              <a:buClr>
                <a:schemeClr val="accent1"/>
              </a:buClr>
              <a:buSzPct val="120000"/>
              <a:buFont typeface="+mj-lt"/>
              <a:buNone/>
              <a:defRPr sz="1300">
                <a:solidFill>
                  <a:schemeClr val="tx2"/>
                </a:solidFill>
              </a:defRPr>
            </a:lvl2pPr>
            <a:lvl3pPr marL="0" indent="0">
              <a:spcBef>
                <a:spcPts val="0"/>
              </a:spcBef>
              <a:spcAft>
                <a:spcPts val="1800"/>
              </a:spcAft>
              <a:buNone/>
              <a:defRPr sz="1300">
                <a:solidFill>
                  <a:schemeClr val="tx2">
                    <a:lumMod val="60000"/>
                    <a:lumOff val="40000"/>
                  </a:schemeClr>
                </a:solidFill>
              </a:defRPr>
            </a:lvl3pPr>
            <a:lvl4pPr marL="1371600" indent="0">
              <a:buNone/>
              <a:defRPr/>
            </a:lvl4pPr>
            <a:lvl5pPr marL="1828800" indent="0">
              <a:buNone/>
              <a:defRPr/>
            </a:lvl5pPr>
          </a:lstStyle>
          <a:p>
            <a:pPr lvl="0"/>
            <a:r>
              <a:rPr lang="fr-FR" dirty="0"/>
              <a:t>Modifier les styles du texte du masque</a:t>
            </a:r>
          </a:p>
          <a:p>
            <a:pPr lvl="1"/>
            <a:r>
              <a:rPr lang="fr-FR" dirty="0"/>
              <a:t>Deuxième niveau</a:t>
            </a:r>
          </a:p>
          <a:p>
            <a:pPr lvl="2"/>
            <a:r>
              <a:rPr lang="fr-FR" dirty="0"/>
              <a:t>Troisième niveau</a:t>
            </a:r>
          </a:p>
        </p:txBody>
      </p:sp>
      <p:sp>
        <p:nvSpPr>
          <p:cNvPr id="95" name="Espace réservé du texte 77">
            <a:extLst>
              <a:ext uri="{FF2B5EF4-FFF2-40B4-BE49-F238E27FC236}">
                <a16:creationId xmlns:a16="http://schemas.microsoft.com/office/drawing/2014/main" id="{BF71F432-0C76-4011-8DD3-36CAE954C01B}"/>
              </a:ext>
            </a:extLst>
          </p:cNvPr>
          <p:cNvSpPr>
            <a:spLocks noGrp="1"/>
          </p:cNvSpPr>
          <p:nvPr userDrawn="1">
            <p:ph type="body" sz="quarter" idx="21"/>
          </p:nvPr>
        </p:nvSpPr>
        <p:spPr>
          <a:xfrm>
            <a:off x="3677597" y="446519"/>
            <a:ext cx="2880000" cy="6028156"/>
          </a:xfrm>
        </p:spPr>
        <p:txBody>
          <a:bodyPr>
            <a:normAutofit/>
          </a:bodyPr>
          <a:lstStyle>
            <a:lvl1pPr marL="0" indent="0">
              <a:spcBef>
                <a:spcPts val="0"/>
              </a:spcBef>
              <a:spcAft>
                <a:spcPts val="1800"/>
              </a:spcAft>
              <a:buNone/>
              <a:defRPr sz="1800" b="1" cap="all" baseline="0">
                <a:solidFill>
                  <a:schemeClr val="accent1"/>
                </a:solidFill>
                <a:latin typeface="+mj-lt"/>
              </a:defRPr>
            </a:lvl1pPr>
            <a:lvl2pPr marL="0" indent="0">
              <a:spcBef>
                <a:spcPts val="0"/>
              </a:spcBef>
              <a:spcAft>
                <a:spcPts val="1800"/>
              </a:spcAft>
              <a:buClr>
                <a:schemeClr val="accent1"/>
              </a:buClr>
              <a:buSzPct val="120000"/>
              <a:buFont typeface="+mj-lt"/>
              <a:buNone/>
              <a:defRPr sz="1300">
                <a:solidFill>
                  <a:schemeClr val="tx2"/>
                </a:solidFill>
              </a:defRPr>
            </a:lvl2pPr>
            <a:lvl3pPr marL="0" indent="0">
              <a:spcBef>
                <a:spcPts val="0"/>
              </a:spcBef>
              <a:spcAft>
                <a:spcPts val="1800"/>
              </a:spcAft>
              <a:buNone/>
              <a:defRPr sz="1300">
                <a:solidFill>
                  <a:schemeClr val="tx2">
                    <a:lumMod val="60000"/>
                    <a:lumOff val="40000"/>
                  </a:schemeClr>
                </a:solidFill>
              </a:defRPr>
            </a:lvl3pPr>
            <a:lvl4pPr marL="1371600" indent="0">
              <a:buNone/>
              <a:defRPr/>
            </a:lvl4pPr>
            <a:lvl5pPr marL="1828800" indent="0">
              <a:buNone/>
              <a:defRPr/>
            </a:lvl5pPr>
          </a:lstStyle>
          <a:p>
            <a:pPr lvl="0"/>
            <a:r>
              <a:rPr lang="fr-FR" dirty="0"/>
              <a:t>Modifier les styles du texte du masque</a:t>
            </a:r>
          </a:p>
          <a:p>
            <a:pPr lvl="1"/>
            <a:r>
              <a:rPr lang="fr-FR" dirty="0"/>
              <a:t>Deuxième niveau</a:t>
            </a:r>
          </a:p>
          <a:p>
            <a:pPr lvl="2"/>
            <a:r>
              <a:rPr lang="fr-FR" dirty="0"/>
              <a:t>Troisième niveau</a:t>
            </a:r>
          </a:p>
        </p:txBody>
      </p:sp>
      <p:sp>
        <p:nvSpPr>
          <p:cNvPr id="97" name="Espace réservé pour une image  96">
            <a:extLst>
              <a:ext uri="{FF2B5EF4-FFF2-40B4-BE49-F238E27FC236}">
                <a16:creationId xmlns:a16="http://schemas.microsoft.com/office/drawing/2014/main" id="{68626897-67E2-40AA-BA0B-A70ED57D1B64}"/>
              </a:ext>
            </a:extLst>
          </p:cNvPr>
          <p:cNvSpPr>
            <a:spLocks noGrp="1"/>
          </p:cNvSpPr>
          <p:nvPr userDrawn="1">
            <p:ph type="pic" sz="quarter" idx="22"/>
          </p:nvPr>
        </p:nvSpPr>
        <p:spPr>
          <a:xfrm>
            <a:off x="-2510" y="5321538"/>
            <a:ext cx="3585927" cy="4584463"/>
          </a:xfrm>
          <a:custGeom>
            <a:avLst/>
            <a:gdLst>
              <a:gd name="connsiteX0" fmla="*/ 1152655 w 3585927"/>
              <a:gd name="connsiteY0" fmla="*/ 525 h 4584463"/>
              <a:gd name="connsiteX1" fmla="*/ 3268455 w 3585927"/>
              <a:gd name="connsiteY1" fmla="*/ 1268609 h 4584463"/>
              <a:gd name="connsiteX2" fmla="*/ 2625981 w 3585927"/>
              <a:gd name="connsiteY2" fmla="*/ 4443196 h 4584463"/>
              <a:gd name="connsiteX3" fmla="*/ 2428883 w 3585927"/>
              <a:gd name="connsiteY3" fmla="*/ 4581021 h 4584463"/>
              <a:gd name="connsiteX4" fmla="*/ 2430816 w 3585927"/>
              <a:gd name="connsiteY4" fmla="*/ 4584463 h 4584463"/>
              <a:gd name="connsiteX5" fmla="*/ 2511 w 3585927"/>
              <a:gd name="connsiteY5" fmla="*/ 4584463 h 4584463"/>
              <a:gd name="connsiteX6" fmla="*/ 2511 w 3585927"/>
              <a:gd name="connsiteY6" fmla="*/ 264212 h 4584463"/>
              <a:gd name="connsiteX7" fmla="*/ 0 w 3585927"/>
              <a:gd name="connsiteY7" fmla="*/ 259152 h 4584463"/>
              <a:gd name="connsiteX8" fmla="*/ 1152655 w 3585927"/>
              <a:gd name="connsiteY8" fmla="*/ 525 h 4584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85927" h="4584463">
                <a:moveTo>
                  <a:pt x="1152655" y="525"/>
                </a:moveTo>
                <a:cubicBezTo>
                  <a:pt x="2005554" y="18092"/>
                  <a:pt x="2823843" y="475694"/>
                  <a:pt x="3268455" y="1268609"/>
                </a:cubicBezTo>
                <a:cubicBezTo>
                  <a:pt x="3874746" y="2349858"/>
                  <a:pt x="3586626" y="3698736"/>
                  <a:pt x="2625981" y="4443196"/>
                </a:cubicBezTo>
                <a:lnTo>
                  <a:pt x="2428883" y="4581021"/>
                </a:lnTo>
                <a:lnTo>
                  <a:pt x="2430816" y="4584463"/>
                </a:lnTo>
                <a:lnTo>
                  <a:pt x="2511" y="4584463"/>
                </a:lnTo>
                <a:lnTo>
                  <a:pt x="2511" y="264212"/>
                </a:lnTo>
                <a:lnTo>
                  <a:pt x="0" y="259152"/>
                </a:lnTo>
                <a:cubicBezTo>
                  <a:pt x="370141" y="75470"/>
                  <a:pt x="764973" y="-7461"/>
                  <a:pt x="1152655" y="525"/>
                </a:cubicBezTo>
                <a:close/>
              </a:path>
            </a:pathLst>
          </a:custGeom>
          <a:ln>
            <a:noFill/>
          </a:ln>
          <a:effectLst>
            <a:outerShdw blurRad="50800" dist="38100" algn="l" rotWithShape="0">
              <a:prstClr val="black">
                <a:alpha val="40000"/>
              </a:prstClr>
            </a:outerShdw>
          </a:effectLst>
        </p:spPr>
        <p:txBody>
          <a:bodyPr wrap="square" tIns="504000" bIns="46800">
            <a:noAutofit/>
          </a:bodyPr>
          <a:lstStyle>
            <a:lvl1pPr marL="0" indent="0" algn="ctr">
              <a:buNone/>
              <a:defRPr sz="1600"/>
            </a:lvl1pPr>
          </a:lstStyle>
          <a:p>
            <a:endParaRPr lang="fr-FR"/>
          </a:p>
        </p:txBody>
      </p:sp>
      <p:grpSp>
        <p:nvGrpSpPr>
          <p:cNvPr id="98" name="Groupe 56">
            <a:extLst>
              <a:ext uri="{FF2B5EF4-FFF2-40B4-BE49-F238E27FC236}">
                <a16:creationId xmlns:a16="http://schemas.microsoft.com/office/drawing/2014/main" id="{E0456361-62AB-4EF9-A66F-A2336D5C7226}"/>
              </a:ext>
            </a:extLst>
          </p:cNvPr>
          <p:cNvGrpSpPr>
            <a:grpSpLocks noChangeAspect="1"/>
          </p:cNvGrpSpPr>
          <p:nvPr userDrawn="1"/>
        </p:nvGrpSpPr>
        <p:grpSpPr>
          <a:xfrm>
            <a:off x="5142147" y="9593112"/>
            <a:ext cx="1311041" cy="211032"/>
            <a:chOff x="721663" y="6029980"/>
            <a:chExt cx="2055017" cy="330786"/>
          </a:xfrm>
          <a:solidFill>
            <a:schemeClr val="bg1"/>
          </a:solidFill>
        </p:grpSpPr>
        <p:sp>
          <p:nvSpPr>
            <p:cNvPr id="99" name="Freeform 6">
              <a:extLst>
                <a:ext uri="{FF2B5EF4-FFF2-40B4-BE49-F238E27FC236}">
                  <a16:creationId xmlns:a16="http://schemas.microsoft.com/office/drawing/2014/main" id="{12E1EEA8-0D63-4D24-B1EE-4AEB52A797E4}"/>
                </a:ext>
              </a:extLst>
            </p:cNvPr>
            <p:cNvSpPr>
              <a:spLocks/>
            </p:cNvSpPr>
            <p:nvPr/>
          </p:nvSpPr>
          <p:spPr bwMode="auto">
            <a:xfrm>
              <a:off x="1612171" y="6264324"/>
              <a:ext cx="123481" cy="94639"/>
            </a:xfrm>
            <a:custGeom>
              <a:avLst/>
              <a:gdLst>
                <a:gd name="T0" fmla="*/ 0 w 103"/>
                <a:gd name="T1" fmla="*/ 44 h 44"/>
                <a:gd name="T2" fmla="*/ 39 w 58"/>
                <a:gd name="T3" fmla="*/ 0 h 44"/>
                <a:gd name="T4" fmla="*/ 56 w 58"/>
                <a:gd name="T5" fmla="*/ 3 h 44"/>
                <a:gd name="T6" fmla="*/ 57 w 58"/>
                <a:gd name="T7" fmla="*/ 9 h 44"/>
                <a:gd name="T8" fmla="*/ 39 w 58"/>
                <a:gd name="T9" fmla="*/ 3 h 44"/>
                <a:gd name="T10" fmla="*/ 0 w 103"/>
                <a:gd name="T11" fmla="*/ 41 h 44"/>
                <a:gd name="T12" fmla="*/ 57 w 58"/>
                <a:gd name="T13" fmla="*/ 35 h 44"/>
                <a:gd name="T14" fmla="*/ 58 w 58"/>
                <a:gd name="T15" fmla="*/ 38 h 44"/>
                <a:gd name="T16" fmla="*/ 0 w 103"/>
                <a:gd name="T1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44">
                  <a:moveTo>
                    <a:pt x="40" y="44"/>
                  </a:moveTo>
                  <a:cubicBezTo>
                    <a:pt x="0" y="44"/>
                    <a:pt x="3" y="0"/>
                    <a:pt x="39" y="0"/>
                  </a:cubicBezTo>
                  <a:cubicBezTo>
                    <a:pt x="45" y="0"/>
                    <a:pt x="50" y="1"/>
                    <a:pt x="56" y="3"/>
                  </a:cubicBezTo>
                  <a:cubicBezTo>
                    <a:pt x="57" y="9"/>
                    <a:pt x="57" y="9"/>
                    <a:pt x="57" y="9"/>
                  </a:cubicBezTo>
                  <a:cubicBezTo>
                    <a:pt x="54" y="8"/>
                    <a:pt x="48" y="3"/>
                    <a:pt x="39" y="3"/>
                  </a:cubicBezTo>
                  <a:cubicBezTo>
                    <a:pt x="12" y="3"/>
                    <a:pt x="15" y="41"/>
                    <a:pt x="40" y="41"/>
                  </a:cubicBezTo>
                  <a:cubicBezTo>
                    <a:pt x="48" y="41"/>
                    <a:pt x="52" y="39"/>
                    <a:pt x="57" y="35"/>
                  </a:cubicBezTo>
                  <a:cubicBezTo>
                    <a:pt x="58" y="38"/>
                    <a:pt x="58" y="38"/>
                    <a:pt x="58" y="38"/>
                  </a:cubicBezTo>
                  <a:cubicBezTo>
                    <a:pt x="53" y="42"/>
                    <a:pt x="47" y="44"/>
                    <a:pt x="40" y="4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0" name="Freeform 7">
              <a:extLst>
                <a:ext uri="{FF2B5EF4-FFF2-40B4-BE49-F238E27FC236}">
                  <a16:creationId xmlns:a16="http://schemas.microsoft.com/office/drawing/2014/main" id="{6E05FADB-4BD6-493B-8E45-52FC66BCFB41}"/>
                </a:ext>
              </a:extLst>
            </p:cNvPr>
            <p:cNvSpPr>
              <a:spLocks/>
            </p:cNvSpPr>
            <p:nvPr/>
          </p:nvSpPr>
          <p:spPr bwMode="auto">
            <a:xfrm>
              <a:off x="1908706" y="6261620"/>
              <a:ext cx="85626" cy="99146"/>
            </a:xfrm>
            <a:custGeom>
              <a:avLst/>
              <a:gdLst>
                <a:gd name="T0" fmla="*/ 0 w 40"/>
                <a:gd name="T1" fmla="*/ 0 h 46"/>
                <a:gd name="T2" fmla="*/ 37 w 40"/>
                <a:gd name="T3" fmla="*/ 35 h 46"/>
                <a:gd name="T4" fmla="*/ 37 w 40"/>
                <a:gd name="T5" fmla="*/ 5 h 46"/>
                <a:gd name="T6" fmla="*/ 36 w 40"/>
                <a:gd name="T7" fmla="*/ 1 h 46"/>
                <a:gd name="T8" fmla="*/ 40 w 40"/>
                <a:gd name="T9" fmla="*/ 1 h 46"/>
                <a:gd name="T10" fmla="*/ 40 w 40"/>
                <a:gd name="T11" fmla="*/ 5 h 46"/>
                <a:gd name="T12" fmla="*/ 40 w 40"/>
                <a:gd name="T13" fmla="*/ 46 h 46"/>
                <a:gd name="T14" fmla="*/ 38 w 40"/>
                <a:gd name="T15" fmla="*/ 46 h 46"/>
                <a:gd name="T16" fmla="*/ 0 w 40"/>
                <a:gd name="T17" fmla="*/ 10 h 46"/>
                <a:gd name="T18" fmla="*/ 0 w 40"/>
                <a:gd name="T19"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46">
                  <a:moveTo>
                    <a:pt x="0" y="0"/>
                  </a:moveTo>
                  <a:cubicBezTo>
                    <a:pt x="37" y="35"/>
                    <a:pt x="37" y="35"/>
                    <a:pt x="37" y="35"/>
                  </a:cubicBezTo>
                  <a:cubicBezTo>
                    <a:pt x="37" y="5"/>
                    <a:pt x="37" y="5"/>
                    <a:pt x="37" y="5"/>
                  </a:cubicBezTo>
                  <a:cubicBezTo>
                    <a:pt x="37" y="3"/>
                    <a:pt x="36" y="1"/>
                    <a:pt x="36" y="1"/>
                  </a:cubicBezTo>
                  <a:cubicBezTo>
                    <a:pt x="40" y="1"/>
                    <a:pt x="40" y="1"/>
                    <a:pt x="40" y="1"/>
                  </a:cubicBezTo>
                  <a:cubicBezTo>
                    <a:pt x="40" y="1"/>
                    <a:pt x="40" y="3"/>
                    <a:pt x="40" y="5"/>
                  </a:cubicBezTo>
                  <a:cubicBezTo>
                    <a:pt x="40" y="46"/>
                    <a:pt x="40" y="46"/>
                    <a:pt x="40" y="46"/>
                  </a:cubicBezTo>
                  <a:cubicBezTo>
                    <a:pt x="38" y="46"/>
                    <a:pt x="38" y="46"/>
                    <a:pt x="38" y="46"/>
                  </a:cubicBezTo>
                  <a:cubicBezTo>
                    <a:pt x="0" y="10"/>
                    <a:pt x="0" y="10"/>
                    <a:pt x="0" y="1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1" name="Freeform 8">
              <a:extLst>
                <a:ext uri="{FF2B5EF4-FFF2-40B4-BE49-F238E27FC236}">
                  <a16:creationId xmlns:a16="http://schemas.microsoft.com/office/drawing/2014/main" id="{03911745-7142-4C7D-9CB0-3D5C402F9DE8}"/>
                </a:ext>
              </a:extLst>
            </p:cNvPr>
            <p:cNvSpPr>
              <a:spLocks/>
            </p:cNvSpPr>
            <p:nvPr/>
          </p:nvSpPr>
          <p:spPr bwMode="auto">
            <a:xfrm>
              <a:off x="2024075" y="6261620"/>
              <a:ext cx="81119" cy="99146"/>
            </a:xfrm>
            <a:custGeom>
              <a:avLst/>
              <a:gdLst>
                <a:gd name="T0" fmla="*/ 18 w 38"/>
                <a:gd name="T1" fmla="*/ 45 h 46"/>
                <a:gd name="T2" fmla="*/ 1 w 38"/>
                <a:gd name="T3" fmla="*/ 41 h 46"/>
                <a:gd name="T4" fmla="*/ 0 w 38"/>
                <a:gd name="T5" fmla="*/ 35 h 46"/>
                <a:gd name="T6" fmla="*/ 18 w 38"/>
                <a:gd name="T7" fmla="*/ 43 h 46"/>
                <a:gd name="T8" fmla="*/ 29 w 38"/>
                <a:gd name="T9" fmla="*/ 36 h 46"/>
                <a:gd name="T10" fmla="*/ 18 w 38"/>
                <a:gd name="T11" fmla="*/ 24 h 46"/>
                <a:gd name="T12" fmla="*/ 1 w 38"/>
                <a:gd name="T13" fmla="*/ 10 h 46"/>
                <a:gd name="T14" fmla="*/ 18 w 38"/>
                <a:gd name="T15" fmla="*/ 1 h 46"/>
                <a:gd name="T16" fmla="*/ 34 w 38"/>
                <a:gd name="T17" fmla="*/ 4 h 46"/>
                <a:gd name="T18" fmla="*/ 35 w 38"/>
                <a:gd name="T19" fmla="*/ 9 h 46"/>
                <a:gd name="T20" fmla="*/ 17 w 38"/>
                <a:gd name="T21" fmla="*/ 3 h 46"/>
                <a:gd name="T22" fmla="*/ 21 w 38"/>
                <a:gd name="T23" fmla="*/ 18 h 46"/>
                <a:gd name="T24" fmla="*/ 38 w 38"/>
                <a:gd name="T25" fmla="*/ 33 h 46"/>
                <a:gd name="T26" fmla="*/ 18 w 38"/>
                <a:gd name="T27" fmla="*/ 4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46">
                  <a:moveTo>
                    <a:pt x="18" y="45"/>
                  </a:moveTo>
                  <a:cubicBezTo>
                    <a:pt x="17" y="45"/>
                    <a:pt x="10" y="46"/>
                    <a:pt x="1" y="41"/>
                  </a:cubicBezTo>
                  <a:cubicBezTo>
                    <a:pt x="0" y="35"/>
                    <a:pt x="0" y="35"/>
                    <a:pt x="0" y="35"/>
                  </a:cubicBezTo>
                  <a:cubicBezTo>
                    <a:pt x="2" y="37"/>
                    <a:pt x="10" y="43"/>
                    <a:pt x="18" y="43"/>
                  </a:cubicBezTo>
                  <a:cubicBezTo>
                    <a:pt x="22" y="44"/>
                    <a:pt x="28" y="41"/>
                    <a:pt x="29" y="36"/>
                  </a:cubicBezTo>
                  <a:cubicBezTo>
                    <a:pt x="30" y="31"/>
                    <a:pt x="27" y="28"/>
                    <a:pt x="18" y="24"/>
                  </a:cubicBezTo>
                  <a:cubicBezTo>
                    <a:pt x="9" y="20"/>
                    <a:pt x="0" y="17"/>
                    <a:pt x="1" y="10"/>
                  </a:cubicBezTo>
                  <a:cubicBezTo>
                    <a:pt x="2" y="6"/>
                    <a:pt x="8" y="1"/>
                    <a:pt x="18" y="1"/>
                  </a:cubicBezTo>
                  <a:cubicBezTo>
                    <a:pt x="22" y="0"/>
                    <a:pt x="27" y="1"/>
                    <a:pt x="34" y="4"/>
                  </a:cubicBezTo>
                  <a:cubicBezTo>
                    <a:pt x="35" y="9"/>
                    <a:pt x="35" y="9"/>
                    <a:pt x="35" y="9"/>
                  </a:cubicBezTo>
                  <a:cubicBezTo>
                    <a:pt x="27" y="3"/>
                    <a:pt x="21" y="2"/>
                    <a:pt x="17" y="3"/>
                  </a:cubicBezTo>
                  <a:cubicBezTo>
                    <a:pt x="9" y="4"/>
                    <a:pt x="4" y="11"/>
                    <a:pt x="21" y="18"/>
                  </a:cubicBezTo>
                  <a:cubicBezTo>
                    <a:pt x="30" y="22"/>
                    <a:pt x="38" y="25"/>
                    <a:pt x="38" y="33"/>
                  </a:cubicBezTo>
                  <a:cubicBezTo>
                    <a:pt x="38" y="44"/>
                    <a:pt x="21" y="46"/>
                    <a:pt x="18" y="4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2" name="Freeform 9">
              <a:extLst>
                <a:ext uri="{FF2B5EF4-FFF2-40B4-BE49-F238E27FC236}">
                  <a16:creationId xmlns:a16="http://schemas.microsoft.com/office/drawing/2014/main" id="{E1ADD674-FCF7-4325-BC37-9DB43ACCFD1C}"/>
                </a:ext>
              </a:extLst>
            </p:cNvPr>
            <p:cNvSpPr>
              <a:spLocks/>
            </p:cNvSpPr>
            <p:nvPr/>
          </p:nvSpPr>
          <p:spPr bwMode="auto">
            <a:xfrm>
              <a:off x="2262926" y="6264324"/>
              <a:ext cx="67599" cy="94639"/>
            </a:xfrm>
            <a:custGeom>
              <a:avLst/>
              <a:gdLst>
                <a:gd name="T0" fmla="*/ 30 w 32"/>
                <a:gd name="T1" fmla="*/ 44 h 44"/>
                <a:gd name="T2" fmla="*/ 0 w 32"/>
                <a:gd name="T3" fmla="*/ 44 h 44"/>
                <a:gd name="T4" fmla="*/ 1 w 32"/>
                <a:gd name="T5" fmla="*/ 37 h 44"/>
                <a:gd name="T6" fmla="*/ 1 w 32"/>
                <a:gd name="T7" fmla="*/ 7 h 44"/>
                <a:gd name="T8" fmla="*/ 0 w 32"/>
                <a:gd name="T9" fmla="*/ 0 h 44"/>
                <a:gd name="T10" fmla="*/ 10 w 32"/>
                <a:gd name="T11" fmla="*/ 0 h 44"/>
                <a:gd name="T12" fmla="*/ 9 w 32"/>
                <a:gd name="T13" fmla="*/ 6 h 44"/>
                <a:gd name="T14" fmla="*/ 9 w 32"/>
                <a:gd name="T15" fmla="*/ 41 h 44"/>
                <a:gd name="T16" fmla="*/ 23 w 32"/>
                <a:gd name="T17" fmla="*/ 41 h 44"/>
                <a:gd name="T18" fmla="*/ 32 w 32"/>
                <a:gd name="T19" fmla="*/ 39 h 44"/>
                <a:gd name="T20" fmla="*/ 30 w 32"/>
                <a:gd name="T21"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44">
                  <a:moveTo>
                    <a:pt x="30" y="44"/>
                  </a:moveTo>
                  <a:cubicBezTo>
                    <a:pt x="0" y="44"/>
                    <a:pt x="0" y="44"/>
                    <a:pt x="0" y="44"/>
                  </a:cubicBezTo>
                  <a:cubicBezTo>
                    <a:pt x="1" y="41"/>
                    <a:pt x="1" y="40"/>
                    <a:pt x="1" y="37"/>
                  </a:cubicBezTo>
                  <a:cubicBezTo>
                    <a:pt x="1" y="7"/>
                    <a:pt x="1" y="7"/>
                    <a:pt x="1" y="7"/>
                  </a:cubicBezTo>
                  <a:cubicBezTo>
                    <a:pt x="1" y="5"/>
                    <a:pt x="1" y="3"/>
                    <a:pt x="0" y="0"/>
                  </a:cubicBezTo>
                  <a:cubicBezTo>
                    <a:pt x="10" y="0"/>
                    <a:pt x="10" y="0"/>
                    <a:pt x="10" y="0"/>
                  </a:cubicBezTo>
                  <a:cubicBezTo>
                    <a:pt x="9" y="3"/>
                    <a:pt x="9" y="4"/>
                    <a:pt x="9" y="6"/>
                  </a:cubicBezTo>
                  <a:cubicBezTo>
                    <a:pt x="9" y="41"/>
                    <a:pt x="9" y="41"/>
                    <a:pt x="9" y="41"/>
                  </a:cubicBezTo>
                  <a:cubicBezTo>
                    <a:pt x="23" y="41"/>
                    <a:pt x="23" y="41"/>
                    <a:pt x="23" y="41"/>
                  </a:cubicBezTo>
                  <a:cubicBezTo>
                    <a:pt x="25" y="41"/>
                    <a:pt x="27" y="41"/>
                    <a:pt x="32" y="39"/>
                  </a:cubicBezTo>
                  <a:lnTo>
                    <a:pt x="3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3" name="Freeform 10">
              <a:extLst>
                <a:ext uri="{FF2B5EF4-FFF2-40B4-BE49-F238E27FC236}">
                  <a16:creationId xmlns:a16="http://schemas.microsoft.com/office/drawing/2014/main" id="{4AF8BACF-7910-4EA0-B1A1-2DC715D58508}"/>
                </a:ext>
              </a:extLst>
            </p:cNvPr>
            <p:cNvSpPr>
              <a:spLocks/>
            </p:cNvSpPr>
            <p:nvPr/>
          </p:nvSpPr>
          <p:spPr bwMode="auto">
            <a:xfrm>
              <a:off x="2328723" y="6264324"/>
              <a:ext cx="98244" cy="94639"/>
            </a:xfrm>
            <a:custGeom>
              <a:avLst/>
              <a:gdLst>
                <a:gd name="T0" fmla="*/ 38 w 46"/>
                <a:gd name="T1" fmla="*/ 2 h 44"/>
                <a:gd name="T2" fmla="*/ 27 w 46"/>
                <a:gd name="T3" fmla="*/ 2 h 44"/>
                <a:gd name="T4" fmla="*/ 27 w 46"/>
                <a:gd name="T5" fmla="*/ 37 h 44"/>
                <a:gd name="T6" fmla="*/ 28 w 46"/>
                <a:gd name="T7" fmla="*/ 44 h 44"/>
                <a:gd name="T8" fmla="*/ 18 w 46"/>
                <a:gd name="T9" fmla="*/ 44 h 44"/>
                <a:gd name="T10" fmla="*/ 19 w 46"/>
                <a:gd name="T11" fmla="*/ 37 h 44"/>
                <a:gd name="T12" fmla="*/ 19 w 46"/>
                <a:gd name="T13" fmla="*/ 2 h 44"/>
                <a:gd name="T14" fmla="*/ 8 w 46"/>
                <a:gd name="T15" fmla="*/ 2 h 44"/>
                <a:gd name="T16" fmla="*/ 0 w 46"/>
                <a:gd name="T17" fmla="*/ 4 h 44"/>
                <a:gd name="T18" fmla="*/ 2 w 46"/>
                <a:gd name="T19" fmla="*/ 0 h 44"/>
                <a:gd name="T20" fmla="*/ 44 w 46"/>
                <a:gd name="T21" fmla="*/ 0 h 44"/>
                <a:gd name="T22" fmla="*/ 46 w 46"/>
                <a:gd name="T23" fmla="*/ 4 h 44"/>
                <a:gd name="T24" fmla="*/ 38 w 46"/>
                <a:gd name="T25" fmla="*/ 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44">
                  <a:moveTo>
                    <a:pt x="38" y="2"/>
                  </a:moveTo>
                  <a:cubicBezTo>
                    <a:pt x="27" y="2"/>
                    <a:pt x="27" y="2"/>
                    <a:pt x="27" y="2"/>
                  </a:cubicBezTo>
                  <a:cubicBezTo>
                    <a:pt x="27" y="37"/>
                    <a:pt x="27" y="37"/>
                    <a:pt x="27" y="37"/>
                  </a:cubicBezTo>
                  <a:cubicBezTo>
                    <a:pt x="27" y="40"/>
                    <a:pt x="27" y="41"/>
                    <a:pt x="28" y="44"/>
                  </a:cubicBezTo>
                  <a:cubicBezTo>
                    <a:pt x="18" y="44"/>
                    <a:pt x="18" y="44"/>
                    <a:pt x="18" y="44"/>
                  </a:cubicBezTo>
                  <a:cubicBezTo>
                    <a:pt x="19" y="41"/>
                    <a:pt x="19" y="39"/>
                    <a:pt x="19" y="37"/>
                  </a:cubicBezTo>
                  <a:cubicBezTo>
                    <a:pt x="19" y="2"/>
                    <a:pt x="19" y="2"/>
                    <a:pt x="19" y="2"/>
                  </a:cubicBezTo>
                  <a:cubicBezTo>
                    <a:pt x="8" y="2"/>
                    <a:pt x="8" y="2"/>
                    <a:pt x="8" y="2"/>
                  </a:cubicBezTo>
                  <a:cubicBezTo>
                    <a:pt x="6" y="2"/>
                    <a:pt x="5" y="2"/>
                    <a:pt x="0" y="4"/>
                  </a:cubicBezTo>
                  <a:cubicBezTo>
                    <a:pt x="2" y="0"/>
                    <a:pt x="2" y="0"/>
                    <a:pt x="2" y="0"/>
                  </a:cubicBezTo>
                  <a:cubicBezTo>
                    <a:pt x="44" y="0"/>
                    <a:pt x="44" y="0"/>
                    <a:pt x="44" y="0"/>
                  </a:cubicBezTo>
                  <a:cubicBezTo>
                    <a:pt x="46" y="4"/>
                    <a:pt x="46" y="4"/>
                    <a:pt x="46" y="4"/>
                  </a:cubicBezTo>
                  <a:cubicBezTo>
                    <a:pt x="41" y="2"/>
                    <a:pt x="40" y="2"/>
                    <a:pt x="38" y="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4" name="Freeform 11">
              <a:extLst>
                <a:ext uri="{FF2B5EF4-FFF2-40B4-BE49-F238E27FC236}">
                  <a16:creationId xmlns:a16="http://schemas.microsoft.com/office/drawing/2014/main" id="{D93A50D2-BF8A-4A30-9DCA-D19AC42B5D31}"/>
                </a:ext>
              </a:extLst>
            </p:cNvPr>
            <p:cNvSpPr>
              <a:spLocks/>
            </p:cNvSpPr>
            <p:nvPr/>
          </p:nvSpPr>
          <p:spPr bwMode="auto">
            <a:xfrm>
              <a:off x="2450401" y="6264324"/>
              <a:ext cx="20730" cy="94639"/>
            </a:xfrm>
            <a:custGeom>
              <a:avLst/>
              <a:gdLst>
                <a:gd name="T0" fmla="*/ 0 w 10"/>
                <a:gd name="T1" fmla="*/ 44 h 44"/>
                <a:gd name="T2" fmla="*/ 1 w 10"/>
                <a:gd name="T3" fmla="*/ 37 h 44"/>
                <a:gd name="T4" fmla="*/ 1 w 10"/>
                <a:gd name="T5" fmla="*/ 6 h 44"/>
                <a:gd name="T6" fmla="*/ 0 w 10"/>
                <a:gd name="T7" fmla="*/ 0 h 44"/>
                <a:gd name="T8" fmla="*/ 10 w 10"/>
                <a:gd name="T9" fmla="*/ 0 h 44"/>
                <a:gd name="T10" fmla="*/ 9 w 10"/>
                <a:gd name="T11" fmla="*/ 6 h 44"/>
                <a:gd name="T12" fmla="*/ 9 w 10"/>
                <a:gd name="T13" fmla="*/ 37 h 44"/>
                <a:gd name="T14" fmla="*/ 10 w 10"/>
                <a:gd name="T15" fmla="*/ 44 h 44"/>
                <a:gd name="T16" fmla="*/ 0 w 10"/>
                <a:gd name="T1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44">
                  <a:moveTo>
                    <a:pt x="0" y="44"/>
                  </a:moveTo>
                  <a:cubicBezTo>
                    <a:pt x="1" y="41"/>
                    <a:pt x="1" y="39"/>
                    <a:pt x="1" y="37"/>
                  </a:cubicBezTo>
                  <a:cubicBezTo>
                    <a:pt x="1" y="6"/>
                    <a:pt x="1" y="6"/>
                    <a:pt x="1" y="6"/>
                  </a:cubicBezTo>
                  <a:cubicBezTo>
                    <a:pt x="1" y="4"/>
                    <a:pt x="1" y="3"/>
                    <a:pt x="0" y="0"/>
                  </a:cubicBezTo>
                  <a:cubicBezTo>
                    <a:pt x="10" y="0"/>
                    <a:pt x="10" y="0"/>
                    <a:pt x="10" y="0"/>
                  </a:cubicBezTo>
                  <a:cubicBezTo>
                    <a:pt x="9" y="3"/>
                    <a:pt x="9" y="4"/>
                    <a:pt x="9" y="6"/>
                  </a:cubicBezTo>
                  <a:cubicBezTo>
                    <a:pt x="9" y="37"/>
                    <a:pt x="9" y="37"/>
                    <a:pt x="9" y="37"/>
                  </a:cubicBezTo>
                  <a:cubicBezTo>
                    <a:pt x="9" y="39"/>
                    <a:pt x="9" y="41"/>
                    <a:pt x="10" y="44"/>
                  </a:cubicBez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5" name="Freeform 12">
              <a:extLst>
                <a:ext uri="{FF2B5EF4-FFF2-40B4-BE49-F238E27FC236}">
                  <a16:creationId xmlns:a16="http://schemas.microsoft.com/office/drawing/2014/main" id="{BA054AC8-7007-4016-B2E5-2E4725879395}"/>
                </a:ext>
              </a:extLst>
            </p:cNvPr>
            <p:cNvSpPr>
              <a:spLocks/>
            </p:cNvSpPr>
            <p:nvPr/>
          </p:nvSpPr>
          <p:spPr bwMode="auto">
            <a:xfrm>
              <a:off x="2514395" y="6261620"/>
              <a:ext cx="91034" cy="99146"/>
            </a:xfrm>
            <a:custGeom>
              <a:avLst/>
              <a:gdLst>
                <a:gd name="T0" fmla="*/ 43 w 43"/>
                <a:gd name="T1" fmla="*/ 5 h 46"/>
                <a:gd name="T2" fmla="*/ 43 w 43"/>
                <a:gd name="T3" fmla="*/ 46 h 46"/>
                <a:gd name="T4" fmla="*/ 41 w 43"/>
                <a:gd name="T5" fmla="*/ 46 h 46"/>
                <a:gd name="T6" fmla="*/ 4 w 43"/>
                <a:gd name="T7" fmla="*/ 11 h 46"/>
                <a:gd name="T8" fmla="*/ 4 w 43"/>
                <a:gd name="T9" fmla="*/ 40 h 46"/>
                <a:gd name="T10" fmla="*/ 5 w 43"/>
                <a:gd name="T11" fmla="*/ 45 h 46"/>
                <a:gd name="T12" fmla="*/ 0 w 43"/>
                <a:gd name="T13" fmla="*/ 45 h 46"/>
                <a:gd name="T14" fmla="*/ 1 w 43"/>
                <a:gd name="T15" fmla="*/ 40 h 46"/>
                <a:gd name="T16" fmla="*/ 1 w 43"/>
                <a:gd name="T17" fmla="*/ 0 h 46"/>
                <a:gd name="T18" fmla="*/ 2 w 43"/>
                <a:gd name="T19" fmla="*/ 0 h 46"/>
                <a:gd name="T20" fmla="*/ 40 w 43"/>
                <a:gd name="T21" fmla="*/ 35 h 46"/>
                <a:gd name="T22" fmla="*/ 40 w 43"/>
                <a:gd name="T23" fmla="*/ 5 h 46"/>
                <a:gd name="T24" fmla="*/ 39 w 43"/>
                <a:gd name="T25" fmla="*/ 1 h 46"/>
                <a:gd name="T26" fmla="*/ 43 w 43"/>
                <a:gd name="T27" fmla="*/ 1 h 46"/>
                <a:gd name="T28" fmla="*/ 43 w 43"/>
                <a:gd name="T29" fmla="*/ 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 h="46">
                  <a:moveTo>
                    <a:pt x="43" y="5"/>
                  </a:moveTo>
                  <a:cubicBezTo>
                    <a:pt x="43" y="46"/>
                    <a:pt x="43" y="46"/>
                    <a:pt x="43" y="46"/>
                  </a:cubicBezTo>
                  <a:cubicBezTo>
                    <a:pt x="41" y="46"/>
                    <a:pt x="41" y="46"/>
                    <a:pt x="41" y="46"/>
                  </a:cubicBezTo>
                  <a:cubicBezTo>
                    <a:pt x="4" y="11"/>
                    <a:pt x="4" y="11"/>
                    <a:pt x="4" y="11"/>
                  </a:cubicBezTo>
                  <a:cubicBezTo>
                    <a:pt x="4" y="40"/>
                    <a:pt x="4" y="40"/>
                    <a:pt x="4" y="40"/>
                  </a:cubicBezTo>
                  <a:cubicBezTo>
                    <a:pt x="4" y="43"/>
                    <a:pt x="4" y="44"/>
                    <a:pt x="5" y="45"/>
                  </a:cubicBezTo>
                  <a:cubicBezTo>
                    <a:pt x="0" y="45"/>
                    <a:pt x="0" y="45"/>
                    <a:pt x="0" y="45"/>
                  </a:cubicBezTo>
                  <a:cubicBezTo>
                    <a:pt x="0" y="44"/>
                    <a:pt x="1" y="43"/>
                    <a:pt x="1" y="40"/>
                  </a:cubicBezTo>
                  <a:cubicBezTo>
                    <a:pt x="1" y="0"/>
                    <a:pt x="1" y="0"/>
                    <a:pt x="1" y="0"/>
                  </a:cubicBezTo>
                  <a:cubicBezTo>
                    <a:pt x="2" y="0"/>
                    <a:pt x="2" y="0"/>
                    <a:pt x="2" y="0"/>
                  </a:cubicBezTo>
                  <a:cubicBezTo>
                    <a:pt x="40" y="35"/>
                    <a:pt x="40" y="35"/>
                    <a:pt x="40" y="35"/>
                  </a:cubicBezTo>
                  <a:cubicBezTo>
                    <a:pt x="40" y="5"/>
                    <a:pt x="40" y="5"/>
                    <a:pt x="40" y="5"/>
                  </a:cubicBezTo>
                  <a:cubicBezTo>
                    <a:pt x="40" y="3"/>
                    <a:pt x="39" y="1"/>
                    <a:pt x="39" y="1"/>
                  </a:cubicBezTo>
                  <a:cubicBezTo>
                    <a:pt x="43" y="1"/>
                    <a:pt x="43" y="1"/>
                    <a:pt x="43" y="1"/>
                  </a:cubicBezTo>
                  <a:cubicBezTo>
                    <a:pt x="43" y="1"/>
                    <a:pt x="43" y="3"/>
                    <a:pt x="43" y="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6" name="Freeform 13">
              <a:extLst>
                <a:ext uri="{FF2B5EF4-FFF2-40B4-BE49-F238E27FC236}">
                  <a16:creationId xmlns:a16="http://schemas.microsoft.com/office/drawing/2014/main" id="{4B9BA46A-CB2C-4C05-A004-1C8B86DCDF64}"/>
                </a:ext>
              </a:extLst>
            </p:cNvPr>
            <p:cNvSpPr>
              <a:spLocks/>
            </p:cNvSpPr>
            <p:nvPr/>
          </p:nvSpPr>
          <p:spPr bwMode="auto">
            <a:xfrm>
              <a:off x="721663" y="6036289"/>
              <a:ext cx="134297" cy="180265"/>
            </a:xfrm>
            <a:custGeom>
              <a:avLst/>
              <a:gdLst>
                <a:gd name="T0" fmla="*/ 59 w 63"/>
                <a:gd name="T1" fmla="*/ 84 h 84"/>
                <a:gd name="T2" fmla="*/ 0 w 63"/>
                <a:gd name="T3" fmla="*/ 84 h 84"/>
                <a:gd name="T4" fmla="*/ 3 w 63"/>
                <a:gd name="T5" fmla="*/ 70 h 84"/>
                <a:gd name="T6" fmla="*/ 3 w 63"/>
                <a:gd name="T7" fmla="*/ 13 h 84"/>
                <a:gd name="T8" fmla="*/ 0 w 63"/>
                <a:gd name="T9" fmla="*/ 0 h 84"/>
                <a:gd name="T10" fmla="*/ 56 w 63"/>
                <a:gd name="T11" fmla="*/ 0 h 84"/>
                <a:gd name="T12" fmla="*/ 61 w 63"/>
                <a:gd name="T13" fmla="*/ 8 h 84"/>
                <a:gd name="T14" fmla="*/ 44 w 63"/>
                <a:gd name="T15" fmla="*/ 5 h 84"/>
                <a:gd name="T16" fmla="*/ 18 w 63"/>
                <a:gd name="T17" fmla="*/ 5 h 84"/>
                <a:gd name="T18" fmla="*/ 18 w 63"/>
                <a:gd name="T19" fmla="*/ 38 h 84"/>
                <a:gd name="T20" fmla="*/ 54 w 63"/>
                <a:gd name="T21" fmla="*/ 38 h 84"/>
                <a:gd name="T22" fmla="*/ 52 w 63"/>
                <a:gd name="T23" fmla="*/ 43 h 84"/>
                <a:gd name="T24" fmla="*/ 18 w 63"/>
                <a:gd name="T25" fmla="*/ 43 h 84"/>
                <a:gd name="T26" fmla="*/ 18 w 63"/>
                <a:gd name="T27" fmla="*/ 79 h 84"/>
                <a:gd name="T28" fmla="*/ 46 w 63"/>
                <a:gd name="T29" fmla="*/ 79 h 84"/>
                <a:gd name="T30" fmla="*/ 63 w 63"/>
                <a:gd name="T31" fmla="*/ 76 h 84"/>
                <a:gd name="T32" fmla="*/ 59 w 63"/>
                <a:gd name="T33"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 h="84">
                  <a:moveTo>
                    <a:pt x="59" y="84"/>
                  </a:moveTo>
                  <a:cubicBezTo>
                    <a:pt x="0" y="84"/>
                    <a:pt x="0" y="84"/>
                    <a:pt x="0" y="84"/>
                  </a:cubicBezTo>
                  <a:cubicBezTo>
                    <a:pt x="3" y="78"/>
                    <a:pt x="3" y="77"/>
                    <a:pt x="3" y="70"/>
                  </a:cubicBezTo>
                  <a:cubicBezTo>
                    <a:pt x="3" y="13"/>
                    <a:pt x="3" y="13"/>
                    <a:pt x="3" y="13"/>
                  </a:cubicBezTo>
                  <a:cubicBezTo>
                    <a:pt x="3" y="9"/>
                    <a:pt x="3" y="5"/>
                    <a:pt x="0" y="0"/>
                  </a:cubicBezTo>
                  <a:cubicBezTo>
                    <a:pt x="56" y="0"/>
                    <a:pt x="56" y="0"/>
                    <a:pt x="56" y="0"/>
                  </a:cubicBezTo>
                  <a:cubicBezTo>
                    <a:pt x="61" y="8"/>
                    <a:pt x="61" y="8"/>
                    <a:pt x="61" y="8"/>
                  </a:cubicBezTo>
                  <a:cubicBezTo>
                    <a:pt x="50" y="4"/>
                    <a:pt x="48" y="5"/>
                    <a:pt x="44" y="5"/>
                  </a:cubicBezTo>
                  <a:cubicBezTo>
                    <a:pt x="18" y="5"/>
                    <a:pt x="18" y="5"/>
                    <a:pt x="18" y="5"/>
                  </a:cubicBezTo>
                  <a:cubicBezTo>
                    <a:pt x="18" y="38"/>
                    <a:pt x="18" y="38"/>
                    <a:pt x="18" y="38"/>
                  </a:cubicBezTo>
                  <a:cubicBezTo>
                    <a:pt x="54" y="38"/>
                    <a:pt x="54" y="38"/>
                    <a:pt x="54" y="38"/>
                  </a:cubicBezTo>
                  <a:cubicBezTo>
                    <a:pt x="52" y="43"/>
                    <a:pt x="52" y="43"/>
                    <a:pt x="52" y="43"/>
                  </a:cubicBezTo>
                  <a:cubicBezTo>
                    <a:pt x="18" y="43"/>
                    <a:pt x="18" y="43"/>
                    <a:pt x="18" y="43"/>
                  </a:cubicBezTo>
                  <a:cubicBezTo>
                    <a:pt x="18" y="79"/>
                    <a:pt x="18" y="79"/>
                    <a:pt x="18" y="79"/>
                  </a:cubicBezTo>
                  <a:cubicBezTo>
                    <a:pt x="46" y="79"/>
                    <a:pt x="46" y="79"/>
                    <a:pt x="46" y="79"/>
                  </a:cubicBezTo>
                  <a:cubicBezTo>
                    <a:pt x="50" y="79"/>
                    <a:pt x="52" y="79"/>
                    <a:pt x="63" y="76"/>
                  </a:cubicBezTo>
                  <a:lnTo>
                    <a:pt x="59" y="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7" name="Freeform 14">
              <a:extLst>
                <a:ext uri="{FF2B5EF4-FFF2-40B4-BE49-F238E27FC236}">
                  <a16:creationId xmlns:a16="http://schemas.microsoft.com/office/drawing/2014/main" id="{2B3D4348-0282-4E7C-97B3-374DF06D9D47}"/>
                </a:ext>
              </a:extLst>
            </p:cNvPr>
            <p:cNvSpPr>
              <a:spLocks/>
            </p:cNvSpPr>
            <p:nvPr/>
          </p:nvSpPr>
          <p:spPr bwMode="auto">
            <a:xfrm>
              <a:off x="917250" y="6036289"/>
              <a:ext cx="190179" cy="184771"/>
            </a:xfrm>
            <a:custGeom>
              <a:avLst/>
              <a:gdLst>
                <a:gd name="T0" fmla="*/ 87 w 89"/>
                <a:gd name="T1" fmla="*/ 8 h 86"/>
                <a:gd name="T2" fmla="*/ 87 w 89"/>
                <a:gd name="T3" fmla="*/ 51 h 86"/>
                <a:gd name="T4" fmla="*/ 46 w 89"/>
                <a:gd name="T5" fmla="*/ 86 h 86"/>
                <a:gd name="T6" fmla="*/ 2 w 89"/>
                <a:gd name="T7" fmla="*/ 51 h 86"/>
                <a:gd name="T8" fmla="*/ 2 w 89"/>
                <a:gd name="T9" fmla="*/ 13 h 86"/>
                <a:gd name="T10" fmla="*/ 0 w 89"/>
                <a:gd name="T11" fmla="*/ 0 h 86"/>
                <a:gd name="T12" fmla="*/ 20 w 89"/>
                <a:gd name="T13" fmla="*/ 0 h 86"/>
                <a:gd name="T14" fmla="*/ 18 w 89"/>
                <a:gd name="T15" fmla="*/ 13 h 86"/>
                <a:gd name="T16" fmla="*/ 18 w 89"/>
                <a:gd name="T17" fmla="*/ 51 h 86"/>
                <a:gd name="T18" fmla="*/ 49 w 89"/>
                <a:gd name="T19" fmla="*/ 79 h 86"/>
                <a:gd name="T20" fmla="*/ 81 w 89"/>
                <a:gd name="T21" fmla="*/ 51 h 86"/>
                <a:gd name="T22" fmla="*/ 81 w 89"/>
                <a:gd name="T23" fmla="*/ 8 h 86"/>
                <a:gd name="T24" fmla="*/ 80 w 89"/>
                <a:gd name="T25" fmla="*/ 0 h 86"/>
                <a:gd name="T26" fmla="*/ 89 w 89"/>
                <a:gd name="T27" fmla="*/ 0 h 86"/>
                <a:gd name="T28" fmla="*/ 87 w 89"/>
                <a:gd name="T29" fmla="*/ 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9" h="86">
                  <a:moveTo>
                    <a:pt x="87" y="8"/>
                  </a:moveTo>
                  <a:cubicBezTo>
                    <a:pt x="87" y="51"/>
                    <a:pt x="87" y="51"/>
                    <a:pt x="87" y="51"/>
                  </a:cubicBezTo>
                  <a:cubicBezTo>
                    <a:pt x="87" y="75"/>
                    <a:pt x="70" y="86"/>
                    <a:pt x="46" y="86"/>
                  </a:cubicBezTo>
                  <a:cubicBezTo>
                    <a:pt x="23" y="86"/>
                    <a:pt x="2" y="78"/>
                    <a:pt x="2" y="51"/>
                  </a:cubicBezTo>
                  <a:cubicBezTo>
                    <a:pt x="2" y="13"/>
                    <a:pt x="2" y="13"/>
                    <a:pt x="2" y="13"/>
                  </a:cubicBezTo>
                  <a:cubicBezTo>
                    <a:pt x="2" y="9"/>
                    <a:pt x="3" y="5"/>
                    <a:pt x="0" y="0"/>
                  </a:cubicBezTo>
                  <a:cubicBezTo>
                    <a:pt x="20" y="0"/>
                    <a:pt x="20" y="0"/>
                    <a:pt x="20" y="0"/>
                  </a:cubicBezTo>
                  <a:cubicBezTo>
                    <a:pt x="18" y="5"/>
                    <a:pt x="18" y="8"/>
                    <a:pt x="18" y="13"/>
                  </a:cubicBezTo>
                  <a:cubicBezTo>
                    <a:pt x="18" y="51"/>
                    <a:pt x="18" y="51"/>
                    <a:pt x="18" y="51"/>
                  </a:cubicBezTo>
                  <a:cubicBezTo>
                    <a:pt x="18" y="73"/>
                    <a:pt x="32" y="79"/>
                    <a:pt x="49" y="79"/>
                  </a:cubicBezTo>
                  <a:cubicBezTo>
                    <a:pt x="69" y="79"/>
                    <a:pt x="81" y="70"/>
                    <a:pt x="81" y="51"/>
                  </a:cubicBezTo>
                  <a:cubicBezTo>
                    <a:pt x="81" y="8"/>
                    <a:pt x="81" y="8"/>
                    <a:pt x="81" y="8"/>
                  </a:cubicBezTo>
                  <a:cubicBezTo>
                    <a:pt x="81" y="4"/>
                    <a:pt x="80" y="1"/>
                    <a:pt x="80" y="0"/>
                  </a:cubicBezTo>
                  <a:cubicBezTo>
                    <a:pt x="89" y="0"/>
                    <a:pt x="89" y="0"/>
                    <a:pt x="89" y="0"/>
                  </a:cubicBezTo>
                  <a:cubicBezTo>
                    <a:pt x="88" y="1"/>
                    <a:pt x="87" y="4"/>
                    <a:pt x="87" y="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8" name="Freeform 15">
              <a:extLst>
                <a:ext uri="{FF2B5EF4-FFF2-40B4-BE49-F238E27FC236}">
                  <a16:creationId xmlns:a16="http://schemas.microsoft.com/office/drawing/2014/main" id="{C54504B4-5F22-4E5B-ACA2-6BE30D842B7D}"/>
                </a:ext>
              </a:extLst>
            </p:cNvPr>
            <p:cNvSpPr>
              <a:spLocks/>
            </p:cNvSpPr>
            <p:nvPr/>
          </p:nvSpPr>
          <p:spPr bwMode="auto">
            <a:xfrm>
              <a:off x="2373789" y="6036289"/>
              <a:ext cx="189278" cy="184771"/>
            </a:xfrm>
            <a:custGeom>
              <a:avLst/>
              <a:gdLst>
                <a:gd name="T0" fmla="*/ 88 w 89"/>
                <a:gd name="T1" fmla="*/ 8 h 86"/>
                <a:gd name="T2" fmla="*/ 88 w 89"/>
                <a:gd name="T3" fmla="*/ 51 h 86"/>
                <a:gd name="T4" fmla="*/ 47 w 89"/>
                <a:gd name="T5" fmla="*/ 86 h 86"/>
                <a:gd name="T6" fmla="*/ 3 w 89"/>
                <a:gd name="T7" fmla="*/ 51 h 86"/>
                <a:gd name="T8" fmla="*/ 3 w 89"/>
                <a:gd name="T9" fmla="*/ 13 h 86"/>
                <a:gd name="T10" fmla="*/ 0 w 89"/>
                <a:gd name="T11" fmla="*/ 0 h 86"/>
                <a:gd name="T12" fmla="*/ 21 w 89"/>
                <a:gd name="T13" fmla="*/ 0 h 86"/>
                <a:gd name="T14" fmla="*/ 19 w 89"/>
                <a:gd name="T15" fmla="*/ 13 h 86"/>
                <a:gd name="T16" fmla="*/ 19 w 89"/>
                <a:gd name="T17" fmla="*/ 51 h 86"/>
                <a:gd name="T18" fmla="*/ 50 w 89"/>
                <a:gd name="T19" fmla="*/ 79 h 86"/>
                <a:gd name="T20" fmla="*/ 82 w 89"/>
                <a:gd name="T21" fmla="*/ 51 h 86"/>
                <a:gd name="T22" fmla="*/ 82 w 89"/>
                <a:gd name="T23" fmla="*/ 8 h 86"/>
                <a:gd name="T24" fmla="*/ 81 w 89"/>
                <a:gd name="T25" fmla="*/ 0 h 86"/>
                <a:gd name="T26" fmla="*/ 89 w 89"/>
                <a:gd name="T27" fmla="*/ 0 h 86"/>
                <a:gd name="T28" fmla="*/ 88 w 89"/>
                <a:gd name="T29" fmla="*/ 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9" h="86">
                  <a:moveTo>
                    <a:pt x="88" y="8"/>
                  </a:moveTo>
                  <a:cubicBezTo>
                    <a:pt x="88" y="51"/>
                    <a:pt x="88" y="51"/>
                    <a:pt x="88" y="51"/>
                  </a:cubicBezTo>
                  <a:cubicBezTo>
                    <a:pt x="88" y="75"/>
                    <a:pt x="71" y="86"/>
                    <a:pt x="47" y="86"/>
                  </a:cubicBezTo>
                  <a:cubicBezTo>
                    <a:pt x="24" y="86"/>
                    <a:pt x="3" y="78"/>
                    <a:pt x="3" y="51"/>
                  </a:cubicBezTo>
                  <a:cubicBezTo>
                    <a:pt x="3" y="13"/>
                    <a:pt x="3" y="13"/>
                    <a:pt x="3" y="13"/>
                  </a:cubicBezTo>
                  <a:cubicBezTo>
                    <a:pt x="3" y="9"/>
                    <a:pt x="3" y="5"/>
                    <a:pt x="0" y="0"/>
                  </a:cubicBezTo>
                  <a:cubicBezTo>
                    <a:pt x="21" y="0"/>
                    <a:pt x="21" y="0"/>
                    <a:pt x="21" y="0"/>
                  </a:cubicBezTo>
                  <a:cubicBezTo>
                    <a:pt x="19" y="5"/>
                    <a:pt x="19" y="8"/>
                    <a:pt x="19" y="13"/>
                  </a:cubicBezTo>
                  <a:cubicBezTo>
                    <a:pt x="19" y="51"/>
                    <a:pt x="19" y="51"/>
                    <a:pt x="19" y="51"/>
                  </a:cubicBezTo>
                  <a:cubicBezTo>
                    <a:pt x="19" y="73"/>
                    <a:pt x="33" y="79"/>
                    <a:pt x="50" y="79"/>
                  </a:cubicBezTo>
                  <a:cubicBezTo>
                    <a:pt x="69" y="79"/>
                    <a:pt x="82" y="70"/>
                    <a:pt x="82" y="51"/>
                  </a:cubicBezTo>
                  <a:cubicBezTo>
                    <a:pt x="82" y="8"/>
                    <a:pt x="82" y="8"/>
                    <a:pt x="82" y="8"/>
                  </a:cubicBezTo>
                  <a:cubicBezTo>
                    <a:pt x="82" y="4"/>
                    <a:pt x="81" y="1"/>
                    <a:pt x="81" y="0"/>
                  </a:cubicBezTo>
                  <a:cubicBezTo>
                    <a:pt x="89" y="0"/>
                    <a:pt x="89" y="0"/>
                    <a:pt x="89" y="0"/>
                  </a:cubicBezTo>
                  <a:cubicBezTo>
                    <a:pt x="89" y="1"/>
                    <a:pt x="88" y="4"/>
                    <a:pt x="88" y="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9" name="Freeform 16">
              <a:extLst>
                <a:ext uri="{FF2B5EF4-FFF2-40B4-BE49-F238E27FC236}">
                  <a16:creationId xmlns:a16="http://schemas.microsoft.com/office/drawing/2014/main" id="{F86FF4A4-DCF1-4277-838A-4DBD76FB456B}"/>
                </a:ext>
              </a:extLst>
            </p:cNvPr>
            <p:cNvSpPr>
              <a:spLocks/>
            </p:cNvSpPr>
            <p:nvPr/>
          </p:nvSpPr>
          <p:spPr bwMode="auto">
            <a:xfrm>
              <a:off x="1175029" y="6029980"/>
              <a:ext cx="179363" cy="186574"/>
            </a:xfrm>
            <a:custGeom>
              <a:avLst/>
              <a:gdLst>
                <a:gd name="T0" fmla="*/ 18 w 84"/>
                <a:gd name="T1" fmla="*/ 7 h 87"/>
                <a:gd name="T2" fmla="*/ 18 w 84"/>
                <a:gd name="T3" fmla="*/ 73 h 87"/>
                <a:gd name="T4" fmla="*/ 21 w 84"/>
                <a:gd name="T5" fmla="*/ 87 h 87"/>
                <a:gd name="T6" fmla="*/ 0 w 84"/>
                <a:gd name="T7" fmla="*/ 87 h 87"/>
                <a:gd name="T8" fmla="*/ 3 w 84"/>
                <a:gd name="T9" fmla="*/ 73 h 87"/>
                <a:gd name="T10" fmla="*/ 3 w 84"/>
                <a:gd name="T11" fmla="*/ 16 h 87"/>
                <a:gd name="T12" fmla="*/ 0 w 84"/>
                <a:gd name="T13" fmla="*/ 3 h 87"/>
                <a:gd name="T14" fmla="*/ 17 w 84"/>
                <a:gd name="T15" fmla="*/ 3 h 87"/>
                <a:gd name="T16" fmla="*/ 21 w 84"/>
                <a:gd name="T17" fmla="*/ 3 h 87"/>
                <a:gd name="T18" fmla="*/ 67 w 84"/>
                <a:gd name="T19" fmla="*/ 27 h 87"/>
                <a:gd name="T20" fmla="*/ 40 w 84"/>
                <a:gd name="T21" fmla="*/ 51 h 87"/>
                <a:gd name="T22" fmla="*/ 84 w 84"/>
                <a:gd name="T23" fmla="*/ 87 h 87"/>
                <a:gd name="T24" fmla="*/ 60 w 84"/>
                <a:gd name="T25" fmla="*/ 87 h 87"/>
                <a:gd name="T26" fmla="*/ 24 w 84"/>
                <a:gd name="T27" fmla="*/ 49 h 87"/>
                <a:gd name="T28" fmla="*/ 24 w 84"/>
                <a:gd name="T29" fmla="*/ 47 h 87"/>
                <a:gd name="T30" fmla="*/ 30 w 84"/>
                <a:gd name="T31" fmla="*/ 47 h 87"/>
                <a:gd name="T32" fmla="*/ 51 w 84"/>
                <a:gd name="T33" fmla="*/ 27 h 87"/>
                <a:gd name="T34" fmla="*/ 24 w 84"/>
                <a:gd name="T35" fmla="*/ 7 h 87"/>
                <a:gd name="T36" fmla="*/ 18 w 84"/>
                <a:gd name="T37"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4" h="87">
                  <a:moveTo>
                    <a:pt x="18" y="7"/>
                  </a:moveTo>
                  <a:cubicBezTo>
                    <a:pt x="18" y="73"/>
                    <a:pt x="18" y="73"/>
                    <a:pt x="18" y="73"/>
                  </a:cubicBezTo>
                  <a:cubicBezTo>
                    <a:pt x="18" y="78"/>
                    <a:pt x="18" y="81"/>
                    <a:pt x="21" y="87"/>
                  </a:cubicBezTo>
                  <a:cubicBezTo>
                    <a:pt x="0" y="87"/>
                    <a:pt x="0" y="87"/>
                    <a:pt x="0" y="87"/>
                  </a:cubicBezTo>
                  <a:cubicBezTo>
                    <a:pt x="3" y="81"/>
                    <a:pt x="3" y="78"/>
                    <a:pt x="3" y="73"/>
                  </a:cubicBezTo>
                  <a:cubicBezTo>
                    <a:pt x="3" y="16"/>
                    <a:pt x="3" y="16"/>
                    <a:pt x="3" y="16"/>
                  </a:cubicBezTo>
                  <a:cubicBezTo>
                    <a:pt x="3" y="12"/>
                    <a:pt x="3" y="8"/>
                    <a:pt x="0" y="3"/>
                  </a:cubicBezTo>
                  <a:cubicBezTo>
                    <a:pt x="17" y="3"/>
                    <a:pt x="17" y="3"/>
                    <a:pt x="17" y="3"/>
                  </a:cubicBezTo>
                  <a:cubicBezTo>
                    <a:pt x="21" y="3"/>
                    <a:pt x="21" y="3"/>
                    <a:pt x="21" y="3"/>
                  </a:cubicBezTo>
                  <a:cubicBezTo>
                    <a:pt x="32" y="3"/>
                    <a:pt x="67" y="0"/>
                    <a:pt x="67" y="27"/>
                  </a:cubicBezTo>
                  <a:cubicBezTo>
                    <a:pt x="67" y="38"/>
                    <a:pt x="57" y="51"/>
                    <a:pt x="40" y="51"/>
                  </a:cubicBezTo>
                  <a:cubicBezTo>
                    <a:pt x="53" y="64"/>
                    <a:pt x="61" y="70"/>
                    <a:pt x="84" y="87"/>
                  </a:cubicBezTo>
                  <a:cubicBezTo>
                    <a:pt x="60" y="87"/>
                    <a:pt x="60" y="87"/>
                    <a:pt x="60" y="87"/>
                  </a:cubicBezTo>
                  <a:cubicBezTo>
                    <a:pt x="44" y="71"/>
                    <a:pt x="37" y="64"/>
                    <a:pt x="24" y="49"/>
                  </a:cubicBezTo>
                  <a:cubicBezTo>
                    <a:pt x="24" y="47"/>
                    <a:pt x="24" y="47"/>
                    <a:pt x="24" y="47"/>
                  </a:cubicBezTo>
                  <a:cubicBezTo>
                    <a:pt x="30" y="47"/>
                    <a:pt x="30" y="47"/>
                    <a:pt x="30" y="47"/>
                  </a:cubicBezTo>
                  <a:cubicBezTo>
                    <a:pt x="44" y="47"/>
                    <a:pt x="51" y="37"/>
                    <a:pt x="51" y="27"/>
                  </a:cubicBezTo>
                  <a:cubicBezTo>
                    <a:pt x="51" y="12"/>
                    <a:pt x="41" y="7"/>
                    <a:pt x="24" y="7"/>
                  </a:cubicBezTo>
                  <a:lnTo>
                    <a:pt x="18"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10" name="Freeform 17">
              <a:extLst>
                <a:ext uri="{FF2B5EF4-FFF2-40B4-BE49-F238E27FC236}">
                  <a16:creationId xmlns:a16="http://schemas.microsoft.com/office/drawing/2014/main" id="{CB96773A-C9AD-400D-9297-17FE7F14798F}"/>
                </a:ext>
              </a:extLst>
            </p:cNvPr>
            <p:cNvSpPr>
              <a:spLocks/>
            </p:cNvSpPr>
            <p:nvPr/>
          </p:nvSpPr>
          <p:spPr bwMode="auto">
            <a:xfrm>
              <a:off x="1616677" y="6031783"/>
              <a:ext cx="240653" cy="186574"/>
            </a:xfrm>
            <a:custGeom>
              <a:avLst/>
              <a:gdLst>
                <a:gd name="T0" fmla="*/ 111 w 113"/>
                <a:gd name="T1" fmla="*/ 56 h 87"/>
                <a:gd name="T2" fmla="*/ 111 w 113"/>
                <a:gd name="T3" fmla="*/ 81 h 87"/>
                <a:gd name="T4" fmla="*/ 74 w 113"/>
                <a:gd name="T5" fmla="*/ 87 h 87"/>
                <a:gd name="T6" fmla="*/ 75 w 113"/>
                <a:gd name="T7" fmla="*/ 0 h 87"/>
                <a:gd name="T8" fmla="*/ 109 w 113"/>
                <a:gd name="T9" fmla="*/ 8 h 87"/>
                <a:gd name="T10" fmla="*/ 109 w 113"/>
                <a:gd name="T11" fmla="*/ 20 h 87"/>
                <a:gd name="T12" fmla="*/ 75 w 113"/>
                <a:gd name="T13" fmla="*/ 6 h 87"/>
                <a:gd name="T14" fmla="*/ 77 w 113"/>
                <a:gd name="T15" fmla="*/ 81 h 87"/>
                <a:gd name="T16" fmla="*/ 95 w 113"/>
                <a:gd name="T17" fmla="*/ 78 h 87"/>
                <a:gd name="T18" fmla="*/ 95 w 113"/>
                <a:gd name="T19" fmla="*/ 56 h 87"/>
                <a:gd name="T20" fmla="*/ 93 w 113"/>
                <a:gd name="T21" fmla="*/ 46 h 87"/>
                <a:gd name="T22" fmla="*/ 113 w 113"/>
                <a:gd name="T23" fmla="*/ 46 h 87"/>
                <a:gd name="T24" fmla="*/ 111 w 113"/>
                <a:gd name="T25" fmla="*/ 56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3" h="87">
                  <a:moveTo>
                    <a:pt x="111" y="56"/>
                  </a:moveTo>
                  <a:cubicBezTo>
                    <a:pt x="111" y="81"/>
                    <a:pt x="111" y="81"/>
                    <a:pt x="111" y="81"/>
                  </a:cubicBezTo>
                  <a:cubicBezTo>
                    <a:pt x="101" y="85"/>
                    <a:pt x="87" y="87"/>
                    <a:pt x="74" y="87"/>
                  </a:cubicBezTo>
                  <a:cubicBezTo>
                    <a:pt x="0" y="87"/>
                    <a:pt x="4" y="1"/>
                    <a:pt x="75" y="0"/>
                  </a:cubicBezTo>
                  <a:cubicBezTo>
                    <a:pt x="86" y="0"/>
                    <a:pt x="98" y="3"/>
                    <a:pt x="109" y="8"/>
                  </a:cubicBezTo>
                  <a:cubicBezTo>
                    <a:pt x="109" y="20"/>
                    <a:pt x="109" y="20"/>
                    <a:pt x="109" y="20"/>
                  </a:cubicBezTo>
                  <a:cubicBezTo>
                    <a:pt x="105" y="16"/>
                    <a:pt x="92" y="6"/>
                    <a:pt x="75" y="6"/>
                  </a:cubicBezTo>
                  <a:cubicBezTo>
                    <a:pt x="22" y="6"/>
                    <a:pt x="26" y="81"/>
                    <a:pt x="77" y="81"/>
                  </a:cubicBezTo>
                  <a:cubicBezTo>
                    <a:pt x="84" y="81"/>
                    <a:pt x="89" y="81"/>
                    <a:pt x="95" y="78"/>
                  </a:cubicBezTo>
                  <a:cubicBezTo>
                    <a:pt x="95" y="56"/>
                    <a:pt x="95" y="56"/>
                    <a:pt x="95" y="56"/>
                  </a:cubicBezTo>
                  <a:cubicBezTo>
                    <a:pt x="95" y="52"/>
                    <a:pt x="93" y="48"/>
                    <a:pt x="93" y="46"/>
                  </a:cubicBezTo>
                  <a:cubicBezTo>
                    <a:pt x="113" y="46"/>
                    <a:pt x="113" y="46"/>
                    <a:pt x="113" y="46"/>
                  </a:cubicBezTo>
                  <a:cubicBezTo>
                    <a:pt x="113" y="48"/>
                    <a:pt x="111" y="52"/>
                    <a:pt x="111" y="5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11" name="Freeform 18">
              <a:extLst>
                <a:ext uri="{FF2B5EF4-FFF2-40B4-BE49-F238E27FC236}">
                  <a16:creationId xmlns:a16="http://schemas.microsoft.com/office/drawing/2014/main" id="{BF7F423C-5DEF-40AE-A6AA-EC34B109A9D7}"/>
                </a:ext>
              </a:extLst>
            </p:cNvPr>
            <p:cNvSpPr>
              <a:spLocks/>
            </p:cNvSpPr>
            <p:nvPr/>
          </p:nvSpPr>
          <p:spPr bwMode="auto">
            <a:xfrm>
              <a:off x="2633370" y="6036289"/>
              <a:ext cx="143310" cy="180265"/>
            </a:xfrm>
            <a:custGeom>
              <a:avLst/>
              <a:gdLst>
                <a:gd name="T0" fmla="*/ 26 w 67"/>
                <a:gd name="T1" fmla="*/ 46 h 84"/>
                <a:gd name="T2" fmla="*/ 26 w 67"/>
                <a:gd name="T3" fmla="*/ 43 h 84"/>
                <a:gd name="T4" fmla="*/ 51 w 67"/>
                <a:gd name="T5" fmla="*/ 24 h 84"/>
                <a:gd name="T6" fmla="*/ 24 w 67"/>
                <a:gd name="T7" fmla="*/ 4 h 84"/>
                <a:gd name="T8" fmla="*/ 18 w 67"/>
                <a:gd name="T9" fmla="*/ 4 h 84"/>
                <a:gd name="T10" fmla="*/ 18 w 67"/>
                <a:gd name="T11" fmla="*/ 70 h 84"/>
                <a:gd name="T12" fmla="*/ 21 w 67"/>
                <a:gd name="T13" fmla="*/ 84 h 84"/>
                <a:gd name="T14" fmla="*/ 0 w 67"/>
                <a:gd name="T15" fmla="*/ 84 h 84"/>
                <a:gd name="T16" fmla="*/ 3 w 67"/>
                <a:gd name="T17" fmla="*/ 70 h 84"/>
                <a:gd name="T18" fmla="*/ 3 w 67"/>
                <a:gd name="T19" fmla="*/ 13 h 84"/>
                <a:gd name="T20" fmla="*/ 0 w 67"/>
                <a:gd name="T21" fmla="*/ 0 h 84"/>
                <a:gd name="T22" fmla="*/ 21 w 67"/>
                <a:gd name="T23" fmla="*/ 0 h 84"/>
                <a:gd name="T24" fmla="*/ 67 w 67"/>
                <a:gd name="T25" fmla="*/ 24 h 84"/>
                <a:gd name="T26" fmla="*/ 26 w 67"/>
                <a:gd name="T27" fmla="*/ 4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84">
                  <a:moveTo>
                    <a:pt x="26" y="46"/>
                  </a:moveTo>
                  <a:cubicBezTo>
                    <a:pt x="26" y="43"/>
                    <a:pt x="26" y="43"/>
                    <a:pt x="26" y="43"/>
                  </a:cubicBezTo>
                  <a:cubicBezTo>
                    <a:pt x="41" y="46"/>
                    <a:pt x="51" y="36"/>
                    <a:pt x="51" y="24"/>
                  </a:cubicBezTo>
                  <a:cubicBezTo>
                    <a:pt x="51" y="10"/>
                    <a:pt x="43" y="4"/>
                    <a:pt x="24" y="4"/>
                  </a:cubicBezTo>
                  <a:cubicBezTo>
                    <a:pt x="22" y="4"/>
                    <a:pt x="20" y="4"/>
                    <a:pt x="18" y="4"/>
                  </a:cubicBezTo>
                  <a:cubicBezTo>
                    <a:pt x="18" y="70"/>
                    <a:pt x="18" y="70"/>
                    <a:pt x="18" y="70"/>
                  </a:cubicBezTo>
                  <a:cubicBezTo>
                    <a:pt x="18" y="75"/>
                    <a:pt x="18" y="78"/>
                    <a:pt x="21" y="84"/>
                  </a:cubicBezTo>
                  <a:cubicBezTo>
                    <a:pt x="0" y="84"/>
                    <a:pt x="0" y="84"/>
                    <a:pt x="0" y="84"/>
                  </a:cubicBezTo>
                  <a:cubicBezTo>
                    <a:pt x="3" y="78"/>
                    <a:pt x="3" y="75"/>
                    <a:pt x="3" y="70"/>
                  </a:cubicBezTo>
                  <a:cubicBezTo>
                    <a:pt x="3" y="13"/>
                    <a:pt x="3" y="13"/>
                    <a:pt x="3" y="13"/>
                  </a:cubicBezTo>
                  <a:cubicBezTo>
                    <a:pt x="3" y="9"/>
                    <a:pt x="3" y="5"/>
                    <a:pt x="0" y="0"/>
                  </a:cubicBezTo>
                  <a:cubicBezTo>
                    <a:pt x="21" y="0"/>
                    <a:pt x="21" y="0"/>
                    <a:pt x="21" y="0"/>
                  </a:cubicBezTo>
                  <a:cubicBezTo>
                    <a:pt x="42" y="0"/>
                    <a:pt x="67" y="0"/>
                    <a:pt x="67" y="24"/>
                  </a:cubicBezTo>
                  <a:cubicBezTo>
                    <a:pt x="67" y="42"/>
                    <a:pt x="46" y="51"/>
                    <a:pt x="26" y="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12" name="Freeform 19">
              <a:extLst>
                <a:ext uri="{FF2B5EF4-FFF2-40B4-BE49-F238E27FC236}">
                  <a16:creationId xmlns:a16="http://schemas.microsoft.com/office/drawing/2014/main" id="{AFE3A1C8-F1A7-4FB5-95C5-C80464CADCEA}"/>
                </a:ext>
              </a:extLst>
            </p:cNvPr>
            <p:cNvSpPr>
              <a:spLocks noEditPoints="1"/>
            </p:cNvSpPr>
            <p:nvPr/>
          </p:nvSpPr>
          <p:spPr bwMode="auto">
            <a:xfrm>
              <a:off x="1377826" y="6031783"/>
              <a:ext cx="234344" cy="186574"/>
            </a:xfrm>
            <a:custGeom>
              <a:avLst/>
              <a:gdLst>
                <a:gd name="T0" fmla="*/ 56 w 110"/>
                <a:gd name="T1" fmla="*/ 0 h 87"/>
                <a:gd name="T2" fmla="*/ 0 w 110"/>
                <a:gd name="T3" fmla="*/ 43 h 87"/>
                <a:gd name="T4" fmla="*/ 53 w 110"/>
                <a:gd name="T5" fmla="*/ 87 h 87"/>
                <a:gd name="T6" fmla="*/ 109 w 110"/>
                <a:gd name="T7" fmla="*/ 43 h 87"/>
                <a:gd name="T8" fmla="*/ 56 w 110"/>
                <a:gd name="T9" fmla="*/ 0 h 87"/>
                <a:gd name="T10" fmla="*/ 57 w 110"/>
                <a:gd name="T11" fmla="*/ 81 h 87"/>
                <a:gd name="T12" fmla="*/ 53 w 110"/>
                <a:gd name="T13" fmla="*/ 6 h 87"/>
                <a:gd name="T14" fmla="*/ 57 w 110"/>
                <a:gd name="T15" fmla="*/ 81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87">
                  <a:moveTo>
                    <a:pt x="56" y="0"/>
                  </a:moveTo>
                  <a:cubicBezTo>
                    <a:pt x="25" y="0"/>
                    <a:pt x="0" y="16"/>
                    <a:pt x="0" y="43"/>
                  </a:cubicBezTo>
                  <a:cubicBezTo>
                    <a:pt x="0" y="68"/>
                    <a:pt x="22" y="87"/>
                    <a:pt x="53" y="87"/>
                  </a:cubicBezTo>
                  <a:cubicBezTo>
                    <a:pt x="84" y="87"/>
                    <a:pt x="109" y="69"/>
                    <a:pt x="109" y="43"/>
                  </a:cubicBezTo>
                  <a:cubicBezTo>
                    <a:pt x="109" y="16"/>
                    <a:pt x="87" y="0"/>
                    <a:pt x="56" y="0"/>
                  </a:cubicBezTo>
                  <a:moveTo>
                    <a:pt x="57" y="81"/>
                  </a:moveTo>
                  <a:cubicBezTo>
                    <a:pt x="9" y="81"/>
                    <a:pt x="0" y="6"/>
                    <a:pt x="53" y="6"/>
                  </a:cubicBezTo>
                  <a:cubicBezTo>
                    <a:pt x="101" y="6"/>
                    <a:pt x="110" y="81"/>
                    <a:pt x="57" y="8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13" name="Freeform 20">
              <a:extLst>
                <a:ext uri="{FF2B5EF4-FFF2-40B4-BE49-F238E27FC236}">
                  <a16:creationId xmlns:a16="http://schemas.microsoft.com/office/drawing/2014/main" id="{0C8A0C5C-C5B2-42C5-A293-BFEB0B22809C}"/>
                </a:ext>
              </a:extLst>
            </p:cNvPr>
            <p:cNvSpPr>
              <a:spLocks noEditPoints="1"/>
            </p:cNvSpPr>
            <p:nvPr/>
          </p:nvSpPr>
          <p:spPr bwMode="auto">
            <a:xfrm>
              <a:off x="2081760" y="6031783"/>
              <a:ext cx="234344" cy="186574"/>
            </a:xfrm>
            <a:custGeom>
              <a:avLst/>
              <a:gdLst>
                <a:gd name="T0" fmla="*/ 56 w 110"/>
                <a:gd name="T1" fmla="*/ 0 h 87"/>
                <a:gd name="T2" fmla="*/ 0 w 110"/>
                <a:gd name="T3" fmla="*/ 43 h 87"/>
                <a:gd name="T4" fmla="*/ 53 w 110"/>
                <a:gd name="T5" fmla="*/ 87 h 87"/>
                <a:gd name="T6" fmla="*/ 109 w 110"/>
                <a:gd name="T7" fmla="*/ 43 h 87"/>
                <a:gd name="T8" fmla="*/ 56 w 110"/>
                <a:gd name="T9" fmla="*/ 0 h 87"/>
                <a:gd name="T10" fmla="*/ 56 w 110"/>
                <a:gd name="T11" fmla="*/ 82 h 87"/>
                <a:gd name="T12" fmla="*/ 53 w 110"/>
                <a:gd name="T13" fmla="*/ 5 h 87"/>
                <a:gd name="T14" fmla="*/ 56 w 110"/>
                <a:gd name="T15" fmla="*/ 82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87">
                  <a:moveTo>
                    <a:pt x="56" y="0"/>
                  </a:moveTo>
                  <a:cubicBezTo>
                    <a:pt x="25" y="0"/>
                    <a:pt x="0" y="16"/>
                    <a:pt x="0" y="43"/>
                  </a:cubicBezTo>
                  <a:cubicBezTo>
                    <a:pt x="0" y="68"/>
                    <a:pt x="22" y="87"/>
                    <a:pt x="53" y="87"/>
                  </a:cubicBezTo>
                  <a:cubicBezTo>
                    <a:pt x="84" y="87"/>
                    <a:pt x="109" y="69"/>
                    <a:pt x="109" y="43"/>
                  </a:cubicBezTo>
                  <a:cubicBezTo>
                    <a:pt x="109" y="16"/>
                    <a:pt x="87" y="0"/>
                    <a:pt x="56" y="0"/>
                  </a:cubicBezTo>
                  <a:moveTo>
                    <a:pt x="56" y="82"/>
                  </a:moveTo>
                  <a:cubicBezTo>
                    <a:pt x="9" y="82"/>
                    <a:pt x="0" y="5"/>
                    <a:pt x="53" y="5"/>
                  </a:cubicBezTo>
                  <a:cubicBezTo>
                    <a:pt x="101" y="5"/>
                    <a:pt x="110" y="82"/>
                    <a:pt x="56" y="8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14" name="Freeform 21">
              <a:extLst>
                <a:ext uri="{FF2B5EF4-FFF2-40B4-BE49-F238E27FC236}">
                  <a16:creationId xmlns:a16="http://schemas.microsoft.com/office/drawing/2014/main" id="{53DDC7F5-19AC-4216-90E6-D790888AE0CA}"/>
                </a:ext>
              </a:extLst>
            </p:cNvPr>
            <p:cNvSpPr>
              <a:spLocks/>
            </p:cNvSpPr>
            <p:nvPr/>
          </p:nvSpPr>
          <p:spPr bwMode="auto">
            <a:xfrm>
              <a:off x="1906903" y="6029980"/>
              <a:ext cx="148718" cy="186574"/>
            </a:xfrm>
            <a:custGeom>
              <a:avLst/>
              <a:gdLst>
                <a:gd name="T0" fmla="*/ 0 w 70"/>
                <a:gd name="T1" fmla="*/ 3 h 87"/>
                <a:gd name="T2" fmla="*/ 7 w 70"/>
                <a:gd name="T3" fmla="*/ 3 h 87"/>
                <a:gd name="T4" fmla="*/ 54 w 70"/>
                <a:gd name="T5" fmla="*/ 27 h 87"/>
                <a:gd name="T6" fmla="*/ 26 w 70"/>
                <a:gd name="T7" fmla="*/ 51 h 87"/>
                <a:gd name="T8" fmla="*/ 70 w 70"/>
                <a:gd name="T9" fmla="*/ 87 h 87"/>
                <a:gd name="T10" fmla="*/ 47 w 70"/>
                <a:gd name="T11" fmla="*/ 87 h 87"/>
                <a:gd name="T12" fmla="*/ 10 w 70"/>
                <a:gd name="T13" fmla="*/ 49 h 87"/>
                <a:gd name="T14" fmla="*/ 10 w 70"/>
                <a:gd name="T15" fmla="*/ 47 h 87"/>
                <a:gd name="T16" fmla="*/ 17 w 70"/>
                <a:gd name="T17" fmla="*/ 47 h 87"/>
                <a:gd name="T18" fmla="*/ 38 w 70"/>
                <a:gd name="T19" fmla="*/ 27 h 87"/>
                <a:gd name="T20" fmla="*/ 11 w 70"/>
                <a:gd name="T21" fmla="*/ 7 h 87"/>
                <a:gd name="T22" fmla="*/ 0 w 70"/>
                <a:gd name="T23" fmla="*/ 7 h 87"/>
                <a:gd name="T24" fmla="*/ 0 w 70"/>
                <a:gd name="T25" fmla="*/ 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 h="87">
                  <a:moveTo>
                    <a:pt x="0" y="3"/>
                  </a:moveTo>
                  <a:cubicBezTo>
                    <a:pt x="7" y="3"/>
                    <a:pt x="7" y="3"/>
                    <a:pt x="7" y="3"/>
                  </a:cubicBezTo>
                  <a:cubicBezTo>
                    <a:pt x="19" y="3"/>
                    <a:pt x="54" y="0"/>
                    <a:pt x="54" y="27"/>
                  </a:cubicBezTo>
                  <a:cubicBezTo>
                    <a:pt x="54" y="38"/>
                    <a:pt x="44" y="51"/>
                    <a:pt x="26" y="51"/>
                  </a:cubicBezTo>
                  <a:cubicBezTo>
                    <a:pt x="40" y="64"/>
                    <a:pt x="48" y="70"/>
                    <a:pt x="70" y="87"/>
                  </a:cubicBezTo>
                  <a:cubicBezTo>
                    <a:pt x="47" y="87"/>
                    <a:pt x="47" y="87"/>
                    <a:pt x="47" y="87"/>
                  </a:cubicBezTo>
                  <a:cubicBezTo>
                    <a:pt x="31" y="71"/>
                    <a:pt x="24" y="64"/>
                    <a:pt x="10" y="49"/>
                  </a:cubicBezTo>
                  <a:cubicBezTo>
                    <a:pt x="10" y="47"/>
                    <a:pt x="10" y="47"/>
                    <a:pt x="10" y="47"/>
                  </a:cubicBezTo>
                  <a:cubicBezTo>
                    <a:pt x="17" y="47"/>
                    <a:pt x="17" y="47"/>
                    <a:pt x="17" y="47"/>
                  </a:cubicBezTo>
                  <a:cubicBezTo>
                    <a:pt x="30" y="47"/>
                    <a:pt x="38" y="37"/>
                    <a:pt x="38" y="27"/>
                  </a:cubicBezTo>
                  <a:cubicBezTo>
                    <a:pt x="38" y="12"/>
                    <a:pt x="28" y="7"/>
                    <a:pt x="11" y="7"/>
                  </a:cubicBezTo>
                  <a:cubicBezTo>
                    <a:pt x="0" y="7"/>
                    <a:pt x="0" y="7"/>
                    <a:pt x="0" y="7"/>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15" name="Freeform 22">
              <a:extLst>
                <a:ext uri="{FF2B5EF4-FFF2-40B4-BE49-F238E27FC236}">
                  <a16:creationId xmlns:a16="http://schemas.microsoft.com/office/drawing/2014/main" id="{F3A1B441-4E98-42B1-BEEB-EF67BF254246}"/>
                </a:ext>
              </a:extLst>
            </p:cNvPr>
            <p:cNvSpPr>
              <a:spLocks/>
            </p:cNvSpPr>
            <p:nvPr/>
          </p:nvSpPr>
          <p:spPr bwMode="auto">
            <a:xfrm>
              <a:off x="2611738" y="6264324"/>
              <a:ext cx="124383" cy="94639"/>
            </a:xfrm>
            <a:custGeom>
              <a:avLst/>
              <a:gdLst>
                <a:gd name="T0" fmla="*/ 56 w 58"/>
                <a:gd name="T1" fmla="*/ 28 h 44"/>
                <a:gd name="T2" fmla="*/ 56 w 58"/>
                <a:gd name="T3" fmla="*/ 41 h 44"/>
                <a:gd name="T4" fmla="*/ 37 w 58"/>
                <a:gd name="T5" fmla="*/ 44 h 44"/>
                <a:gd name="T6" fmla="*/ 38 w 58"/>
                <a:gd name="T7" fmla="*/ 0 h 44"/>
                <a:gd name="T8" fmla="*/ 55 w 58"/>
                <a:gd name="T9" fmla="*/ 4 h 44"/>
                <a:gd name="T10" fmla="*/ 55 w 58"/>
                <a:gd name="T11" fmla="*/ 10 h 44"/>
                <a:gd name="T12" fmla="*/ 38 w 58"/>
                <a:gd name="T13" fmla="*/ 3 h 44"/>
                <a:gd name="T14" fmla="*/ 39 w 58"/>
                <a:gd name="T15" fmla="*/ 41 h 44"/>
                <a:gd name="T16" fmla="*/ 48 w 58"/>
                <a:gd name="T17" fmla="*/ 40 h 44"/>
                <a:gd name="T18" fmla="*/ 48 w 58"/>
                <a:gd name="T19" fmla="*/ 28 h 44"/>
                <a:gd name="T20" fmla="*/ 47 w 58"/>
                <a:gd name="T21" fmla="*/ 23 h 44"/>
                <a:gd name="T22" fmla="*/ 58 w 58"/>
                <a:gd name="T23" fmla="*/ 23 h 44"/>
                <a:gd name="T24" fmla="*/ 56 w 58"/>
                <a:gd name="T25" fmla="*/ 2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 h="44">
                  <a:moveTo>
                    <a:pt x="56" y="28"/>
                  </a:moveTo>
                  <a:cubicBezTo>
                    <a:pt x="56" y="41"/>
                    <a:pt x="56" y="41"/>
                    <a:pt x="56" y="41"/>
                  </a:cubicBezTo>
                  <a:cubicBezTo>
                    <a:pt x="51" y="43"/>
                    <a:pt x="44" y="44"/>
                    <a:pt x="37" y="44"/>
                  </a:cubicBezTo>
                  <a:cubicBezTo>
                    <a:pt x="0" y="44"/>
                    <a:pt x="2" y="0"/>
                    <a:pt x="38" y="0"/>
                  </a:cubicBezTo>
                  <a:cubicBezTo>
                    <a:pt x="44" y="0"/>
                    <a:pt x="50" y="1"/>
                    <a:pt x="55" y="4"/>
                  </a:cubicBezTo>
                  <a:cubicBezTo>
                    <a:pt x="55" y="10"/>
                    <a:pt x="55" y="10"/>
                    <a:pt x="55" y="10"/>
                  </a:cubicBezTo>
                  <a:cubicBezTo>
                    <a:pt x="53" y="8"/>
                    <a:pt x="47" y="3"/>
                    <a:pt x="38" y="3"/>
                  </a:cubicBezTo>
                  <a:cubicBezTo>
                    <a:pt x="11" y="3"/>
                    <a:pt x="13" y="41"/>
                    <a:pt x="39" y="41"/>
                  </a:cubicBezTo>
                  <a:cubicBezTo>
                    <a:pt x="43" y="41"/>
                    <a:pt x="45" y="41"/>
                    <a:pt x="48" y="40"/>
                  </a:cubicBezTo>
                  <a:cubicBezTo>
                    <a:pt x="48" y="28"/>
                    <a:pt x="48" y="28"/>
                    <a:pt x="48" y="28"/>
                  </a:cubicBezTo>
                  <a:cubicBezTo>
                    <a:pt x="48" y="26"/>
                    <a:pt x="48" y="24"/>
                    <a:pt x="47" y="23"/>
                  </a:cubicBezTo>
                  <a:cubicBezTo>
                    <a:pt x="58" y="23"/>
                    <a:pt x="58" y="23"/>
                    <a:pt x="58" y="23"/>
                  </a:cubicBezTo>
                  <a:cubicBezTo>
                    <a:pt x="57" y="24"/>
                    <a:pt x="56" y="26"/>
                    <a:pt x="56"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16" name="Freeform 23">
              <a:extLst>
                <a:ext uri="{FF2B5EF4-FFF2-40B4-BE49-F238E27FC236}">
                  <a16:creationId xmlns:a16="http://schemas.microsoft.com/office/drawing/2014/main" id="{DD180257-EDE0-4500-8283-C62BD54C9629}"/>
                </a:ext>
              </a:extLst>
            </p:cNvPr>
            <p:cNvSpPr>
              <a:spLocks noEditPoints="1"/>
            </p:cNvSpPr>
            <p:nvPr/>
          </p:nvSpPr>
          <p:spPr bwMode="auto">
            <a:xfrm>
              <a:off x="1757284" y="6264324"/>
              <a:ext cx="119876" cy="94639"/>
            </a:xfrm>
            <a:custGeom>
              <a:avLst/>
              <a:gdLst>
                <a:gd name="T0" fmla="*/ 29 w 56"/>
                <a:gd name="T1" fmla="*/ 0 h 44"/>
                <a:gd name="T2" fmla="*/ 0 w 56"/>
                <a:gd name="T3" fmla="*/ 22 h 44"/>
                <a:gd name="T4" fmla="*/ 27 w 56"/>
                <a:gd name="T5" fmla="*/ 44 h 44"/>
                <a:gd name="T6" fmla="*/ 56 w 56"/>
                <a:gd name="T7" fmla="*/ 22 h 44"/>
                <a:gd name="T8" fmla="*/ 29 w 56"/>
                <a:gd name="T9" fmla="*/ 0 h 44"/>
                <a:gd name="T10" fmla="*/ 29 w 56"/>
                <a:gd name="T11" fmla="*/ 42 h 44"/>
                <a:gd name="T12" fmla="*/ 27 w 56"/>
                <a:gd name="T13" fmla="*/ 2 h 44"/>
                <a:gd name="T14" fmla="*/ 29 w 56"/>
                <a:gd name="T15" fmla="*/ 42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44">
                  <a:moveTo>
                    <a:pt x="29" y="0"/>
                  </a:moveTo>
                  <a:cubicBezTo>
                    <a:pt x="13" y="0"/>
                    <a:pt x="0" y="8"/>
                    <a:pt x="0" y="22"/>
                  </a:cubicBezTo>
                  <a:cubicBezTo>
                    <a:pt x="0" y="35"/>
                    <a:pt x="12" y="44"/>
                    <a:pt x="27" y="44"/>
                  </a:cubicBezTo>
                  <a:cubicBezTo>
                    <a:pt x="43" y="44"/>
                    <a:pt x="56" y="35"/>
                    <a:pt x="56" y="22"/>
                  </a:cubicBezTo>
                  <a:cubicBezTo>
                    <a:pt x="56" y="8"/>
                    <a:pt x="45" y="0"/>
                    <a:pt x="29" y="0"/>
                  </a:cubicBezTo>
                  <a:moveTo>
                    <a:pt x="29" y="42"/>
                  </a:moveTo>
                  <a:cubicBezTo>
                    <a:pt x="5" y="42"/>
                    <a:pt x="0" y="2"/>
                    <a:pt x="27" y="2"/>
                  </a:cubicBezTo>
                  <a:cubicBezTo>
                    <a:pt x="52" y="2"/>
                    <a:pt x="56" y="42"/>
                    <a:pt x="29" y="4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17" name="Freeform 24">
              <a:extLst>
                <a:ext uri="{FF2B5EF4-FFF2-40B4-BE49-F238E27FC236}">
                  <a16:creationId xmlns:a16="http://schemas.microsoft.com/office/drawing/2014/main" id="{1E30A695-5A17-423E-8FFA-472E698A992E}"/>
                </a:ext>
              </a:extLst>
            </p:cNvPr>
            <p:cNvSpPr>
              <a:spLocks/>
            </p:cNvSpPr>
            <p:nvPr/>
          </p:nvSpPr>
          <p:spPr bwMode="auto">
            <a:xfrm>
              <a:off x="2134938" y="6264324"/>
              <a:ext cx="95540" cy="94639"/>
            </a:xfrm>
            <a:custGeom>
              <a:avLst/>
              <a:gdLst>
                <a:gd name="T0" fmla="*/ 44 w 45"/>
                <a:gd name="T1" fmla="*/ 4 h 44"/>
                <a:gd name="T2" fmla="*/ 44 w 45"/>
                <a:gd name="T3" fmla="*/ 27 h 44"/>
                <a:gd name="T4" fmla="*/ 23 w 45"/>
                <a:gd name="T5" fmla="*/ 44 h 44"/>
                <a:gd name="T6" fmla="*/ 1 w 45"/>
                <a:gd name="T7" fmla="*/ 27 h 44"/>
                <a:gd name="T8" fmla="*/ 1 w 45"/>
                <a:gd name="T9" fmla="*/ 6 h 44"/>
                <a:gd name="T10" fmla="*/ 0 w 45"/>
                <a:gd name="T11" fmla="*/ 0 h 44"/>
                <a:gd name="T12" fmla="*/ 10 w 45"/>
                <a:gd name="T13" fmla="*/ 0 h 44"/>
                <a:gd name="T14" fmla="*/ 9 w 45"/>
                <a:gd name="T15" fmla="*/ 6 h 44"/>
                <a:gd name="T16" fmla="*/ 9 w 45"/>
                <a:gd name="T17" fmla="*/ 27 h 44"/>
                <a:gd name="T18" fmla="*/ 25 w 45"/>
                <a:gd name="T19" fmla="*/ 41 h 44"/>
                <a:gd name="T20" fmla="*/ 41 w 45"/>
                <a:gd name="T21" fmla="*/ 27 h 44"/>
                <a:gd name="T22" fmla="*/ 41 w 45"/>
                <a:gd name="T23" fmla="*/ 4 h 44"/>
                <a:gd name="T24" fmla="*/ 41 w 45"/>
                <a:gd name="T25" fmla="*/ 0 h 44"/>
                <a:gd name="T26" fmla="*/ 45 w 45"/>
                <a:gd name="T27" fmla="*/ 0 h 44"/>
                <a:gd name="T28" fmla="*/ 44 w 45"/>
                <a:gd name="T29" fmla="*/ 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 h="44">
                  <a:moveTo>
                    <a:pt x="44" y="4"/>
                  </a:moveTo>
                  <a:cubicBezTo>
                    <a:pt x="44" y="27"/>
                    <a:pt x="44" y="27"/>
                    <a:pt x="44" y="27"/>
                  </a:cubicBezTo>
                  <a:cubicBezTo>
                    <a:pt x="44" y="39"/>
                    <a:pt x="35" y="44"/>
                    <a:pt x="23" y="44"/>
                  </a:cubicBezTo>
                  <a:cubicBezTo>
                    <a:pt x="12" y="44"/>
                    <a:pt x="1" y="40"/>
                    <a:pt x="1" y="27"/>
                  </a:cubicBezTo>
                  <a:cubicBezTo>
                    <a:pt x="1" y="6"/>
                    <a:pt x="1" y="6"/>
                    <a:pt x="1" y="6"/>
                  </a:cubicBezTo>
                  <a:cubicBezTo>
                    <a:pt x="1" y="4"/>
                    <a:pt x="1" y="3"/>
                    <a:pt x="0" y="0"/>
                  </a:cubicBezTo>
                  <a:cubicBezTo>
                    <a:pt x="10" y="0"/>
                    <a:pt x="10" y="0"/>
                    <a:pt x="10" y="0"/>
                  </a:cubicBezTo>
                  <a:cubicBezTo>
                    <a:pt x="9" y="2"/>
                    <a:pt x="9" y="4"/>
                    <a:pt x="9" y="6"/>
                  </a:cubicBezTo>
                  <a:cubicBezTo>
                    <a:pt x="9" y="27"/>
                    <a:pt x="9" y="27"/>
                    <a:pt x="9" y="27"/>
                  </a:cubicBezTo>
                  <a:cubicBezTo>
                    <a:pt x="9" y="38"/>
                    <a:pt x="16" y="41"/>
                    <a:pt x="25" y="41"/>
                  </a:cubicBezTo>
                  <a:cubicBezTo>
                    <a:pt x="35" y="41"/>
                    <a:pt x="41" y="37"/>
                    <a:pt x="41" y="27"/>
                  </a:cubicBezTo>
                  <a:cubicBezTo>
                    <a:pt x="41" y="4"/>
                    <a:pt x="41" y="4"/>
                    <a:pt x="41" y="4"/>
                  </a:cubicBezTo>
                  <a:cubicBezTo>
                    <a:pt x="41" y="2"/>
                    <a:pt x="41" y="0"/>
                    <a:pt x="41" y="0"/>
                  </a:cubicBezTo>
                  <a:cubicBezTo>
                    <a:pt x="45" y="0"/>
                    <a:pt x="45" y="0"/>
                    <a:pt x="45" y="0"/>
                  </a:cubicBezTo>
                  <a:cubicBezTo>
                    <a:pt x="45" y="0"/>
                    <a:pt x="44" y="2"/>
                    <a:pt x="44" y="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grpSp>
      <p:sp>
        <p:nvSpPr>
          <p:cNvPr id="14" name="Espace réservé du texte 13">
            <a:extLst>
              <a:ext uri="{FF2B5EF4-FFF2-40B4-BE49-F238E27FC236}">
                <a16:creationId xmlns:a16="http://schemas.microsoft.com/office/drawing/2014/main" id="{C8679576-43D9-4D01-B01B-BF72A997A6A7}"/>
              </a:ext>
            </a:extLst>
          </p:cNvPr>
          <p:cNvSpPr>
            <a:spLocks noGrp="1"/>
          </p:cNvSpPr>
          <p:nvPr>
            <p:ph type="body" sz="quarter" idx="25" hasCustomPrompt="1"/>
          </p:nvPr>
        </p:nvSpPr>
        <p:spPr>
          <a:xfrm>
            <a:off x="3937518" y="7126996"/>
            <a:ext cx="2620080" cy="2302499"/>
          </a:xfrm>
        </p:spPr>
        <p:txBody>
          <a:bodyPr rIns="90000" anchor="ctr">
            <a:normAutofit/>
          </a:bodyPr>
          <a:lstStyle>
            <a:lvl1pPr marL="0" indent="0">
              <a:spcBef>
                <a:spcPts val="0"/>
              </a:spcBef>
              <a:spcAft>
                <a:spcPts val="300"/>
              </a:spcAft>
              <a:buNone/>
              <a:defRPr sz="1300" b="1">
                <a:solidFill>
                  <a:schemeClr val="bg1"/>
                </a:solidFill>
              </a:defRPr>
            </a:lvl1pPr>
            <a:lvl2pPr marL="0" indent="0">
              <a:spcAft>
                <a:spcPts val="300"/>
              </a:spcAft>
              <a:buNone/>
              <a:defRPr sz="1300" b="1">
                <a:solidFill>
                  <a:schemeClr val="bg1"/>
                </a:solidFill>
              </a:defRPr>
            </a:lvl2pPr>
            <a:lvl3pPr marL="0" indent="0">
              <a:spcAft>
                <a:spcPts val="300"/>
              </a:spcAft>
              <a:buNone/>
              <a:defRPr sz="900" b="0">
                <a:solidFill>
                  <a:schemeClr val="bg1"/>
                </a:solidFill>
              </a:defRPr>
            </a:lvl3pPr>
            <a:lvl4pPr marL="1371600" indent="0">
              <a:buNone/>
              <a:defRPr sz="1300"/>
            </a:lvl4pPr>
            <a:lvl5pPr marL="1828800" indent="0">
              <a:buNone/>
              <a:defRPr sz="1300"/>
            </a:lvl5pPr>
          </a:lstStyle>
          <a:p>
            <a:pPr lvl="0"/>
            <a:r>
              <a:rPr lang="fr-FR" dirty="0"/>
              <a:t>Prénom Nom - Poste</a:t>
            </a:r>
          </a:p>
          <a:p>
            <a:pPr lvl="1"/>
            <a:r>
              <a:rPr lang="fr-FR" b="1" dirty="0"/>
              <a:t>N° téléphone</a:t>
            </a:r>
          </a:p>
          <a:p>
            <a:pPr lvl="2"/>
            <a:r>
              <a:rPr lang="fr-FR" b="1" dirty="0"/>
              <a:t>Prenom.nom@eurogroupconsulting.fr</a:t>
            </a:r>
          </a:p>
          <a:p>
            <a:pPr lvl="2"/>
            <a:endParaRPr lang="fr-FR" b="1" dirty="0"/>
          </a:p>
        </p:txBody>
      </p:sp>
      <p:sp>
        <p:nvSpPr>
          <p:cNvPr id="31" name="Espace réservé pour une image  4">
            <a:extLst>
              <a:ext uri="{FF2B5EF4-FFF2-40B4-BE49-F238E27FC236}">
                <a16:creationId xmlns:a16="http://schemas.microsoft.com/office/drawing/2014/main" id="{A5F80DF7-4280-4E48-A1F2-1C52B28353FE}"/>
              </a:ext>
            </a:extLst>
          </p:cNvPr>
          <p:cNvSpPr>
            <a:spLocks noGrp="1" noChangeAspect="1"/>
          </p:cNvSpPr>
          <p:nvPr>
            <p:ph type="pic" sz="quarter" idx="26" hasCustomPrompt="1"/>
          </p:nvPr>
        </p:nvSpPr>
        <p:spPr>
          <a:xfrm>
            <a:off x="3428119" y="9417134"/>
            <a:ext cx="1433995" cy="483216"/>
          </a:xfrm>
        </p:spPr>
        <p:txBody>
          <a:bodyPr lIns="0" rIns="0" anchor="ctr">
            <a:noAutofit/>
          </a:bodyPr>
          <a:lstStyle>
            <a:lvl1pPr marL="0" indent="0">
              <a:buNone/>
              <a:defRPr sz="1200">
                <a:solidFill>
                  <a:schemeClr val="bg1"/>
                </a:solidFill>
              </a:defRPr>
            </a:lvl1pPr>
          </a:lstStyle>
          <a:p>
            <a:r>
              <a:rPr lang="fr-FR" dirty="0"/>
              <a:t>Logo</a:t>
            </a:r>
          </a:p>
        </p:txBody>
      </p:sp>
    </p:spTree>
    <p:extLst>
      <p:ext uri="{BB962C8B-B14F-4D97-AF65-F5344CB8AC3E}">
        <p14:creationId xmlns:p14="http://schemas.microsoft.com/office/powerpoint/2010/main" val="3362398476"/>
      </p:ext>
    </p:extLst>
  </p:cSld>
  <p:clrMapOvr>
    <a:masterClrMapping/>
  </p:clrMapOvr>
  <p:extLst>
    <p:ext uri="{DCECCB84-F9BA-43D5-87BE-67443E8EF086}">
      <p15:sldGuideLst xmlns:p15="http://schemas.microsoft.com/office/powerpoint/2012/main">
        <p15:guide id="1" orient="horz" pos="3120">
          <p15:clr>
            <a:srgbClr val="FBAE40"/>
          </p15:clr>
        </p15:guide>
        <p15:guide id="2" pos="2160">
          <p15:clr>
            <a:srgbClr val="FBAE40"/>
          </p15:clr>
        </p15:guide>
        <p15:guide id="3" pos="187">
          <p15:clr>
            <a:srgbClr val="FBAE40"/>
          </p15:clr>
        </p15:guide>
        <p15:guide id="4" pos="4133">
          <p15:clr>
            <a:srgbClr val="FBAE40"/>
          </p15:clr>
        </p15:guide>
        <p15:guide id="5" pos="255">
          <p15:clr>
            <a:srgbClr val="FBAE40"/>
          </p15:clr>
        </p15:guide>
        <p15:guide id="6" pos="4065">
          <p15:clr>
            <a:srgbClr val="FBAE40"/>
          </p15:clr>
        </p15:guide>
        <p15:guide id="7" pos="2319">
          <p15:clr>
            <a:srgbClr val="FBAE40"/>
          </p15:clr>
        </p15:guide>
        <p15:guide id="8" pos="2387">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Fro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9200379-C917-42A6-9A2A-B06057C051E8}"/>
              </a:ext>
            </a:extLst>
          </p:cNvPr>
          <p:cNvSpPr/>
          <p:nvPr userDrawn="1"/>
        </p:nvSpPr>
        <p:spPr>
          <a:xfrm>
            <a:off x="0" y="-1"/>
            <a:ext cx="6858000" cy="2013488"/>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EF2D5A82-8D77-45E6-AA23-B540A290A711}"/>
              </a:ext>
            </a:extLst>
          </p:cNvPr>
          <p:cNvSpPr>
            <a:spLocks noGrp="1"/>
          </p:cNvSpPr>
          <p:nvPr userDrawn="1">
            <p:ph type="ctrTitle"/>
          </p:nvPr>
        </p:nvSpPr>
        <p:spPr>
          <a:xfrm>
            <a:off x="296862" y="254184"/>
            <a:ext cx="3756977" cy="842349"/>
          </a:xfrm>
        </p:spPr>
        <p:txBody>
          <a:bodyPr anchor="ctr">
            <a:normAutofit/>
          </a:bodyPr>
          <a:lstStyle>
            <a:lvl1pPr algn="l">
              <a:defRPr sz="2400" b="1" cap="all" baseline="0">
                <a:solidFill>
                  <a:schemeClr val="bg1"/>
                </a:solidFill>
              </a:defRPr>
            </a:lvl1pPr>
          </a:lstStyle>
          <a:p>
            <a:r>
              <a:rPr lang="fr-FR" dirty="0"/>
              <a:t>Modifiez le style du titre</a:t>
            </a:r>
          </a:p>
        </p:txBody>
      </p:sp>
      <p:sp>
        <p:nvSpPr>
          <p:cNvPr id="3" name="Sous-titre 2">
            <a:extLst>
              <a:ext uri="{FF2B5EF4-FFF2-40B4-BE49-F238E27FC236}">
                <a16:creationId xmlns:a16="http://schemas.microsoft.com/office/drawing/2014/main" id="{541AC552-A484-463C-8DBE-D45D5F583960}"/>
              </a:ext>
            </a:extLst>
          </p:cNvPr>
          <p:cNvSpPr>
            <a:spLocks noGrp="1"/>
          </p:cNvSpPr>
          <p:nvPr userDrawn="1">
            <p:ph type="subTitle" idx="1"/>
          </p:nvPr>
        </p:nvSpPr>
        <p:spPr>
          <a:xfrm>
            <a:off x="296863" y="1223299"/>
            <a:ext cx="3523298" cy="790188"/>
          </a:xfrm>
        </p:spPr>
        <p:txBody>
          <a:bodyPr anchor="ctr">
            <a:normAutofit/>
          </a:bodyPr>
          <a:lstStyle>
            <a:lvl1pPr marL="0" indent="0" algn="l">
              <a:buNone/>
              <a:defRPr sz="1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Modifiez le style des sous-titres du masque</a:t>
            </a:r>
          </a:p>
        </p:txBody>
      </p:sp>
      <p:sp>
        <p:nvSpPr>
          <p:cNvPr id="51" name="Espace réservé pour une image  50">
            <a:extLst>
              <a:ext uri="{FF2B5EF4-FFF2-40B4-BE49-F238E27FC236}">
                <a16:creationId xmlns:a16="http://schemas.microsoft.com/office/drawing/2014/main" id="{12CA633A-E6EC-46B7-868F-34C62882F6F9}"/>
              </a:ext>
            </a:extLst>
          </p:cNvPr>
          <p:cNvSpPr>
            <a:spLocks noGrp="1"/>
          </p:cNvSpPr>
          <p:nvPr>
            <p:ph type="pic" sz="quarter" idx="15"/>
          </p:nvPr>
        </p:nvSpPr>
        <p:spPr>
          <a:xfrm>
            <a:off x="3711451" y="0"/>
            <a:ext cx="3146549" cy="4635454"/>
          </a:xfrm>
          <a:custGeom>
            <a:avLst/>
            <a:gdLst>
              <a:gd name="connsiteX0" fmla="*/ 1558110 w 3146549"/>
              <a:gd name="connsiteY0" fmla="*/ 0 h 4635454"/>
              <a:gd name="connsiteX1" fmla="*/ 1559012 w 3146549"/>
              <a:gd name="connsiteY1" fmla="*/ 2420 h 4635454"/>
              <a:gd name="connsiteX2" fmla="*/ 3146549 w 3146549"/>
              <a:gd name="connsiteY2" fmla="*/ 2420 h 4635454"/>
              <a:gd name="connsiteX3" fmla="*/ 3146549 w 3146549"/>
              <a:gd name="connsiteY3" fmla="*/ 4513459 h 4635454"/>
              <a:gd name="connsiteX4" fmla="*/ 3145510 w 3146549"/>
              <a:gd name="connsiteY4" fmla="*/ 4510514 h 4635454"/>
              <a:gd name="connsiteX5" fmla="*/ 3146410 w 3146549"/>
              <a:gd name="connsiteY5" fmla="*/ 4513227 h 4635454"/>
              <a:gd name="connsiteX6" fmla="*/ 136291 w 3146549"/>
              <a:gd name="connsiteY6" fmla="*/ 3036460 h 4635454"/>
              <a:gd name="connsiteX7" fmla="*/ 1558110 w 3146549"/>
              <a:gd name="connsiteY7" fmla="*/ 0 h 4635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46549" h="4635454">
                <a:moveTo>
                  <a:pt x="1558110" y="0"/>
                </a:moveTo>
                <a:lnTo>
                  <a:pt x="1559012" y="2420"/>
                </a:lnTo>
                <a:lnTo>
                  <a:pt x="3146549" y="2420"/>
                </a:lnTo>
                <a:lnTo>
                  <a:pt x="3146549" y="4513459"/>
                </a:lnTo>
                <a:lnTo>
                  <a:pt x="3145510" y="4510514"/>
                </a:lnTo>
                <a:lnTo>
                  <a:pt x="3146410" y="4513227"/>
                </a:lnTo>
                <a:cubicBezTo>
                  <a:pt x="1908233" y="4923835"/>
                  <a:pt x="569333" y="4266970"/>
                  <a:pt x="136291" y="3036460"/>
                </a:cubicBezTo>
                <a:cubicBezTo>
                  <a:pt x="-296752" y="1805950"/>
                  <a:pt x="335673" y="455334"/>
                  <a:pt x="1558110" y="0"/>
                </a:cubicBezTo>
                <a:close/>
              </a:path>
            </a:pathLst>
          </a:custGeom>
          <a:ln>
            <a:noFill/>
          </a:ln>
          <a:effectLst>
            <a:outerShdw blurRad="50800" dist="38100" dir="10800000" algn="r" rotWithShape="0">
              <a:prstClr val="black">
                <a:alpha val="40000"/>
              </a:prstClr>
            </a:outerShdw>
          </a:effectLst>
        </p:spPr>
        <p:txBody>
          <a:bodyPr wrap="square" tIns="1332000" anchor="ctr">
            <a:noAutofit/>
          </a:bodyPr>
          <a:lstStyle>
            <a:lvl1pPr marL="0" indent="0" algn="ctr">
              <a:buNone/>
              <a:defRPr sz="1600">
                <a:solidFill>
                  <a:schemeClr val="tx1"/>
                </a:solidFill>
              </a:defRPr>
            </a:lvl1pPr>
          </a:lstStyle>
          <a:p>
            <a:endParaRPr lang="fr-FR" dirty="0"/>
          </a:p>
        </p:txBody>
      </p:sp>
      <p:sp>
        <p:nvSpPr>
          <p:cNvPr id="53" name="Arc 52">
            <a:extLst>
              <a:ext uri="{FF2B5EF4-FFF2-40B4-BE49-F238E27FC236}">
                <a16:creationId xmlns:a16="http://schemas.microsoft.com/office/drawing/2014/main" id="{BE1AA39D-9E7E-4545-8F66-D76A2478D228}"/>
              </a:ext>
            </a:extLst>
          </p:cNvPr>
          <p:cNvSpPr/>
          <p:nvPr userDrawn="1"/>
        </p:nvSpPr>
        <p:spPr>
          <a:xfrm>
            <a:off x="3527284" y="-190236"/>
            <a:ext cx="4992157" cy="4992157"/>
          </a:xfrm>
          <a:prstGeom prst="arc">
            <a:avLst>
              <a:gd name="adj1" fmla="val 4841684"/>
              <a:gd name="adj2" fmla="val 10776032"/>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74" name="Espace réservé pour une image  73">
            <a:extLst>
              <a:ext uri="{FF2B5EF4-FFF2-40B4-BE49-F238E27FC236}">
                <a16:creationId xmlns:a16="http://schemas.microsoft.com/office/drawing/2014/main" id="{3AC1ED6F-89F7-49BD-8E23-35EA4D9FF1FF}"/>
              </a:ext>
            </a:extLst>
          </p:cNvPr>
          <p:cNvSpPr>
            <a:spLocks noGrp="1"/>
          </p:cNvSpPr>
          <p:nvPr>
            <p:ph type="pic" sz="quarter" idx="17"/>
          </p:nvPr>
        </p:nvSpPr>
        <p:spPr>
          <a:xfrm>
            <a:off x="-3130" y="6438688"/>
            <a:ext cx="2880878" cy="3467312"/>
          </a:xfrm>
          <a:custGeom>
            <a:avLst/>
            <a:gdLst>
              <a:gd name="connsiteX0" fmla="*/ 872066 w 2880878"/>
              <a:gd name="connsiteY0" fmla="*/ 1351 h 3467312"/>
              <a:gd name="connsiteX1" fmla="*/ 2558359 w 2880878"/>
              <a:gd name="connsiteY1" fmla="*/ 865760 h 3467312"/>
              <a:gd name="connsiteX2" fmla="*/ 2275611 w 2880878"/>
              <a:gd name="connsiteY2" fmla="*/ 3340981 h 3467312"/>
              <a:gd name="connsiteX3" fmla="*/ 2133635 w 2880878"/>
              <a:gd name="connsiteY3" fmla="*/ 3462641 h 3467312"/>
              <a:gd name="connsiteX4" fmla="*/ 2136730 w 2880878"/>
              <a:gd name="connsiteY4" fmla="*/ 3467312 h 3467312"/>
              <a:gd name="connsiteX5" fmla="*/ 3130 w 2880878"/>
              <a:gd name="connsiteY5" fmla="*/ 3467312 h 3467312"/>
              <a:gd name="connsiteX6" fmla="*/ 3130 w 2880878"/>
              <a:gd name="connsiteY6" fmla="*/ 252686 h 3467312"/>
              <a:gd name="connsiteX7" fmla="*/ 0 w 2880878"/>
              <a:gd name="connsiteY7" fmla="*/ 247099 h 3467312"/>
              <a:gd name="connsiteX8" fmla="*/ 872066 w 2880878"/>
              <a:gd name="connsiteY8" fmla="*/ 1351 h 34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80878" h="3467312">
                <a:moveTo>
                  <a:pt x="872066" y="1351"/>
                </a:moveTo>
                <a:cubicBezTo>
                  <a:pt x="1526185" y="-23123"/>
                  <a:pt x="2173638" y="285655"/>
                  <a:pt x="2558359" y="865760"/>
                </a:cubicBezTo>
                <a:cubicBezTo>
                  <a:pt x="3082979" y="1656813"/>
                  <a:pt x="2952739" y="2701630"/>
                  <a:pt x="2275611" y="3340981"/>
                </a:cubicBezTo>
                <a:lnTo>
                  <a:pt x="2133635" y="3462641"/>
                </a:lnTo>
                <a:lnTo>
                  <a:pt x="2136730" y="3467312"/>
                </a:lnTo>
                <a:lnTo>
                  <a:pt x="3130" y="3467312"/>
                </a:lnTo>
                <a:lnTo>
                  <a:pt x="3130" y="252686"/>
                </a:lnTo>
                <a:lnTo>
                  <a:pt x="0" y="247099"/>
                </a:lnTo>
                <a:cubicBezTo>
                  <a:pt x="276034" y="92453"/>
                  <a:pt x="574739" y="12475"/>
                  <a:pt x="872066" y="1351"/>
                </a:cubicBezTo>
                <a:close/>
              </a:path>
            </a:pathLst>
          </a:custGeom>
          <a:ln>
            <a:noFill/>
          </a:ln>
          <a:effectLst>
            <a:outerShdw blurRad="50800" dist="38100" algn="l" rotWithShape="0">
              <a:prstClr val="black">
                <a:alpha val="40000"/>
              </a:prstClr>
            </a:outerShdw>
          </a:effectLst>
        </p:spPr>
        <p:txBody>
          <a:bodyPr wrap="square" bIns="1440000" anchor="ctr">
            <a:noAutofit/>
          </a:bodyPr>
          <a:lstStyle>
            <a:lvl1pPr marL="0" indent="0" algn="ctr">
              <a:buNone/>
              <a:defRPr sz="1600">
                <a:solidFill>
                  <a:schemeClr val="tx1"/>
                </a:solidFill>
              </a:defRPr>
            </a:lvl1pPr>
          </a:lstStyle>
          <a:p>
            <a:endParaRPr lang="fr-FR" dirty="0"/>
          </a:p>
        </p:txBody>
      </p:sp>
      <p:sp>
        <p:nvSpPr>
          <p:cNvPr id="75" name="Arc 74">
            <a:extLst>
              <a:ext uri="{FF2B5EF4-FFF2-40B4-BE49-F238E27FC236}">
                <a16:creationId xmlns:a16="http://schemas.microsoft.com/office/drawing/2014/main" id="{97F3B40C-EB70-4694-9F31-EFD3C1B1C785}"/>
              </a:ext>
            </a:extLst>
          </p:cNvPr>
          <p:cNvSpPr/>
          <p:nvPr userDrawn="1"/>
        </p:nvSpPr>
        <p:spPr>
          <a:xfrm>
            <a:off x="-1135851" y="6232597"/>
            <a:ext cx="4217817" cy="4217817"/>
          </a:xfrm>
          <a:prstGeom prst="arc">
            <a:avLst>
              <a:gd name="adj1" fmla="val 15278029"/>
              <a:gd name="adj2" fmla="val 1793800"/>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8" name="Espace réservé du texte 77">
            <a:extLst>
              <a:ext uri="{FF2B5EF4-FFF2-40B4-BE49-F238E27FC236}">
                <a16:creationId xmlns:a16="http://schemas.microsoft.com/office/drawing/2014/main" id="{F6C8A281-F19D-4FFA-84D9-54F8E50ADFF2}"/>
              </a:ext>
            </a:extLst>
          </p:cNvPr>
          <p:cNvSpPr>
            <a:spLocks noGrp="1"/>
          </p:cNvSpPr>
          <p:nvPr>
            <p:ph type="body" sz="quarter" idx="18"/>
          </p:nvPr>
        </p:nvSpPr>
        <p:spPr>
          <a:xfrm>
            <a:off x="296863" y="2194687"/>
            <a:ext cx="2880000" cy="4037909"/>
          </a:xfrm>
        </p:spPr>
        <p:txBody>
          <a:bodyPr>
            <a:normAutofit/>
          </a:bodyPr>
          <a:lstStyle>
            <a:lvl1pPr marL="0" indent="0">
              <a:spcBef>
                <a:spcPts val="0"/>
              </a:spcBef>
              <a:spcAft>
                <a:spcPts val="1800"/>
              </a:spcAft>
              <a:buNone/>
              <a:defRPr sz="1800" b="1" cap="all" baseline="0">
                <a:solidFill>
                  <a:schemeClr val="accent1"/>
                </a:solidFill>
                <a:latin typeface="+mj-lt"/>
              </a:defRPr>
            </a:lvl1pPr>
            <a:lvl2pPr marL="0" indent="0">
              <a:spcBef>
                <a:spcPts val="0"/>
              </a:spcBef>
              <a:spcAft>
                <a:spcPts val="1800"/>
              </a:spcAft>
              <a:buClr>
                <a:schemeClr val="accent1"/>
              </a:buClr>
              <a:buSzPct val="120000"/>
              <a:buFont typeface="+mj-lt"/>
              <a:buNone/>
              <a:defRPr sz="1300">
                <a:solidFill>
                  <a:schemeClr val="tx2"/>
                </a:solidFill>
              </a:defRPr>
            </a:lvl2pPr>
            <a:lvl3pPr marL="0" indent="0">
              <a:spcBef>
                <a:spcPts val="0"/>
              </a:spcBef>
              <a:spcAft>
                <a:spcPts val="1800"/>
              </a:spcAft>
              <a:buNone/>
              <a:defRPr sz="1300">
                <a:solidFill>
                  <a:schemeClr val="tx2">
                    <a:lumMod val="60000"/>
                    <a:lumOff val="40000"/>
                  </a:schemeClr>
                </a:solidFill>
              </a:defRPr>
            </a:lvl3pPr>
            <a:lvl4pPr marL="1371600" indent="0">
              <a:buNone/>
              <a:defRPr/>
            </a:lvl4pPr>
            <a:lvl5pPr marL="1828800" indent="0">
              <a:buNone/>
              <a:defRPr/>
            </a:lvl5pPr>
          </a:lstStyle>
          <a:p>
            <a:pPr lvl="0"/>
            <a:r>
              <a:rPr lang="fr-FR" dirty="0"/>
              <a:t>Modifier les styles du texte du masque</a:t>
            </a:r>
          </a:p>
          <a:p>
            <a:pPr lvl="1"/>
            <a:r>
              <a:rPr lang="fr-FR" dirty="0"/>
              <a:t>Deuxième niveau</a:t>
            </a:r>
          </a:p>
          <a:p>
            <a:pPr lvl="2"/>
            <a:r>
              <a:rPr lang="fr-FR" dirty="0"/>
              <a:t>Troisième niveau</a:t>
            </a:r>
          </a:p>
        </p:txBody>
      </p:sp>
      <p:sp>
        <p:nvSpPr>
          <p:cNvPr id="79" name="Espace réservé du texte 77">
            <a:extLst>
              <a:ext uri="{FF2B5EF4-FFF2-40B4-BE49-F238E27FC236}">
                <a16:creationId xmlns:a16="http://schemas.microsoft.com/office/drawing/2014/main" id="{FB9917CD-777D-45A0-A31A-F3B66811617C}"/>
              </a:ext>
            </a:extLst>
          </p:cNvPr>
          <p:cNvSpPr>
            <a:spLocks noGrp="1"/>
          </p:cNvSpPr>
          <p:nvPr>
            <p:ph type="body" sz="quarter" idx="19"/>
          </p:nvPr>
        </p:nvSpPr>
        <p:spPr>
          <a:xfrm>
            <a:off x="3681137" y="5056106"/>
            <a:ext cx="2880000" cy="4361028"/>
          </a:xfrm>
        </p:spPr>
        <p:txBody>
          <a:bodyPr>
            <a:normAutofit/>
          </a:bodyPr>
          <a:lstStyle>
            <a:lvl1pPr marL="0" indent="0">
              <a:spcBef>
                <a:spcPts val="0"/>
              </a:spcBef>
              <a:spcAft>
                <a:spcPts val="1800"/>
              </a:spcAft>
              <a:buNone/>
              <a:defRPr sz="1800" b="1" cap="all" baseline="0">
                <a:solidFill>
                  <a:schemeClr val="accent1"/>
                </a:solidFill>
                <a:latin typeface="+mj-lt"/>
              </a:defRPr>
            </a:lvl1pPr>
            <a:lvl2pPr marL="0" indent="0">
              <a:spcBef>
                <a:spcPts val="0"/>
              </a:spcBef>
              <a:spcAft>
                <a:spcPts val="1800"/>
              </a:spcAft>
              <a:buClr>
                <a:schemeClr val="accent1"/>
              </a:buClr>
              <a:buSzPct val="120000"/>
              <a:buFont typeface="+mj-lt"/>
              <a:buNone/>
              <a:defRPr sz="1300">
                <a:solidFill>
                  <a:schemeClr val="tx2"/>
                </a:solidFill>
              </a:defRPr>
            </a:lvl2pPr>
            <a:lvl3pPr marL="0" indent="0">
              <a:spcBef>
                <a:spcPts val="0"/>
              </a:spcBef>
              <a:spcAft>
                <a:spcPts val="1800"/>
              </a:spcAft>
              <a:buNone/>
              <a:defRPr sz="1300">
                <a:solidFill>
                  <a:schemeClr val="tx2">
                    <a:lumMod val="60000"/>
                    <a:lumOff val="40000"/>
                  </a:schemeClr>
                </a:solidFill>
              </a:defRPr>
            </a:lvl3pPr>
            <a:lvl4pPr marL="1371600" indent="0">
              <a:buNone/>
              <a:defRPr/>
            </a:lvl4pPr>
            <a:lvl5pPr marL="1828800" indent="0">
              <a:buNone/>
              <a:defRPr/>
            </a:lvl5pPr>
          </a:lstStyle>
          <a:p>
            <a:pPr lvl="0"/>
            <a:r>
              <a:rPr lang="fr-FR" dirty="0"/>
              <a:t>Modifier les styles du texte du masque</a:t>
            </a:r>
          </a:p>
          <a:p>
            <a:pPr lvl="1"/>
            <a:r>
              <a:rPr lang="fr-FR" dirty="0"/>
              <a:t>Deuxième niveau</a:t>
            </a:r>
          </a:p>
          <a:p>
            <a:pPr lvl="2"/>
            <a:r>
              <a:rPr lang="fr-FR" dirty="0"/>
              <a:t>Troisième niveau</a:t>
            </a:r>
          </a:p>
        </p:txBody>
      </p:sp>
      <p:cxnSp>
        <p:nvCxnSpPr>
          <p:cNvPr id="44" name="Connecteur droit 43">
            <a:extLst>
              <a:ext uri="{FF2B5EF4-FFF2-40B4-BE49-F238E27FC236}">
                <a16:creationId xmlns:a16="http://schemas.microsoft.com/office/drawing/2014/main" id="{57B229E1-E293-4FFF-8773-22132E85A93C}"/>
              </a:ext>
            </a:extLst>
          </p:cNvPr>
          <p:cNvCxnSpPr>
            <a:cxnSpLocks/>
          </p:cNvCxnSpPr>
          <p:nvPr userDrawn="1"/>
        </p:nvCxnSpPr>
        <p:spPr>
          <a:xfrm flipH="1">
            <a:off x="404814" y="1223300"/>
            <a:ext cx="668206"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45" name="Espace réservé pour une image  4">
            <a:extLst>
              <a:ext uri="{FF2B5EF4-FFF2-40B4-BE49-F238E27FC236}">
                <a16:creationId xmlns:a16="http://schemas.microsoft.com/office/drawing/2014/main" id="{28B44257-CBF0-4896-927E-BD19B23F905E}"/>
              </a:ext>
            </a:extLst>
          </p:cNvPr>
          <p:cNvSpPr>
            <a:spLocks noGrp="1" noChangeAspect="1"/>
          </p:cNvSpPr>
          <p:nvPr>
            <p:ph type="pic" sz="quarter" idx="26" hasCustomPrompt="1"/>
          </p:nvPr>
        </p:nvSpPr>
        <p:spPr>
          <a:xfrm>
            <a:off x="3428119" y="9417134"/>
            <a:ext cx="1433995" cy="483216"/>
          </a:xfrm>
        </p:spPr>
        <p:txBody>
          <a:bodyPr lIns="0" rIns="0" anchor="ctr">
            <a:noAutofit/>
          </a:bodyPr>
          <a:lstStyle>
            <a:lvl1pPr marL="0" indent="0">
              <a:buNone/>
              <a:defRPr sz="1200">
                <a:solidFill>
                  <a:schemeClr val="tx1"/>
                </a:solidFill>
              </a:defRPr>
            </a:lvl1pPr>
          </a:lstStyle>
          <a:p>
            <a:r>
              <a:rPr lang="fr-FR" dirty="0"/>
              <a:t>Logo</a:t>
            </a:r>
          </a:p>
        </p:txBody>
      </p:sp>
      <p:pic>
        <p:nvPicPr>
          <p:cNvPr id="46" name="Image 4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83653" y="9549740"/>
            <a:ext cx="1332000" cy="211067"/>
          </a:xfrm>
          <a:prstGeom prst="rect">
            <a:avLst/>
          </a:prstGeom>
        </p:spPr>
      </p:pic>
    </p:spTree>
    <p:extLst>
      <p:ext uri="{BB962C8B-B14F-4D97-AF65-F5344CB8AC3E}">
        <p14:creationId xmlns:p14="http://schemas.microsoft.com/office/powerpoint/2010/main" val="650324966"/>
      </p:ext>
    </p:extLst>
  </p:cSld>
  <p:clrMapOvr>
    <a:masterClrMapping/>
  </p:clrMapOvr>
  <p:extLst>
    <p:ext uri="{DCECCB84-F9BA-43D5-87BE-67443E8EF086}">
      <p15:sldGuideLst xmlns:p15="http://schemas.microsoft.com/office/powerpoint/2012/main">
        <p15:guide id="1" orient="horz" pos="3120">
          <p15:clr>
            <a:srgbClr val="FBAE40"/>
          </p15:clr>
        </p15:guide>
        <p15:guide id="2" pos="2160">
          <p15:clr>
            <a:srgbClr val="FBAE40"/>
          </p15:clr>
        </p15:guide>
        <p15:guide id="3" pos="187">
          <p15:clr>
            <a:srgbClr val="FBAE40"/>
          </p15:clr>
        </p15:guide>
        <p15:guide id="4" pos="4133">
          <p15:clr>
            <a:srgbClr val="FBAE40"/>
          </p15:clr>
        </p15:guide>
        <p15:guide id="5" pos="255">
          <p15:clr>
            <a:srgbClr val="FBAE40"/>
          </p15:clr>
        </p15:guide>
        <p15:guide id="6" pos="4065">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ack">
    <p:spTree>
      <p:nvGrpSpPr>
        <p:cNvPr id="1" name=""/>
        <p:cNvGrpSpPr/>
        <p:nvPr/>
      </p:nvGrpSpPr>
      <p:grpSpPr>
        <a:xfrm>
          <a:off x="0" y="0"/>
          <a:ext cx="0" cy="0"/>
          <a:chOff x="0" y="0"/>
          <a:chExt cx="0" cy="0"/>
        </a:xfrm>
      </p:grpSpPr>
      <p:sp>
        <p:nvSpPr>
          <p:cNvPr id="44" name="ZoneTexte 43">
            <a:extLst>
              <a:ext uri="{FF2B5EF4-FFF2-40B4-BE49-F238E27FC236}">
                <a16:creationId xmlns:a16="http://schemas.microsoft.com/office/drawing/2014/main" id="{71412087-3AB0-4461-A800-1B0A6D1540DD}"/>
              </a:ext>
            </a:extLst>
          </p:cNvPr>
          <p:cNvSpPr txBox="1"/>
          <p:nvPr userDrawn="1"/>
        </p:nvSpPr>
        <p:spPr>
          <a:xfrm>
            <a:off x="344793" y="389037"/>
            <a:ext cx="4114800" cy="954107"/>
          </a:xfrm>
          <a:prstGeom prst="rect">
            <a:avLst/>
          </a:prstGeom>
          <a:noFill/>
        </p:spPr>
        <p:txBody>
          <a:bodyPr wrap="square" rtlCol="0">
            <a:spAutoFit/>
          </a:bodyPr>
          <a:lstStyle/>
          <a:p>
            <a:r>
              <a:rPr lang="fr-FR" sz="2800" b="1" cap="all" dirty="0">
                <a:solidFill>
                  <a:schemeClr val="bg1"/>
                </a:solidFill>
                <a:latin typeface="Trebuchet MS" panose="020B0603020202020204" pitchFamily="34" charset="0"/>
              </a:rPr>
              <a:t>36 heures dans la vie d’une startup</a:t>
            </a:r>
          </a:p>
        </p:txBody>
      </p:sp>
      <p:sp>
        <p:nvSpPr>
          <p:cNvPr id="59" name="Rectangle 58">
            <a:extLst>
              <a:ext uri="{FF2B5EF4-FFF2-40B4-BE49-F238E27FC236}">
                <a16:creationId xmlns:a16="http://schemas.microsoft.com/office/drawing/2014/main" id="{D41ECFF7-746C-405E-9439-2AF82ECFEA8F}"/>
              </a:ext>
            </a:extLst>
          </p:cNvPr>
          <p:cNvSpPr/>
          <p:nvPr userDrawn="1"/>
        </p:nvSpPr>
        <p:spPr>
          <a:xfrm>
            <a:off x="0" y="6650491"/>
            <a:ext cx="6858000" cy="3255509"/>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1" name="Arc 60">
            <a:extLst>
              <a:ext uri="{FF2B5EF4-FFF2-40B4-BE49-F238E27FC236}">
                <a16:creationId xmlns:a16="http://schemas.microsoft.com/office/drawing/2014/main" id="{DE512640-0F56-4ADA-84E2-7B4AEE9CFF43}"/>
              </a:ext>
            </a:extLst>
          </p:cNvPr>
          <p:cNvSpPr/>
          <p:nvPr userDrawn="1"/>
        </p:nvSpPr>
        <p:spPr>
          <a:xfrm>
            <a:off x="-1564114" y="5139162"/>
            <a:ext cx="5331312" cy="5331312"/>
          </a:xfrm>
          <a:prstGeom prst="arc">
            <a:avLst>
              <a:gd name="adj1" fmla="val 15322999"/>
              <a:gd name="adj2" fmla="val 19708520"/>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2" name="Arc 61">
            <a:extLst>
              <a:ext uri="{FF2B5EF4-FFF2-40B4-BE49-F238E27FC236}">
                <a16:creationId xmlns:a16="http://schemas.microsoft.com/office/drawing/2014/main" id="{C3E0DF91-625B-4D54-9A4A-F2117B0B10E8}"/>
              </a:ext>
            </a:extLst>
          </p:cNvPr>
          <p:cNvSpPr/>
          <p:nvPr userDrawn="1"/>
        </p:nvSpPr>
        <p:spPr>
          <a:xfrm>
            <a:off x="-1564114" y="5139162"/>
            <a:ext cx="5331312" cy="5331312"/>
          </a:xfrm>
          <a:prstGeom prst="arc">
            <a:avLst>
              <a:gd name="adj1" fmla="val 20500132"/>
              <a:gd name="adj2" fmla="val 2256244"/>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5" name="ZoneTexte 64">
            <a:extLst>
              <a:ext uri="{FF2B5EF4-FFF2-40B4-BE49-F238E27FC236}">
                <a16:creationId xmlns:a16="http://schemas.microsoft.com/office/drawing/2014/main" id="{51DCE195-1CBB-40BE-8879-0055886F89CB}"/>
              </a:ext>
            </a:extLst>
          </p:cNvPr>
          <p:cNvSpPr txBox="1"/>
          <p:nvPr/>
        </p:nvSpPr>
        <p:spPr>
          <a:xfrm>
            <a:off x="3932849" y="6845131"/>
            <a:ext cx="2772752" cy="369332"/>
          </a:xfrm>
          <a:prstGeom prst="rect">
            <a:avLst/>
          </a:prstGeom>
          <a:noFill/>
        </p:spPr>
        <p:txBody>
          <a:bodyPr wrap="square" rtlCol="0">
            <a:spAutoFit/>
          </a:bodyPr>
          <a:lstStyle/>
          <a:p>
            <a:r>
              <a:rPr lang="fr-FR" b="1" cap="all" dirty="0">
                <a:solidFill>
                  <a:schemeClr val="bg1"/>
                </a:solidFill>
                <a:latin typeface="Trebuchet MS" panose="020B0603020202020204" pitchFamily="34" charset="0"/>
              </a:rPr>
              <a:t>Pour en savoir plus</a:t>
            </a:r>
          </a:p>
        </p:txBody>
      </p:sp>
      <p:sp>
        <p:nvSpPr>
          <p:cNvPr id="94" name="Espace réservé du texte 77">
            <a:extLst>
              <a:ext uri="{FF2B5EF4-FFF2-40B4-BE49-F238E27FC236}">
                <a16:creationId xmlns:a16="http://schemas.microsoft.com/office/drawing/2014/main" id="{C6D2CD1C-7D90-4B2C-AAAD-B5C2854414AD}"/>
              </a:ext>
            </a:extLst>
          </p:cNvPr>
          <p:cNvSpPr>
            <a:spLocks noGrp="1"/>
          </p:cNvSpPr>
          <p:nvPr userDrawn="1">
            <p:ph type="body" sz="quarter" idx="20"/>
          </p:nvPr>
        </p:nvSpPr>
        <p:spPr>
          <a:xfrm>
            <a:off x="296863" y="446519"/>
            <a:ext cx="2880000" cy="4506481"/>
          </a:xfrm>
        </p:spPr>
        <p:txBody>
          <a:bodyPr>
            <a:normAutofit/>
          </a:bodyPr>
          <a:lstStyle>
            <a:lvl1pPr marL="0" indent="0">
              <a:spcBef>
                <a:spcPts val="0"/>
              </a:spcBef>
              <a:spcAft>
                <a:spcPts val="1800"/>
              </a:spcAft>
              <a:buNone/>
              <a:defRPr sz="1800" b="1" cap="all" baseline="0">
                <a:solidFill>
                  <a:schemeClr val="accent1"/>
                </a:solidFill>
                <a:latin typeface="+mj-lt"/>
              </a:defRPr>
            </a:lvl1pPr>
            <a:lvl2pPr marL="0" indent="0">
              <a:spcBef>
                <a:spcPts val="0"/>
              </a:spcBef>
              <a:spcAft>
                <a:spcPts val="1800"/>
              </a:spcAft>
              <a:buClr>
                <a:schemeClr val="accent1"/>
              </a:buClr>
              <a:buSzPct val="120000"/>
              <a:buFont typeface="+mj-lt"/>
              <a:buNone/>
              <a:defRPr sz="1300">
                <a:solidFill>
                  <a:schemeClr val="tx2"/>
                </a:solidFill>
              </a:defRPr>
            </a:lvl2pPr>
            <a:lvl3pPr marL="0" indent="0">
              <a:spcBef>
                <a:spcPts val="0"/>
              </a:spcBef>
              <a:spcAft>
                <a:spcPts val="1800"/>
              </a:spcAft>
              <a:buNone/>
              <a:defRPr sz="1300">
                <a:solidFill>
                  <a:schemeClr val="tx2">
                    <a:lumMod val="60000"/>
                    <a:lumOff val="40000"/>
                  </a:schemeClr>
                </a:solidFill>
              </a:defRPr>
            </a:lvl3pPr>
            <a:lvl4pPr marL="1371600" indent="0">
              <a:buNone/>
              <a:defRPr/>
            </a:lvl4pPr>
            <a:lvl5pPr marL="1828800" indent="0">
              <a:buNone/>
              <a:defRPr/>
            </a:lvl5pPr>
          </a:lstStyle>
          <a:p>
            <a:pPr lvl="0"/>
            <a:r>
              <a:rPr lang="fr-FR" dirty="0"/>
              <a:t>Modifier les styles du texte du masque</a:t>
            </a:r>
          </a:p>
          <a:p>
            <a:pPr lvl="1"/>
            <a:r>
              <a:rPr lang="fr-FR" dirty="0"/>
              <a:t>Deuxième niveau</a:t>
            </a:r>
          </a:p>
          <a:p>
            <a:pPr lvl="2"/>
            <a:r>
              <a:rPr lang="fr-FR" dirty="0"/>
              <a:t>Troisième niveau</a:t>
            </a:r>
          </a:p>
        </p:txBody>
      </p:sp>
      <p:sp>
        <p:nvSpPr>
          <p:cNvPr id="95" name="Espace réservé du texte 77">
            <a:extLst>
              <a:ext uri="{FF2B5EF4-FFF2-40B4-BE49-F238E27FC236}">
                <a16:creationId xmlns:a16="http://schemas.microsoft.com/office/drawing/2014/main" id="{BF71F432-0C76-4011-8DD3-36CAE954C01B}"/>
              </a:ext>
            </a:extLst>
          </p:cNvPr>
          <p:cNvSpPr>
            <a:spLocks noGrp="1"/>
          </p:cNvSpPr>
          <p:nvPr userDrawn="1">
            <p:ph type="body" sz="quarter" idx="21"/>
          </p:nvPr>
        </p:nvSpPr>
        <p:spPr>
          <a:xfrm>
            <a:off x="3677597" y="446519"/>
            <a:ext cx="2880000" cy="6028156"/>
          </a:xfrm>
        </p:spPr>
        <p:txBody>
          <a:bodyPr>
            <a:normAutofit/>
          </a:bodyPr>
          <a:lstStyle>
            <a:lvl1pPr marL="0" indent="0">
              <a:spcBef>
                <a:spcPts val="0"/>
              </a:spcBef>
              <a:spcAft>
                <a:spcPts val="1800"/>
              </a:spcAft>
              <a:buNone/>
              <a:defRPr sz="1800" b="1" cap="all" baseline="0">
                <a:solidFill>
                  <a:schemeClr val="accent1"/>
                </a:solidFill>
                <a:latin typeface="+mj-lt"/>
              </a:defRPr>
            </a:lvl1pPr>
            <a:lvl2pPr marL="0" indent="0">
              <a:spcBef>
                <a:spcPts val="0"/>
              </a:spcBef>
              <a:spcAft>
                <a:spcPts val="1800"/>
              </a:spcAft>
              <a:buClr>
                <a:schemeClr val="accent1"/>
              </a:buClr>
              <a:buSzPct val="120000"/>
              <a:buFont typeface="+mj-lt"/>
              <a:buNone/>
              <a:defRPr sz="1300">
                <a:solidFill>
                  <a:schemeClr val="tx2"/>
                </a:solidFill>
              </a:defRPr>
            </a:lvl2pPr>
            <a:lvl3pPr marL="0" indent="0">
              <a:spcBef>
                <a:spcPts val="0"/>
              </a:spcBef>
              <a:spcAft>
                <a:spcPts val="1800"/>
              </a:spcAft>
              <a:buNone/>
              <a:defRPr sz="1300">
                <a:solidFill>
                  <a:schemeClr val="tx2">
                    <a:lumMod val="60000"/>
                    <a:lumOff val="40000"/>
                  </a:schemeClr>
                </a:solidFill>
              </a:defRPr>
            </a:lvl3pPr>
            <a:lvl4pPr marL="1371600" indent="0">
              <a:buNone/>
              <a:defRPr/>
            </a:lvl4pPr>
            <a:lvl5pPr marL="1828800" indent="0">
              <a:buNone/>
              <a:defRPr/>
            </a:lvl5pPr>
          </a:lstStyle>
          <a:p>
            <a:pPr lvl="0"/>
            <a:r>
              <a:rPr lang="fr-FR" dirty="0"/>
              <a:t>Modifier les styles du texte du masque</a:t>
            </a:r>
          </a:p>
          <a:p>
            <a:pPr lvl="1"/>
            <a:r>
              <a:rPr lang="fr-FR" dirty="0"/>
              <a:t>Deuxième niveau</a:t>
            </a:r>
          </a:p>
          <a:p>
            <a:pPr lvl="2"/>
            <a:r>
              <a:rPr lang="fr-FR" dirty="0"/>
              <a:t>Troisième niveau</a:t>
            </a:r>
          </a:p>
        </p:txBody>
      </p:sp>
      <p:sp>
        <p:nvSpPr>
          <p:cNvPr id="97" name="Espace réservé pour une image  96">
            <a:extLst>
              <a:ext uri="{FF2B5EF4-FFF2-40B4-BE49-F238E27FC236}">
                <a16:creationId xmlns:a16="http://schemas.microsoft.com/office/drawing/2014/main" id="{68626897-67E2-40AA-BA0B-A70ED57D1B64}"/>
              </a:ext>
            </a:extLst>
          </p:cNvPr>
          <p:cNvSpPr>
            <a:spLocks noGrp="1"/>
          </p:cNvSpPr>
          <p:nvPr userDrawn="1">
            <p:ph type="pic" sz="quarter" idx="22"/>
          </p:nvPr>
        </p:nvSpPr>
        <p:spPr>
          <a:xfrm>
            <a:off x="-2510" y="5321538"/>
            <a:ext cx="3585927" cy="4584463"/>
          </a:xfrm>
          <a:custGeom>
            <a:avLst/>
            <a:gdLst>
              <a:gd name="connsiteX0" fmla="*/ 1152655 w 3585927"/>
              <a:gd name="connsiteY0" fmla="*/ 525 h 4584463"/>
              <a:gd name="connsiteX1" fmla="*/ 3268455 w 3585927"/>
              <a:gd name="connsiteY1" fmla="*/ 1268609 h 4584463"/>
              <a:gd name="connsiteX2" fmla="*/ 2625981 w 3585927"/>
              <a:gd name="connsiteY2" fmla="*/ 4443196 h 4584463"/>
              <a:gd name="connsiteX3" fmla="*/ 2428883 w 3585927"/>
              <a:gd name="connsiteY3" fmla="*/ 4581021 h 4584463"/>
              <a:gd name="connsiteX4" fmla="*/ 2430816 w 3585927"/>
              <a:gd name="connsiteY4" fmla="*/ 4584463 h 4584463"/>
              <a:gd name="connsiteX5" fmla="*/ 2511 w 3585927"/>
              <a:gd name="connsiteY5" fmla="*/ 4584463 h 4584463"/>
              <a:gd name="connsiteX6" fmla="*/ 2511 w 3585927"/>
              <a:gd name="connsiteY6" fmla="*/ 264212 h 4584463"/>
              <a:gd name="connsiteX7" fmla="*/ 0 w 3585927"/>
              <a:gd name="connsiteY7" fmla="*/ 259152 h 4584463"/>
              <a:gd name="connsiteX8" fmla="*/ 1152655 w 3585927"/>
              <a:gd name="connsiteY8" fmla="*/ 525 h 4584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85927" h="4584463">
                <a:moveTo>
                  <a:pt x="1152655" y="525"/>
                </a:moveTo>
                <a:cubicBezTo>
                  <a:pt x="2005554" y="18092"/>
                  <a:pt x="2823843" y="475694"/>
                  <a:pt x="3268455" y="1268609"/>
                </a:cubicBezTo>
                <a:cubicBezTo>
                  <a:pt x="3874746" y="2349858"/>
                  <a:pt x="3586626" y="3698736"/>
                  <a:pt x="2625981" y="4443196"/>
                </a:cubicBezTo>
                <a:lnTo>
                  <a:pt x="2428883" y="4581021"/>
                </a:lnTo>
                <a:lnTo>
                  <a:pt x="2430816" y="4584463"/>
                </a:lnTo>
                <a:lnTo>
                  <a:pt x="2511" y="4584463"/>
                </a:lnTo>
                <a:lnTo>
                  <a:pt x="2511" y="264212"/>
                </a:lnTo>
                <a:lnTo>
                  <a:pt x="0" y="259152"/>
                </a:lnTo>
                <a:cubicBezTo>
                  <a:pt x="370141" y="75470"/>
                  <a:pt x="764973" y="-7461"/>
                  <a:pt x="1152655" y="525"/>
                </a:cubicBezTo>
                <a:close/>
              </a:path>
            </a:pathLst>
          </a:custGeom>
          <a:ln>
            <a:noFill/>
          </a:ln>
          <a:effectLst>
            <a:outerShdw blurRad="50800" dist="38100" algn="l" rotWithShape="0">
              <a:prstClr val="black">
                <a:alpha val="40000"/>
              </a:prstClr>
            </a:outerShdw>
          </a:effectLst>
        </p:spPr>
        <p:txBody>
          <a:bodyPr wrap="square" tIns="504000" bIns="46800">
            <a:noAutofit/>
          </a:bodyPr>
          <a:lstStyle>
            <a:lvl1pPr marL="0" indent="0" algn="ctr">
              <a:buNone/>
              <a:defRPr sz="1600"/>
            </a:lvl1pPr>
          </a:lstStyle>
          <a:p>
            <a:endParaRPr lang="fr-FR"/>
          </a:p>
        </p:txBody>
      </p:sp>
      <p:grpSp>
        <p:nvGrpSpPr>
          <p:cNvPr id="98" name="Groupe 56">
            <a:extLst>
              <a:ext uri="{FF2B5EF4-FFF2-40B4-BE49-F238E27FC236}">
                <a16:creationId xmlns:a16="http://schemas.microsoft.com/office/drawing/2014/main" id="{E0456361-62AB-4EF9-A66F-A2336D5C7226}"/>
              </a:ext>
            </a:extLst>
          </p:cNvPr>
          <p:cNvGrpSpPr>
            <a:grpSpLocks noChangeAspect="1"/>
          </p:cNvGrpSpPr>
          <p:nvPr userDrawn="1"/>
        </p:nvGrpSpPr>
        <p:grpSpPr>
          <a:xfrm>
            <a:off x="5142147" y="9593112"/>
            <a:ext cx="1311041" cy="211032"/>
            <a:chOff x="721663" y="6029980"/>
            <a:chExt cx="2055017" cy="330786"/>
          </a:xfrm>
          <a:solidFill>
            <a:schemeClr val="bg1"/>
          </a:solidFill>
        </p:grpSpPr>
        <p:sp>
          <p:nvSpPr>
            <p:cNvPr id="99" name="Freeform 6">
              <a:extLst>
                <a:ext uri="{FF2B5EF4-FFF2-40B4-BE49-F238E27FC236}">
                  <a16:creationId xmlns:a16="http://schemas.microsoft.com/office/drawing/2014/main" id="{12E1EEA8-0D63-4D24-B1EE-4AEB52A797E4}"/>
                </a:ext>
              </a:extLst>
            </p:cNvPr>
            <p:cNvSpPr>
              <a:spLocks/>
            </p:cNvSpPr>
            <p:nvPr/>
          </p:nvSpPr>
          <p:spPr bwMode="auto">
            <a:xfrm>
              <a:off x="1612171" y="6264324"/>
              <a:ext cx="123481" cy="94639"/>
            </a:xfrm>
            <a:custGeom>
              <a:avLst/>
              <a:gdLst>
                <a:gd name="T0" fmla="*/ 0 w 103"/>
                <a:gd name="T1" fmla="*/ 44 h 44"/>
                <a:gd name="T2" fmla="*/ 39 w 58"/>
                <a:gd name="T3" fmla="*/ 0 h 44"/>
                <a:gd name="T4" fmla="*/ 56 w 58"/>
                <a:gd name="T5" fmla="*/ 3 h 44"/>
                <a:gd name="T6" fmla="*/ 57 w 58"/>
                <a:gd name="T7" fmla="*/ 9 h 44"/>
                <a:gd name="T8" fmla="*/ 39 w 58"/>
                <a:gd name="T9" fmla="*/ 3 h 44"/>
                <a:gd name="T10" fmla="*/ 0 w 103"/>
                <a:gd name="T11" fmla="*/ 41 h 44"/>
                <a:gd name="T12" fmla="*/ 57 w 58"/>
                <a:gd name="T13" fmla="*/ 35 h 44"/>
                <a:gd name="T14" fmla="*/ 58 w 58"/>
                <a:gd name="T15" fmla="*/ 38 h 44"/>
                <a:gd name="T16" fmla="*/ 0 w 103"/>
                <a:gd name="T1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44">
                  <a:moveTo>
                    <a:pt x="40" y="44"/>
                  </a:moveTo>
                  <a:cubicBezTo>
                    <a:pt x="0" y="44"/>
                    <a:pt x="3" y="0"/>
                    <a:pt x="39" y="0"/>
                  </a:cubicBezTo>
                  <a:cubicBezTo>
                    <a:pt x="45" y="0"/>
                    <a:pt x="50" y="1"/>
                    <a:pt x="56" y="3"/>
                  </a:cubicBezTo>
                  <a:cubicBezTo>
                    <a:pt x="57" y="9"/>
                    <a:pt x="57" y="9"/>
                    <a:pt x="57" y="9"/>
                  </a:cubicBezTo>
                  <a:cubicBezTo>
                    <a:pt x="54" y="8"/>
                    <a:pt x="48" y="3"/>
                    <a:pt x="39" y="3"/>
                  </a:cubicBezTo>
                  <a:cubicBezTo>
                    <a:pt x="12" y="3"/>
                    <a:pt x="15" y="41"/>
                    <a:pt x="40" y="41"/>
                  </a:cubicBezTo>
                  <a:cubicBezTo>
                    <a:pt x="48" y="41"/>
                    <a:pt x="52" y="39"/>
                    <a:pt x="57" y="35"/>
                  </a:cubicBezTo>
                  <a:cubicBezTo>
                    <a:pt x="58" y="38"/>
                    <a:pt x="58" y="38"/>
                    <a:pt x="58" y="38"/>
                  </a:cubicBezTo>
                  <a:cubicBezTo>
                    <a:pt x="53" y="42"/>
                    <a:pt x="47" y="44"/>
                    <a:pt x="40" y="4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0" name="Freeform 7">
              <a:extLst>
                <a:ext uri="{FF2B5EF4-FFF2-40B4-BE49-F238E27FC236}">
                  <a16:creationId xmlns:a16="http://schemas.microsoft.com/office/drawing/2014/main" id="{6E05FADB-4BD6-493B-8E45-52FC66BCFB41}"/>
                </a:ext>
              </a:extLst>
            </p:cNvPr>
            <p:cNvSpPr>
              <a:spLocks/>
            </p:cNvSpPr>
            <p:nvPr/>
          </p:nvSpPr>
          <p:spPr bwMode="auto">
            <a:xfrm>
              <a:off x="1908706" y="6261620"/>
              <a:ext cx="85626" cy="99146"/>
            </a:xfrm>
            <a:custGeom>
              <a:avLst/>
              <a:gdLst>
                <a:gd name="T0" fmla="*/ 0 w 40"/>
                <a:gd name="T1" fmla="*/ 0 h 46"/>
                <a:gd name="T2" fmla="*/ 37 w 40"/>
                <a:gd name="T3" fmla="*/ 35 h 46"/>
                <a:gd name="T4" fmla="*/ 37 w 40"/>
                <a:gd name="T5" fmla="*/ 5 h 46"/>
                <a:gd name="T6" fmla="*/ 36 w 40"/>
                <a:gd name="T7" fmla="*/ 1 h 46"/>
                <a:gd name="T8" fmla="*/ 40 w 40"/>
                <a:gd name="T9" fmla="*/ 1 h 46"/>
                <a:gd name="T10" fmla="*/ 40 w 40"/>
                <a:gd name="T11" fmla="*/ 5 h 46"/>
                <a:gd name="T12" fmla="*/ 40 w 40"/>
                <a:gd name="T13" fmla="*/ 46 h 46"/>
                <a:gd name="T14" fmla="*/ 38 w 40"/>
                <a:gd name="T15" fmla="*/ 46 h 46"/>
                <a:gd name="T16" fmla="*/ 0 w 40"/>
                <a:gd name="T17" fmla="*/ 10 h 46"/>
                <a:gd name="T18" fmla="*/ 0 w 40"/>
                <a:gd name="T19"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46">
                  <a:moveTo>
                    <a:pt x="0" y="0"/>
                  </a:moveTo>
                  <a:cubicBezTo>
                    <a:pt x="37" y="35"/>
                    <a:pt x="37" y="35"/>
                    <a:pt x="37" y="35"/>
                  </a:cubicBezTo>
                  <a:cubicBezTo>
                    <a:pt x="37" y="5"/>
                    <a:pt x="37" y="5"/>
                    <a:pt x="37" y="5"/>
                  </a:cubicBezTo>
                  <a:cubicBezTo>
                    <a:pt x="37" y="3"/>
                    <a:pt x="36" y="1"/>
                    <a:pt x="36" y="1"/>
                  </a:cubicBezTo>
                  <a:cubicBezTo>
                    <a:pt x="40" y="1"/>
                    <a:pt x="40" y="1"/>
                    <a:pt x="40" y="1"/>
                  </a:cubicBezTo>
                  <a:cubicBezTo>
                    <a:pt x="40" y="1"/>
                    <a:pt x="40" y="3"/>
                    <a:pt x="40" y="5"/>
                  </a:cubicBezTo>
                  <a:cubicBezTo>
                    <a:pt x="40" y="46"/>
                    <a:pt x="40" y="46"/>
                    <a:pt x="40" y="46"/>
                  </a:cubicBezTo>
                  <a:cubicBezTo>
                    <a:pt x="38" y="46"/>
                    <a:pt x="38" y="46"/>
                    <a:pt x="38" y="46"/>
                  </a:cubicBezTo>
                  <a:cubicBezTo>
                    <a:pt x="0" y="10"/>
                    <a:pt x="0" y="10"/>
                    <a:pt x="0" y="1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1" name="Freeform 8">
              <a:extLst>
                <a:ext uri="{FF2B5EF4-FFF2-40B4-BE49-F238E27FC236}">
                  <a16:creationId xmlns:a16="http://schemas.microsoft.com/office/drawing/2014/main" id="{03911745-7142-4C7D-9CB0-3D5C402F9DE8}"/>
                </a:ext>
              </a:extLst>
            </p:cNvPr>
            <p:cNvSpPr>
              <a:spLocks/>
            </p:cNvSpPr>
            <p:nvPr/>
          </p:nvSpPr>
          <p:spPr bwMode="auto">
            <a:xfrm>
              <a:off x="2024075" y="6261620"/>
              <a:ext cx="81119" cy="99146"/>
            </a:xfrm>
            <a:custGeom>
              <a:avLst/>
              <a:gdLst>
                <a:gd name="T0" fmla="*/ 18 w 38"/>
                <a:gd name="T1" fmla="*/ 45 h 46"/>
                <a:gd name="T2" fmla="*/ 1 w 38"/>
                <a:gd name="T3" fmla="*/ 41 h 46"/>
                <a:gd name="T4" fmla="*/ 0 w 38"/>
                <a:gd name="T5" fmla="*/ 35 h 46"/>
                <a:gd name="T6" fmla="*/ 18 w 38"/>
                <a:gd name="T7" fmla="*/ 43 h 46"/>
                <a:gd name="T8" fmla="*/ 29 w 38"/>
                <a:gd name="T9" fmla="*/ 36 h 46"/>
                <a:gd name="T10" fmla="*/ 18 w 38"/>
                <a:gd name="T11" fmla="*/ 24 h 46"/>
                <a:gd name="T12" fmla="*/ 1 w 38"/>
                <a:gd name="T13" fmla="*/ 10 h 46"/>
                <a:gd name="T14" fmla="*/ 18 w 38"/>
                <a:gd name="T15" fmla="*/ 1 h 46"/>
                <a:gd name="T16" fmla="*/ 34 w 38"/>
                <a:gd name="T17" fmla="*/ 4 h 46"/>
                <a:gd name="T18" fmla="*/ 35 w 38"/>
                <a:gd name="T19" fmla="*/ 9 h 46"/>
                <a:gd name="T20" fmla="*/ 17 w 38"/>
                <a:gd name="T21" fmla="*/ 3 h 46"/>
                <a:gd name="T22" fmla="*/ 21 w 38"/>
                <a:gd name="T23" fmla="*/ 18 h 46"/>
                <a:gd name="T24" fmla="*/ 38 w 38"/>
                <a:gd name="T25" fmla="*/ 33 h 46"/>
                <a:gd name="T26" fmla="*/ 18 w 38"/>
                <a:gd name="T27" fmla="*/ 4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46">
                  <a:moveTo>
                    <a:pt x="18" y="45"/>
                  </a:moveTo>
                  <a:cubicBezTo>
                    <a:pt x="17" y="45"/>
                    <a:pt x="10" y="46"/>
                    <a:pt x="1" y="41"/>
                  </a:cubicBezTo>
                  <a:cubicBezTo>
                    <a:pt x="0" y="35"/>
                    <a:pt x="0" y="35"/>
                    <a:pt x="0" y="35"/>
                  </a:cubicBezTo>
                  <a:cubicBezTo>
                    <a:pt x="2" y="37"/>
                    <a:pt x="10" y="43"/>
                    <a:pt x="18" y="43"/>
                  </a:cubicBezTo>
                  <a:cubicBezTo>
                    <a:pt x="22" y="44"/>
                    <a:pt x="28" y="41"/>
                    <a:pt x="29" y="36"/>
                  </a:cubicBezTo>
                  <a:cubicBezTo>
                    <a:pt x="30" y="31"/>
                    <a:pt x="27" y="28"/>
                    <a:pt x="18" y="24"/>
                  </a:cubicBezTo>
                  <a:cubicBezTo>
                    <a:pt x="9" y="20"/>
                    <a:pt x="0" y="17"/>
                    <a:pt x="1" y="10"/>
                  </a:cubicBezTo>
                  <a:cubicBezTo>
                    <a:pt x="2" y="6"/>
                    <a:pt x="8" y="1"/>
                    <a:pt x="18" y="1"/>
                  </a:cubicBezTo>
                  <a:cubicBezTo>
                    <a:pt x="22" y="0"/>
                    <a:pt x="27" y="1"/>
                    <a:pt x="34" y="4"/>
                  </a:cubicBezTo>
                  <a:cubicBezTo>
                    <a:pt x="35" y="9"/>
                    <a:pt x="35" y="9"/>
                    <a:pt x="35" y="9"/>
                  </a:cubicBezTo>
                  <a:cubicBezTo>
                    <a:pt x="27" y="3"/>
                    <a:pt x="21" y="2"/>
                    <a:pt x="17" y="3"/>
                  </a:cubicBezTo>
                  <a:cubicBezTo>
                    <a:pt x="9" y="4"/>
                    <a:pt x="4" y="11"/>
                    <a:pt x="21" y="18"/>
                  </a:cubicBezTo>
                  <a:cubicBezTo>
                    <a:pt x="30" y="22"/>
                    <a:pt x="38" y="25"/>
                    <a:pt x="38" y="33"/>
                  </a:cubicBezTo>
                  <a:cubicBezTo>
                    <a:pt x="38" y="44"/>
                    <a:pt x="21" y="46"/>
                    <a:pt x="18" y="4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2" name="Freeform 9">
              <a:extLst>
                <a:ext uri="{FF2B5EF4-FFF2-40B4-BE49-F238E27FC236}">
                  <a16:creationId xmlns:a16="http://schemas.microsoft.com/office/drawing/2014/main" id="{E1ADD674-FCF7-4325-BC37-9DB43ACCFD1C}"/>
                </a:ext>
              </a:extLst>
            </p:cNvPr>
            <p:cNvSpPr>
              <a:spLocks/>
            </p:cNvSpPr>
            <p:nvPr/>
          </p:nvSpPr>
          <p:spPr bwMode="auto">
            <a:xfrm>
              <a:off x="2262926" y="6264324"/>
              <a:ext cx="67599" cy="94639"/>
            </a:xfrm>
            <a:custGeom>
              <a:avLst/>
              <a:gdLst>
                <a:gd name="T0" fmla="*/ 30 w 32"/>
                <a:gd name="T1" fmla="*/ 44 h 44"/>
                <a:gd name="T2" fmla="*/ 0 w 32"/>
                <a:gd name="T3" fmla="*/ 44 h 44"/>
                <a:gd name="T4" fmla="*/ 1 w 32"/>
                <a:gd name="T5" fmla="*/ 37 h 44"/>
                <a:gd name="T6" fmla="*/ 1 w 32"/>
                <a:gd name="T7" fmla="*/ 7 h 44"/>
                <a:gd name="T8" fmla="*/ 0 w 32"/>
                <a:gd name="T9" fmla="*/ 0 h 44"/>
                <a:gd name="T10" fmla="*/ 10 w 32"/>
                <a:gd name="T11" fmla="*/ 0 h 44"/>
                <a:gd name="T12" fmla="*/ 9 w 32"/>
                <a:gd name="T13" fmla="*/ 6 h 44"/>
                <a:gd name="T14" fmla="*/ 9 w 32"/>
                <a:gd name="T15" fmla="*/ 41 h 44"/>
                <a:gd name="T16" fmla="*/ 23 w 32"/>
                <a:gd name="T17" fmla="*/ 41 h 44"/>
                <a:gd name="T18" fmla="*/ 32 w 32"/>
                <a:gd name="T19" fmla="*/ 39 h 44"/>
                <a:gd name="T20" fmla="*/ 30 w 32"/>
                <a:gd name="T21"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44">
                  <a:moveTo>
                    <a:pt x="30" y="44"/>
                  </a:moveTo>
                  <a:cubicBezTo>
                    <a:pt x="0" y="44"/>
                    <a:pt x="0" y="44"/>
                    <a:pt x="0" y="44"/>
                  </a:cubicBezTo>
                  <a:cubicBezTo>
                    <a:pt x="1" y="41"/>
                    <a:pt x="1" y="40"/>
                    <a:pt x="1" y="37"/>
                  </a:cubicBezTo>
                  <a:cubicBezTo>
                    <a:pt x="1" y="7"/>
                    <a:pt x="1" y="7"/>
                    <a:pt x="1" y="7"/>
                  </a:cubicBezTo>
                  <a:cubicBezTo>
                    <a:pt x="1" y="5"/>
                    <a:pt x="1" y="3"/>
                    <a:pt x="0" y="0"/>
                  </a:cubicBezTo>
                  <a:cubicBezTo>
                    <a:pt x="10" y="0"/>
                    <a:pt x="10" y="0"/>
                    <a:pt x="10" y="0"/>
                  </a:cubicBezTo>
                  <a:cubicBezTo>
                    <a:pt x="9" y="3"/>
                    <a:pt x="9" y="4"/>
                    <a:pt x="9" y="6"/>
                  </a:cubicBezTo>
                  <a:cubicBezTo>
                    <a:pt x="9" y="41"/>
                    <a:pt x="9" y="41"/>
                    <a:pt x="9" y="41"/>
                  </a:cubicBezTo>
                  <a:cubicBezTo>
                    <a:pt x="23" y="41"/>
                    <a:pt x="23" y="41"/>
                    <a:pt x="23" y="41"/>
                  </a:cubicBezTo>
                  <a:cubicBezTo>
                    <a:pt x="25" y="41"/>
                    <a:pt x="27" y="41"/>
                    <a:pt x="32" y="39"/>
                  </a:cubicBezTo>
                  <a:lnTo>
                    <a:pt x="3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3" name="Freeform 10">
              <a:extLst>
                <a:ext uri="{FF2B5EF4-FFF2-40B4-BE49-F238E27FC236}">
                  <a16:creationId xmlns:a16="http://schemas.microsoft.com/office/drawing/2014/main" id="{4AF8BACF-7910-4EA0-B1A1-2DC715D58508}"/>
                </a:ext>
              </a:extLst>
            </p:cNvPr>
            <p:cNvSpPr>
              <a:spLocks/>
            </p:cNvSpPr>
            <p:nvPr/>
          </p:nvSpPr>
          <p:spPr bwMode="auto">
            <a:xfrm>
              <a:off x="2328723" y="6264324"/>
              <a:ext cx="98244" cy="94639"/>
            </a:xfrm>
            <a:custGeom>
              <a:avLst/>
              <a:gdLst>
                <a:gd name="T0" fmla="*/ 38 w 46"/>
                <a:gd name="T1" fmla="*/ 2 h 44"/>
                <a:gd name="T2" fmla="*/ 27 w 46"/>
                <a:gd name="T3" fmla="*/ 2 h 44"/>
                <a:gd name="T4" fmla="*/ 27 w 46"/>
                <a:gd name="T5" fmla="*/ 37 h 44"/>
                <a:gd name="T6" fmla="*/ 28 w 46"/>
                <a:gd name="T7" fmla="*/ 44 h 44"/>
                <a:gd name="T8" fmla="*/ 18 w 46"/>
                <a:gd name="T9" fmla="*/ 44 h 44"/>
                <a:gd name="T10" fmla="*/ 19 w 46"/>
                <a:gd name="T11" fmla="*/ 37 h 44"/>
                <a:gd name="T12" fmla="*/ 19 w 46"/>
                <a:gd name="T13" fmla="*/ 2 h 44"/>
                <a:gd name="T14" fmla="*/ 8 w 46"/>
                <a:gd name="T15" fmla="*/ 2 h 44"/>
                <a:gd name="T16" fmla="*/ 0 w 46"/>
                <a:gd name="T17" fmla="*/ 4 h 44"/>
                <a:gd name="T18" fmla="*/ 2 w 46"/>
                <a:gd name="T19" fmla="*/ 0 h 44"/>
                <a:gd name="T20" fmla="*/ 44 w 46"/>
                <a:gd name="T21" fmla="*/ 0 h 44"/>
                <a:gd name="T22" fmla="*/ 46 w 46"/>
                <a:gd name="T23" fmla="*/ 4 h 44"/>
                <a:gd name="T24" fmla="*/ 38 w 46"/>
                <a:gd name="T25" fmla="*/ 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44">
                  <a:moveTo>
                    <a:pt x="38" y="2"/>
                  </a:moveTo>
                  <a:cubicBezTo>
                    <a:pt x="27" y="2"/>
                    <a:pt x="27" y="2"/>
                    <a:pt x="27" y="2"/>
                  </a:cubicBezTo>
                  <a:cubicBezTo>
                    <a:pt x="27" y="37"/>
                    <a:pt x="27" y="37"/>
                    <a:pt x="27" y="37"/>
                  </a:cubicBezTo>
                  <a:cubicBezTo>
                    <a:pt x="27" y="40"/>
                    <a:pt x="27" y="41"/>
                    <a:pt x="28" y="44"/>
                  </a:cubicBezTo>
                  <a:cubicBezTo>
                    <a:pt x="18" y="44"/>
                    <a:pt x="18" y="44"/>
                    <a:pt x="18" y="44"/>
                  </a:cubicBezTo>
                  <a:cubicBezTo>
                    <a:pt x="19" y="41"/>
                    <a:pt x="19" y="39"/>
                    <a:pt x="19" y="37"/>
                  </a:cubicBezTo>
                  <a:cubicBezTo>
                    <a:pt x="19" y="2"/>
                    <a:pt x="19" y="2"/>
                    <a:pt x="19" y="2"/>
                  </a:cubicBezTo>
                  <a:cubicBezTo>
                    <a:pt x="8" y="2"/>
                    <a:pt x="8" y="2"/>
                    <a:pt x="8" y="2"/>
                  </a:cubicBezTo>
                  <a:cubicBezTo>
                    <a:pt x="6" y="2"/>
                    <a:pt x="5" y="2"/>
                    <a:pt x="0" y="4"/>
                  </a:cubicBezTo>
                  <a:cubicBezTo>
                    <a:pt x="2" y="0"/>
                    <a:pt x="2" y="0"/>
                    <a:pt x="2" y="0"/>
                  </a:cubicBezTo>
                  <a:cubicBezTo>
                    <a:pt x="44" y="0"/>
                    <a:pt x="44" y="0"/>
                    <a:pt x="44" y="0"/>
                  </a:cubicBezTo>
                  <a:cubicBezTo>
                    <a:pt x="46" y="4"/>
                    <a:pt x="46" y="4"/>
                    <a:pt x="46" y="4"/>
                  </a:cubicBezTo>
                  <a:cubicBezTo>
                    <a:pt x="41" y="2"/>
                    <a:pt x="40" y="2"/>
                    <a:pt x="38" y="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4" name="Freeform 11">
              <a:extLst>
                <a:ext uri="{FF2B5EF4-FFF2-40B4-BE49-F238E27FC236}">
                  <a16:creationId xmlns:a16="http://schemas.microsoft.com/office/drawing/2014/main" id="{D93A50D2-BF8A-4A30-9DCA-D19AC42B5D31}"/>
                </a:ext>
              </a:extLst>
            </p:cNvPr>
            <p:cNvSpPr>
              <a:spLocks/>
            </p:cNvSpPr>
            <p:nvPr/>
          </p:nvSpPr>
          <p:spPr bwMode="auto">
            <a:xfrm>
              <a:off x="2450401" y="6264324"/>
              <a:ext cx="20730" cy="94639"/>
            </a:xfrm>
            <a:custGeom>
              <a:avLst/>
              <a:gdLst>
                <a:gd name="T0" fmla="*/ 0 w 10"/>
                <a:gd name="T1" fmla="*/ 44 h 44"/>
                <a:gd name="T2" fmla="*/ 1 w 10"/>
                <a:gd name="T3" fmla="*/ 37 h 44"/>
                <a:gd name="T4" fmla="*/ 1 w 10"/>
                <a:gd name="T5" fmla="*/ 6 h 44"/>
                <a:gd name="T6" fmla="*/ 0 w 10"/>
                <a:gd name="T7" fmla="*/ 0 h 44"/>
                <a:gd name="T8" fmla="*/ 10 w 10"/>
                <a:gd name="T9" fmla="*/ 0 h 44"/>
                <a:gd name="T10" fmla="*/ 9 w 10"/>
                <a:gd name="T11" fmla="*/ 6 h 44"/>
                <a:gd name="T12" fmla="*/ 9 w 10"/>
                <a:gd name="T13" fmla="*/ 37 h 44"/>
                <a:gd name="T14" fmla="*/ 10 w 10"/>
                <a:gd name="T15" fmla="*/ 44 h 44"/>
                <a:gd name="T16" fmla="*/ 0 w 10"/>
                <a:gd name="T1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44">
                  <a:moveTo>
                    <a:pt x="0" y="44"/>
                  </a:moveTo>
                  <a:cubicBezTo>
                    <a:pt x="1" y="41"/>
                    <a:pt x="1" y="39"/>
                    <a:pt x="1" y="37"/>
                  </a:cubicBezTo>
                  <a:cubicBezTo>
                    <a:pt x="1" y="6"/>
                    <a:pt x="1" y="6"/>
                    <a:pt x="1" y="6"/>
                  </a:cubicBezTo>
                  <a:cubicBezTo>
                    <a:pt x="1" y="4"/>
                    <a:pt x="1" y="3"/>
                    <a:pt x="0" y="0"/>
                  </a:cubicBezTo>
                  <a:cubicBezTo>
                    <a:pt x="10" y="0"/>
                    <a:pt x="10" y="0"/>
                    <a:pt x="10" y="0"/>
                  </a:cubicBezTo>
                  <a:cubicBezTo>
                    <a:pt x="9" y="3"/>
                    <a:pt x="9" y="4"/>
                    <a:pt x="9" y="6"/>
                  </a:cubicBezTo>
                  <a:cubicBezTo>
                    <a:pt x="9" y="37"/>
                    <a:pt x="9" y="37"/>
                    <a:pt x="9" y="37"/>
                  </a:cubicBezTo>
                  <a:cubicBezTo>
                    <a:pt x="9" y="39"/>
                    <a:pt x="9" y="41"/>
                    <a:pt x="10" y="44"/>
                  </a:cubicBez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5" name="Freeform 12">
              <a:extLst>
                <a:ext uri="{FF2B5EF4-FFF2-40B4-BE49-F238E27FC236}">
                  <a16:creationId xmlns:a16="http://schemas.microsoft.com/office/drawing/2014/main" id="{BA054AC8-7007-4016-B2E5-2E4725879395}"/>
                </a:ext>
              </a:extLst>
            </p:cNvPr>
            <p:cNvSpPr>
              <a:spLocks/>
            </p:cNvSpPr>
            <p:nvPr/>
          </p:nvSpPr>
          <p:spPr bwMode="auto">
            <a:xfrm>
              <a:off x="2514395" y="6261620"/>
              <a:ext cx="91034" cy="99146"/>
            </a:xfrm>
            <a:custGeom>
              <a:avLst/>
              <a:gdLst>
                <a:gd name="T0" fmla="*/ 43 w 43"/>
                <a:gd name="T1" fmla="*/ 5 h 46"/>
                <a:gd name="T2" fmla="*/ 43 w 43"/>
                <a:gd name="T3" fmla="*/ 46 h 46"/>
                <a:gd name="T4" fmla="*/ 41 w 43"/>
                <a:gd name="T5" fmla="*/ 46 h 46"/>
                <a:gd name="T6" fmla="*/ 4 w 43"/>
                <a:gd name="T7" fmla="*/ 11 h 46"/>
                <a:gd name="T8" fmla="*/ 4 w 43"/>
                <a:gd name="T9" fmla="*/ 40 h 46"/>
                <a:gd name="T10" fmla="*/ 5 w 43"/>
                <a:gd name="T11" fmla="*/ 45 h 46"/>
                <a:gd name="T12" fmla="*/ 0 w 43"/>
                <a:gd name="T13" fmla="*/ 45 h 46"/>
                <a:gd name="T14" fmla="*/ 1 w 43"/>
                <a:gd name="T15" fmla="*/ 40 h 46"/>
                <a:gd name="T16" fmla="*/ 1 w 43"/>
                <a:gd name="T17" fmla="*/ 0 h 46"/>
                <a:gd name="T18" fmla="*/ 2 w 43"/>
                <a:gd name="T19" fmla="*/ 0 h 46"/>
                <a:gd name="T20" fmla="*/ 40 w 43"/>
                <a:gd name="T21" fmla="*/ 35 h 46"/>
                <a:gd name="T22" fmla="*/ 40 w 43"/>
                <a:gd name="T23" fmla="*/ 5 h 46"/>
                <a:gd name="T24" fmla="*/ 39 w 43"/>
                <a:gd name="T25" fmla="*/ 1 h 46"/>
                <a:gd name="T26" fmla="*/ 43 w 43"/>
                <a:gd name="T27" fmla="*/ 1 h 46"/>
                <a:gd name="T28" fmla="*/ 43 w 43"/>
                <a:gd name="T29" fmla="*/ 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 h="46">
                  <a:moveTo>
                    <a:pt x="43" y="5"/>
                  </a:moveTo>
                  <a:cubicBezTo>
                    <a:pt x="43" y="46"/>
                    <a:pt x="43" y="46"/>
                    <a:pt x="43" y="46"/>
                  </a:cubicBezTo>
                  <a:cubicBezTo>
                    <a:pt x="41" y="46"/>
                    <a:pt x="41" y="46"/>
                    <a:pt x="41" y="46"/>
                  </a:cubicBezTo>
                  <a:cubicBezTo>
                    <a:pt x="4" y="11"/>
                    <a:pt x="4" y="11"/>
                    <a:pt x="4" y="11"/>
                  </a:cubicBezTo>
                  <a:cubicBezTo>
                    <a:pt x="4" y="40"/>
                    <a:pt x="4" y="40"/>
                    <a:pt x="4" y="40"/>
                  </a:cubicBezTo>
                  <a:cubicBezTo>
                    <a:pt x="4" y="43"/>
                    <a:pt x="4" y="44"/>
                    <a:pt x="5" y="45"/>
                  </a:cubicBezTo>
                  <a:cubicBezTo>
                    <a:pt x="0" y="45"/>
                    <a:pt x="0" y="45"/>
                    <a:pt x="0" y="45"/>
                  </a:cubicBezTo>
                  <a:cubicBezTo>
                    <a:pt x="0" y="44"/>
                    <a:pt x="1" y="43"/>
                    <a:pt x="1" y="40"/>
                  </a:cubicBezTo>
                  <a:cubicBezTo>
                    <a:pt x="1" y="0"/>
                    <a:pt x="1" y="0"/>
                    <a:pt x="1" y="0"/>
                  </a:cubicBezTo>
                  <a:cubicBezTo>
                    <a:pt x="2" y="0"/>
                    <a:pt x="2" y="0"/>
                    <a:pt x="2" y="0"/>
                  </a:cubicBezTo>
                  <a:cubicBezTo>
                    <a:pt x="40" y="35"/>
                    <a:pt x="40" y="35"/>
                    <a:pt x="40" y="35"/>
                  </a:cubicBezTo>
                  <a:cubicBezTo>
                    <a:pt x="40" y="5"/>
                    <a:pt x="40" y="5"/>
                    <a:pt x="40" y="5"/>
                  </a:cubicBezTo>
                  <a:cubicBezTo>
                    <a:pt x="40" y="3"/>
                    <a:pt x="39" y="1"/>
                    <a:pt x="39" y="1"/>
                  </a:cubicBezTo>
                  <a:cubicBezTo>
                    <a:pt x="43" y="1"/>
                    <a:pt x="43" y="1"/>
                    <a:pt x="43" y="1"/>
                  </a:cubicBezTo>
                  <a:cubicBezTo>
                    <a:pt x="43" y="1"/>
                    <a:pt x="43" y="3"/>
                    <a:pt x="43" y="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6" name="Freeform 13">
              <a:extLst>
                <a:ext uri="{FF2B5EF4-FFF2-40B4-BE49-F238E27FC236}">
                  <a16:creationId xmlns:a16="http://schemas.microsoft.com/office/drawing/2014/main" id="{4B9BA46A-CB2C-4C05-A004-1C8B86DCDF64}"/>
                </a:ext>
              </a:extLst>
            </p:cNvPr>
            <p:cNvSpPr>
              <a:spLocks/>
            </p:cNvSpPr>
            <p:nvPr/>
          </p:nvSpPr>
          <p:spPr bwMode="auto">
            <a:xfrm>
              <a:off x="721663" y="6036289"/>
              <a:ext cx="134297" cy="180265"/>
            </a:xfrm>
            <a:custGeom>
              <a:avLst/>
              <a:gdLst>
                <a:gd name="T0" fmla="*/ 59 w 63"/>
                <a:gd name="T1" fmla="*/ 84 h 84"/>
                <a:gd name="T2" fmla="*/ 0 w 63"/>
                <a:gd name="T3" fmla="*/ 84 h 84"/>
                <a:gd name="T4" fmla="*/ 3 w 63"/>
                <a:gd name="T5" fmla="*/ 70 h 84"/>
                <a:gd name="T6" fmla="*/ 3 w 63"/>
                <a:gd name="T7" fmla="*/ 13 h 84"/>
                <a:gd name="T8" fmla="*/ 0 w 63"/>
                <a:gd name="T9" fmla="*/ 0 h 84"/>
                <a:gd name="T10" fmla="*/ 56 w 63"/>
                <a:gd name="T11" fmla="*/ 0 h 84"/>
                <a:gd name="T12" fmla="*/ 61 w 63"/>
                <a:gd name="T13" fmla="*/ 8 h 84"/>
                <a:gd name="T14" fmla="*/ 44 w 63"/>
                <a:gd name="T15" fmla="*/ 5 h 84"/>
                <a:gd name="T16" fmla="*/ 18 w 63"/>
                <a:gd name="T17" fmla="*/ 5 h 84"/>
                <a:gd name="T18" fmla="*/ 18 w 63"/>
                <a:gd name="T19" fmla="*/ 38 h 84"/>
                <a:gd name="T20" fmla="*/ 54 w 63"/>
                <a:gd name="T21" fmla="*/ 38 h 84"/>
                <a:gd name="T22" fmla="*/ 52 w 63"/>
                <a:gd name="T23" fmla="*/ 43 h 84"/>
                <a:gd name="T24" fmla="*/ 18 w 63"/>
                <a:gd name="T25" fmla="*/ 43 h 84"/>
                <a:gd name="T26" fmla="*/ 18 w 63"/>
                <a:gd name="T27" fmla="*/ 79 h 84"/>
                <a:gd name="T28" fmla="*/ 46 w 63"/>
                <a:gd name="T29" fmla="*/ 79 h 84"/>
                <a:gd name="T30" fmla="*/ 63 w 63"/>
                <a:gd name="T31" fmla="*/ 76 h 84"/>
                <a:gd name="T32" fmla="*/ 59 w 63"/>
                <a:gd name="T33"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 h="84">
                  <a:moveTo>
                    <a:pt x="59" y="84"/>
                  </a:moveTo>
                  <a:cubicBezTo>
                    <a:pt x="0" y="84"/>
                    <a:pt x="0" y="84"/>
                    <a:pt x="0" y="84"/>
                  </a:cubicBezTo>
                  <a:cubicBezTo>
                    <a:pt x="3" y="78"/>
                    <a:pt x="3" y="77"/>
                    <a:pt x="3" y="70"/>
                  </a:cubicBezTo>
                  <a:cubicBezTo>
                    <a:pt x="3" y="13"/>
                    <a:pt x="3" y="13"/>
                    <a:pt x="3" y="13"/>
                  </a:cubicBezTo>
                  <a:cubicBezTo>
                    <a:pt x="3" y="9"/>
                    <a:pt x="3" y="5"/>
                    <a:pt x="0" y="0"/>
                  </a:cubicBezTo>
                  <a:cubicBezTo>
                    <a:pt x="56" y="0"/>
                    <a:pt x="56" y="0"/>
                    <a:pt x="56" y="0"/>
                  </a:cubicBezTo>
                  <a:cubicBezTo>
                    <a:pt x="61" y="8"/>
                    <a:pt x="61" y="8"/>
                    <a:pt x="61" y="8"/>
                  </a:cubicBezTo>
                  <a:cubicBezTo>
                    <a:pt x="50" y="4"/>
                    <a:pt x="48" y="5"/>
                    <a:pt x="44" y="5"/>
                  </a:cubicBezTo>
                  <a:cubicBezTo>
                    <a:pt x="18" y="5"/>
                    <a:pt x="18" y="5"/>
                    <a:pt x="18" y="5"/>
                  </a:cubicBezTo>
                  <a:cubicBezTo>
                    <a:pt x="18" y="38"/>
                    <a:pt x="18" y="38"/>
                    <a:pt x="18" y="38"/>
                  </a:cubicBezTo>
                  <a:cubicBezTo>
                    <a:pt x="54" y="38"/>
                    <a:pt x="54" y="38"/>
                    <a:pt x="54" y="38"/>
                  </a:cubicBezTo>
                  <a:cubicBezTo>
                    <a:pt x="52" y="43"/>
                    <a:pt x="52" y="43"/>
                    <a:pt x="52" y="43"/>
                  </a:cubicBezTo>
                  <a:cubicBezTo>
                    <a:pt x="18" y="43"/>
                    <a:pt x="18" y="43"/>
                    <a:pt x="18" y="43"/>
                  </a:cubicBezTo>
                  <a:cubicBezTo>
                    <a:pt x="18" y="79"/>
                    <a:pt x="18" y="79"/>
                    <a:pt x="18" y="79"/>
                  </a:cubicBezTo>
                  <a:cubicBezTo>
                    <a:pt x="46" y="79"/>
                    <a:pt x="46" y="79"/>
                    <a:pt x="46" y="79"/>
                  </a:cubicBezTo>
                  <a:cubicBezTo>
                    <a:pt x="50" y="79"/>
                    <a:pt x="52" y="79"/>
                    <a:pt x="63" y="76"/>
                  </a:cubicBezTo>
                  <a:lnTo>
                    <a:pt x="59" y="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7" name="Freeform 14">
              <a:extLst>
                <a:ext uri="{FF2B5EF4-FFF2-40B4-BE49-F238E27FC236}">
                  <a16:creationId xmlns:a16="http://schemas.microsoft.com/office/drawing/2014/main" id="{2B3D4348-0282-4E7C-97B3-374DF06D9D47}"/>
                </a:ext>
              </a:extLst>
            </p:cNvPr>
            <p:cNvSpPr>
              <a:spLocks/>
            </p:cNvSpPr>
            <p:nvPr/>
          </p:nvSpPr>
          <p:spPr bwMode="auto">
            <a:xfrm>
              <a:off x="917250" y="6036289"/>
              <a:ext cx="190179" cy="184771"/>
            </a:xfrm>
            <a:custGeom>
              <a:avLst/>
              <a:gdLst>
                <a:gd name="T0" fmla="*/ 87 w 89"/>
                <a:gd name="T1" fmla="*/ 8 h 86"/>
                <a:gd name="T2" fmla="*/ 87 w 89"/>
                <a:gd name="T3" fmla="*/ 51 h 86"/>
                <a:gd name="T4" fmla="*/ 46 w 89"/>
                <a:gd name="T5" fmla="*/ 86 h 86"/>
                <a:gd name="T6" fmla="*/ 2 w 89"/>
                <a:gd name="T7" fmla="*/ 51 h 86"/>
                <a:gd name="T8" fmla="*/ 2 w 89"/>
                <a:gd name="T9" fmla="*/ 13 h 86"/>
                <a:gd name="T10" fmla="*/ 0 w 89"/>
                <a:gd name="T11" fmla="*/ 0 h 86"/>
                <a:gd name="T12" fmla="*/ 20 w 89"/>
                <a:gd name="T13" fmla="*/ 0 h 86"/>
                <a:gd name="T14" fmla="*/ 18 w 89"/>
                <a:gd name="T15" fmla="*/ 13 h 86"/>
                <a:gd name="T16" fmla="*/ 18 w 89"/>
                <a:gd name="T17" fmla="*/ 51 h 86"/>
                <a:gd name="T18" fmla="*/ 49 w 89"/>
                <a:gd name="T19" fmla="*/ 79 h 86"/>
                <a:gd name="T20" fmla="*/ 81 w 89"/>
                <a:gd name="T21" fmla="*/ 51 h 86"/>
                <a:gd name="T22" fmla="*/ 81 w 89"/>
                <a:gd name="T23" fmla="*/ 8 h 86"/>
                <a:gd name="T24" fmla="*/ 80 w 89"/>
                <a:gd name="T25" fmla="*/ 0 h 86"/>
                <a:gd name="T26" fmla="*/ 89 w 89"/>
                <a:gd name="T27" fmla="*/ 0 h 86"/>
                <a:gd name="T28" fmla="*/ 87 w 89"/>
                <a:gd name="T29" fmla="*/ 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9" h="86">
                  <a:moveTo>
                    <a:pt x="87" y="8"/>
                  </a:moveTo>
                  <a:cubicBezTo>
                    <a:pt x="87" y="51"/>
                    <a:pt x="87" y="51"/>
                    <a:pt x="87" y="51"/>
                  </a:cubicBezTo>
                  <a:cubicBezTo>
                    <a:pt x="87" y="75"/>
                    <a:pt x="70" y="86"/>
                    <a:pt x="46" y="86"/>
                  </a:cubicBezTo>
                  <a:cubicBezTo>
                    <a:pt x="23" y="86"/>
                    <a:pt x="2" y="78"/>
                    <a:pt x="2" y="51"/>
                  </a:cubicBezTo>
                  <a:cubicBezTo>
                    <a:pt x="2" y="13"/>
                    <a:pt x="2" y="13"/>
                    <a:pt x="2" y="13"/>
                  </a:cubicBezTo>
                  <a:cubicBezTo>
                    <a:pt x="2" y="9"/>
                    <a:pt x="3" y="5"/>
                    <a:pt x="0" y="0"/>
                  </a:cubicBezTo>
                  <a:cubicBezTo>
                    <a:pt x="20" y="0"/>
                    <a:pt x="20" y="0"/>
                    <a:pt x="20" y="0"/>
                  </a:cubicBezTo>
                  <a:cubicBezTo>
                    <a:pt x="18" y="5"/>
                    <a:pt x="18" y="8"/>
                    <a:pt x="18" y="13"/>
                  </a:cubicBezTo>
                  <a:cubicBezTo>
                    <a:pt x="18" y="51"/>
                    <a:pt x="18" y="51"/>
                    <a:pt x="18" y="51"/>
                  </a:cubicBezTo>
                  <a:cubicBezTo>
                    <a:pt x="18" y="73"/>
                    <a:pt x="32" y="79"/>
                    <a:pt x="49" y="79"/>
                  </a:cubicBezTo>
                  <a:cubicBezTo>
                    <a:pt x="69" y="79"/>
                    <a:pt x="81" y="70"/>
                    <a:pt x="81" y="51"/>
                  </a:cubicBezTo>
                  <a:cubicBezTo>
                    <a:pt x="81" y="8"/>
                    <a:pt x="81" y="8"/>
                    <a:pt x="81" y="8"/>
                  </a:cubicBezTo>
                  <a:cubicBezTo>
                    <a:pt x="81" y="4"/>
                    <a:pt x="80" y="1"/>
                    <a:pt x="80" y="0"/>
                  </a:cubicBezTo>
                  <a:cubicBezTo>
                    <a:pt x="89" y="0"/>
                    <a:pt x="89" y="0"/>
                    <a:pt x="89" y="0"/>
                  </a:cubicBezTo>
                  <a:cubicBezTo>
                    <a:pt x="88" y="1"/>
                    <a:pt x="87" y="4"/>
                    <a:pt x="87" y="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8" name="Freeform 15">
              <a:extLst>
                <a:ext uri="{FF2B5EF4-FFF2-40B4-BE49-F238E27FC236}">
                  <a16:creationId xmlns:a16="http://schemas.microsoft.com/office/drawing/2014/main" id="{C54504B4-5F22-4E5B-ACA2-6BE30D842B7D}"/>
                </a:ext>
              </a:extLst>
            </p:cNvPr>
            <p:cNvSpPr>
              <a:spLocks/>
            </p:cNvSpPr>
            <p:nvPr/>
          </p:nvSpPr>
          <p:spPr bwMode="auto">
            <a:xfrm>
              <a:off x="2373789" y="6036289"/>
              <a:ext cx="189278" cy="184771"/>
            </a:xfrm>
            <a:custGeom>
              <a:avLst/>
              <a:gdLst>
                <a:gd name="T0" fmla="*/ 88 w 89"/>
                <a:gd name="T1" fmla="*/ 8 h 86"/>
                <a:gd name="T2" fmla="*/ 88 w 89"/>
                <a:gd name="T3" fmla="*/ 51 h 86"/>
                <a:gd name="T4" fmla="*/ 47 w 89"/>
                <a:gd name="T5" fmla="*/ 86 h 86"/>
                <a:gd name="T6" fmla="*/ 3 w 89"/>
                <a:gd name="T7" fmla="*/ 51 h 86"/>
                <a:gd name="T8" fmla="*/ 3 w 89"/>
                <a:gd name="T9" fmla="*/ 13 h 86"/>
                <a:gd name="T10" fmla="*/ 0 w 89"/>
                <a:gd name="T11" fmla="*/ 0 h 86"/>
                <a:gd name="T12" fmla="*/ 21 w 89"/>
                <a:gd name="T13" fmla="*/ 0 h 86"/>
                <a:gd name="T14" fmla="*/ 19 w 89"/>
                <a:gd name="T15" fmla="*/ 13 h 86"/>
                <a:gd name="T16" fmla="*/ 19 w 89"/>
                <a:gd name="T17" fmla="*/ 51 h 86"/>
                <a:gd name="T18" fmla="*/ 50 w 89"/>
                <a:gd name="T19" fmla="*/ 79 h 86"/>
                <a:gd name="T20" fmla="*/ 82 w 89"/>
                <a:gd name="T21" fmla="*/ 51 h 86"/>
                <a:gd name="T22" fmla="*/ 82 w 89"/>
                <a:gd name="T23" fmla="*/ 8 h 86"/>
                <a:gd name="T24" fmla="*/ 81 w 89"/>
                <a:gd name="T25" fmla="*/ 0 h 86"/>
                <a:gd name="T26" fmla="*/ 89 w 89"/>
                <a:gd name="T27" fmla="*/ 0 h 86"/>
                <a:gd name="T28" fmla="*/ 88 w 89"/>
                <a:gd name="T29" fmla="*/ 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9" h="86">
                  <a:moveTo>
                    <a:pt x="88" y="8"/>
                  </a:moveTo>
                  <a:cubicBezTo>
                    <a:pt x="88" y="51"/>
                    <a:pt x="88" y="51"/>
                    <a:pt x="88" y="51"/>
                  </a:cubicBezTo>
                  <a:cubicBezTo>
                    <a:pt x="88" y="75"/>
                    <a:pt x="71" y="86"/>
                    <a:pt x="47" y="86"/>
                  </a:cubicBezTo>
                  <a:cubicBezTo>
                    <a:pt x="24" y="86"/>
                    <a:pt x="3" y="78"/>
                    <a:pt x="3" y="51"/>
                  </a:cubicBezTo>
                  <a:cubicBezTo>
                    <a:pt x="3" y="13"/>
                    <a:pt x="3" y="13"/>
                    <a:pt x="3" y="13"/>
                  </a:cubicBezTo>
                  <a:cubicBezTo>
                    <a:pt x="3" y="9"/>
                    <a:pt x="3" y="5"/>
                    <a:pt x="0" y="0"/>
                  </a:cubicBezTo>
                  <a:cubicBezTo>
                    <a:pt x="21" y="0"/>
                    <a:pt x="21" y="0"/>
                    <a:pt x="21" y="0"/>
                  </a:cubicBezTo>
                  <a:cubicBezTo>
                    <a:pt x="19" y="5"/>
                    <a:pt x="19" y="8"/>
                    <a:pt x="19" y="13"/>
                  </a:cubicBezTo>
                  <a:cubicBezTo>
                    <a:pt x="19" y="51"/>
                    <a:pt x="19" y="51"/>
                    <a:pt x="19" y="51"/>
                  </a:cubicBezTo>
                  <a:cubicBezTo>
                    <a:pt x="19" y="73"/>
                    <a:pt x="33" y="79"/>
                    <a:pt x="50" y="79"/>
                  </a:cubicBezTo>
                  <a:cubicBezTo>
                    <a:pt x="69" y="79"/>
                    <a:pt x="82" y="70"/>
                    <a:pt x="82" y="51"/>
                  </a:cubicBezTo>
                  <a:cubicBezTo>
                    <a:pt x="82" y="8"/>
                    <a:pt x="82" y="8"/>
                    <a:pt x="82" y="8"/>
                  </a:cubicBezTo>
                  <a:cubicBezTo>
                    <a:pt x="82" y="4"/>
                    <a:pt x="81" y="1"/>
                    <a:pt x="81" y="0"/>
                  </a:cubicBezTo>
                  <a:cubicBezTo>
                    <a:pt x="89" y="0"/>
                    <a:pt x="89" y="0"/>
                    <a:pt x="89" y="0"/>
                  </a:cubicBezTo>
                  <a:cubicBezTo>
                    <a:pt x="89" y="1"/>
                    <a:pt x="88" y="4"/>
                    <a:pt x="88" y="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9" name="Freeform 16">
              <a:extLst>
                <a:ext uri="{FF2B5EF4-FFF2-40B4-BE49-F238E27FC236}">
                  <a16:creationId xmlns:a16="http://schemas.microsoft.com/office/drawing/2014/main" id="{F86FF4A4-DCF1-4277-838A-4DBD76FB456B}"/>
                </a:ext>
              </a:extLst>
            </p:cNvPr>
            <p:cNvSpPr>
              <a:spLocks/>
            </p:cNvSpPr>
            <p:nvPr/>
          </p:nvSpPr>
          <p:spPr bwMode="auto">
            <a:xfrm>
              <a:off x="1175029" y="6029980"/>
              <a:ext cx="179363" cy="186574"/>
            </a:xfrm>
            <a:custGeom>
              <a:avLst/>
              <a:gdLst>
                <a:gd name="T0" fmla="*/ 18 w 84"/>
                <a:gd name="T1" fmla="*/ 7 h 87"/>
                <a:gd name="T2" fmla="*/ 18 w 84"/>
                <a:gd name="T3" fmla="*/ 73 h 87"/>
                <a:gd name="T4" fmla="*/ 21 w 84"/>
                <a:gd name="T5" fmla="*/ 87 h 87"/>
                <a:gd name="T6" fmla="*/ 0 w 84"/>
                <a:gd name="T7" fmla="*/ 87 h 87"/>
                <a:gd name="T8" fmla="*/ 3 w 84"/>
                <a:gd name="T9" fmla="*/ 73 h 87"/>
                <a:gd name="T10" fmla="*/ 3 w 84"/>
                <a:gd name="T11" fmla="*/ 16 h 87"/>
                <a:gd name="T12" fmla="*/ 0 w 84"/>
                <a:gd name="T13" fmla="*/ 3 h 87"/>
                <a:gd name="T14" fmla="*/ 17 w 84"/>
                <a:gd name="T15" fmla="*/ 3 h 87"/>
                <a:gd name="T16" fmla="*/ 21 w 84"/>
                <a:gd name="T17" fmla="*/ 3 h 87"/>
                <a:gd name="T18" fmla="*/ 67 w 84"/>
                <a:gd name="T19" fmla="*/ 27 h 87"/>
                <a:gd name="T20" fmla="*/ 40 w 84"/>
                <a:gd name="T21" fmla="*/ 51 h 87"/>
                <a:gd name="T22" fmla="*/ 84 w 84"/>
                <a:gd name="T23" fmla="*/ 87 h 87"/>
                <a:gd name="T24" fmla="*/ 60 w 84"/>
                <a:gd name="T25" fmla="*/ 87 h 87"/>
                <a:gd name="T26" fmla="*/ 24 w 84"/>
                <a:gd name="T27" fmla="*/ 49 h 87"/>
                <a:gd name="T28" fmla="*/ 24 w 84"/>
                <a:gd name="T29" fmla="*/ 47 h 87"/>
                <a:gd name="T30" fmla="*/ 30 w 84"/>
                <a:gd name="T31" fmla="*/ 47 h 87"/>
                <a:gd name="T32" fmla="*/ 51 w 84"/>
                <a:gd name="T33" fmla="*/ 27 h 87"/>
                <a:gd name="T34" fmla="*/ 24 w 84"/>
                <a:gd name="T35" fmla="*/ 7 h 87"/>
                <a:gd name="T36" fmla="*/ 18 w 84"/>
                <a:gd name="T37"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4" h="87">
                  <a:moveTo>
                    <a:pt x="18" y="7"/>
                  </a:moveTo>
                  <a:cubicBezTo>
                    <a:pt x="18" y="73"/>
                    <a:pt x="18" y="73"/>
                    <a:pt x="18" y="73"/>
                  </a:cubicBezTo>
                  <a:cubicBezTo>
                    <a:pt x="18" y="78"/>
                    <a:pt x="18" y="81"/>
                    <a:pt x="21" y="87"/>
                  </a:cubicBezTo>
                  <a:cubicBezTo>
                    <a:pt x="0" y="87"/>
                    <a:pt x="0" y="87"/>
                    <a:pt x="0" y="87"/>
                  </a:cubicBezTo>
                  <a:cubicBezTo>
                    <a:pt x="3" y="81"/>
                    <a:pt x="3" y="78"/>
                    <a:pt x="3" y="73"/>
                  </a:cubicBezTo>
                  <a:cubicBezTo>
                    <a:pt x="3" y="16"/>
                    <a:pt x="3" y="16"/>
                    <a:pt x="3" y="16"/>
                  </a:cubicBezTo>
                  <a:cubicBezTo>
                    <a:pt x="3" y="12"/>
                    <a:pt x="3" y="8"/>
                    <a:pt x="0" y="3"/>
                  </a:cubicBezTo>
                  <a:cubicBezTo>
                    <a:pt x="17" y="3"/>
                    <a:pt x="17" y="3"/>
                    <a:pt x="17" y="3"/>
                  </a:cubicBezTo>
                  <a:cubicBezTo>
                    <a:pt x="21" y="3"/>
                    <a:pt x="21" y="3"/>
                    <a:pt x="21" y="3"/>
                  </a:cubicBezTo>
                  <a:cubicBezTo>
                    <a:pt x="32" y="3"/>
                    <a:pt x="67" y="0"/>
                    <a:pt x="67" y="27"/>
                  </a:cubicBezTo>
                  <a:cubicBezTo>
                    <a:pt x="67" y="38"/>
                    <a:pt x="57" y="51"/>
                    <a:pt x="40" y="51"/>
                  </a:cubicBezTo>
                  <a:cubicBezTo>
                    <a:pt x="53" y="64"/>
                    <a:pt x="61" y="70"/>
                    <a:pt x="84" y="87"/>
                  </a:cubicBezTo>
                  <a:cubicBezTo>
                    <a:pt x="60" y="87"/>
                    <a:pt x="60" y="87"/>
                    <a:pt x="60" y="87"/>
                  </a:cubicBezTo>
                  <a:cubicBezTo>
                    <a:pt x="44" y="71"/>
                    <a:pt x="37" y="64"/>
                    <a:pt x="24" y="49"/>
                  </a:cubicBezTo>
                  <a:cubicBezTo>
                    <a:pt x="24" y="47"/>
                    <a:pt x="24" y="47"/>
                    <a:pt x="24" y="47"/>
                  </a:cubicBezTo>
                  <a:cubicBezTo>
                    <a:pt x="30" y="47"/>
                    <a:pt x="30" y="47"/>
                    <a:pt x="30" y="47"/>
                  </a:cubicBezTo>
                  <a:cubicBezTo>
                    <a:pt x="44" y="47"/>
                    <a:pt x="51" y="37"/>
                    <a:pt x="51" y="27"/>
                  </a:cubicBezTo>
                  <a:cubicBezTo>
                    <a:pt x="51" y="12"/>
                    <a:pt x="41" y="7"/>
                    <a:pt x="24" y="7"/>
                  </a:cubicBezTo>
                  <a:lnTo>
                    <a:pt x="18"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10" name="Freeform 17">
              <a:extLst>
                <a:ext uri="{FF2B5EF4-FFF2-40B4-BE49-F238E27FC236}">
                  <a16:creationId xmlns:a16="http://schemas.microsoft.com/office/drawing/2014/main" id="{CB96773A-C9AD-400D-9297-17FE7F14798F}"/>
                </a:ext>
              </a:extLst>
            </p:cNvPr>
            <p:cNvSpPr>
              <a:spLocks/>
            </p:cNvSpPr>
            <p:nvPr/>
          </p:nvSpPr>
          <p:spPr bwMode="auto">
            <a:xfrm>
              <a:off x="1616677" y="6031783"/>
              <a:ext cx="240653" cy="186574"/>
            </a:xfrm>
            <a:custGeom>
              <a:avLst/>
              <a:gdLst>
                <a:gd name="T0" fmla="*/ 111 w 113"/>
                <a:gd name="T1" fmla="*/ 56 h 87"/>
                <a:gd name="T2" fmla="*/ 111 w 113"/>
                <a:gd name="T3" fmla="*/ 81 h 87"/>
                <a:gd name="T4" fmla="*/ 74 w 113"/>
                <a:gd name="T5" fmla="*/ 87 h 87"/>
                <a:gd name="T6" fmla="*/ 75 w 113"/>
                <a:gd name="T7" fmla="*/ 0 h 87"/>
                <a:gd name="T8" fmla="*/ 109 w 113"/>
                <a:gd name="T9" fmla="*/ 8 h 87"/>
                <a:gd name="T10" fmla="*/ 109 w 113"/>
                <a:gd name="T11" fmla="*/ 20 h 87"/>
                <a:gd name="T12" fmla="*/ 75 w 113"/>
                <a:gd name="T13" fmla="*/ 6 h 87"/>
                <a:gd name="T14" fmla="*/ 77 w 113"/>
                <a:gd name="T15" fmla="*/ 81 h 87"/>
                <a:gd name="T16" fmla="*/ 95 w 113"/>
                <a:gd name="T17" fmla="*/ 78 h 87"/>
                <a:gd name="T18" fmla="*/ 95 w 113"/>
                <a:gd name="T19" fmla="*/ 56 h 87"/>
                <a:gd name="T20" fmla="*/ 93 w 113"/>
                <a:gd name="T21" fmla="*/ 46 h 87"/>
                <a:gd name="T22" fmla="*/ 113 w 113"/>
                <a:gd name="T23" fmla="*/ 46 h 87"/>
                <a:gd name="T24" fmla="*/ 111 w 113"/>
                <a:gd name="T25" fmla="*/ 56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3" h="87">
                  <a:moveTo>
                    <a:pt x="111" y="56"/>
                  </a:moveTo>
                  <a:cubicBezTo>
                    <a:pt x="111" y="81"/>
                    <a:pt x="111" y="81"/>
                    <a:pt x="111" y="81"/>
                  </a:cubicBezTo>
                  <a:cubicBezTo>
                    <a:pt x="101" y="85"/>
                    <a:pt x="87" y="87"/>
                    <a:pt x="74" y="87"/>
                  </a:cubicBezTo>
                  <a:cubicBezTo>
                    <a:pt x="0" y="87"/>
                    <a:pt x="4" y="1"/>
                    <a:pt x="75" y="0"/>
                  </a:cubicBezTo>
                  <a:cubicBezTo>
                    <a:pt x="86" y="0"/>
                    <a:pt x="98" y="3"/>
                    <a:pt x="109" y="8"/>
                  </a:cubicBezTo>
                  <a:cubicBezTo>
                    <a:pt x="109" y="20"/>
                    <a:pt x="109" y="20"/>
                    <a:pt x="109" y="20"/>
                  </a:cubicBezTo>
                  <a:cubicBezTo>
                    <a:pt x="105" y="16"/>
                    <a:pt x="92" y="6"/>
                    <a:pt x="75" y="6"/>
                  </a:cubicBezTo>
                  <a:cubicBezTo>
                    <a:pt x="22" y="6"/>
                    <a:pt x="26" y="81"/>
                    <a:pt x="77" y="81"/>
                  </a:cubicBezTo>
                  <a:cubicBezTo>
                    <a:pt x="84" y="81"/>
                    <a:pt x="89" y="81"/>
                    <a:pt x="95" y="78"/>
                  </a:cubicBezTo>
                  <a:cubicBezTo>
                    <a:pt x="95" y="56"/>
                    <a:pt x="95" y="56"/>
                    <a:pt x="95" y="56"/>
                  </a:cubicBezTo>
                  <a:cubicBezTo>
                    <a:pt x="95" y="52"/>
                    <a:pt x="93" y="48"/>
                    <a:pt x="93" y="46"/>
                  </a:cubicBezTo>
                  <a:cubicBezTo>
                    <a:pt x="113" y="46"/>
                    <a:pt x="113" y="46"/>
                    <a:pt x="113" y="46"/>
                  </a:cubicBezTo>
                  <a:cubicBezTo>
                    <a:pt x="113" y="48"/>
                    <a:pt x="111" y="52"/>
                    <a:pt x="111" y="5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11" name="Freeform 18">
              <a:extLst>
                <a:ext uri="{FF2B5EF4-FFF2-40B4-BE49-F238E27FC236}">
                  <a16:creationId xmlns:a16="http://schemas.microsoft.com/office/drawing/2014/main" id="{BF7F423C-5DEF-40AE-A6AA-EC34B109A9D7}"/>
                </a:ext>
              </a:extLst>
            </p:cNvPr>
            <p:cNvSpPr>
              <a:spLocks/>
            </p:cNvSpPr>
            <p:nvPr/>
          </p:nvSpPr>
          <p:spPr bwMode="auto">
            <a:xfrm>
              <a:off x="2633370" y="6036289"/>
              <a:ext cx="143310" cy="180265"/>
            </a:xfrm>
            <a:custGeom>
              <a:avLst/>
              <a:gdLst>
                <a:gd name="T0" fmla="*/ 26 w 67"/>
                <a:gd name="T1" fmla="*/ 46 h 84"/>
                <a:gd name="T2" fmla="*/ 26 w 67"/>
                <a:gd name="T3" fmla="*/ 43 h 84"/>
                <a:gd name="T4" fmla="*/ 51 w 67"/>
                <a:gd name="T5" fmla="*/ 24 h 84"/>
                <a:gd name="T6" fmla="*/ 24 w 67"/>
                <a:gd name="T7" fmla="*/ 4 h 84"/>
                <a:gd name="T8" fmla="*/ 18 w 67"/>
                <a:gd name="T9" fmla="*/ 4 h 84"/>
                <a:gd name="T10" fmla="*/ 18 w 67"/>
                <a:gd name="T11" fmla="*/ 70 h 84"/>
                <a:gd name="T12" fmla="*/ 21 w 67"/>
                <a:gd name="T13" fmla="*/ 84 h 84"/>
                <a:gd name="T14" fmla="*/ 0 w 67"/>
                <a:gd name="T15" fmla="*/ 84 h 84"/>
                <a:gd name="T16" fmla="*/ 3 w 67"/>
                <a:gd name="T17" fmla="*/ 70 h 84"/>
                <a:gd name="T18" fmla="*/ 3 w 67"/>
                <a:gd name="T19" fmla="*/ 13 h 84"/>
                <a:gd name="T20" fmla="*/ 0 w 67"/>
                <a:gd name="T21" fmla="*/ 0 h 84"/>
                <a:gd name="T22" fmla="*/ 21 w 67"/>
                <a:gd name="T23" fmla="*/ 0 h 84"/>
                <a:gd name="T24" fmla="*/ 67 w 67"/>
                <a:gd name="T25" fmla="*/ 24 h 84"/>
                <a:gd name="T26" fmla="*/ 26 w 67"/>
                <a:gd name="T27" fmla="*/ 4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84">
                  <a:moveTo>
                    <a:pt x="26" y="46"/>
                  </a:moveTo>
                  <a:cubicBezTo>
                    <a:pt x="26" y="43"/>
                    <a:pt x="26" y="43"/>
                    <a:pt x="26" y="43"/>
                  </a:cubicBezTo>
                  <a:cubicBezTo>
                    <a:pt x="41" y="46"/>
                    <a:pt x="51" y="36"/>
                    <a:pt x="51" y="24"/>
                  </a:cubicBezTo>
                  <a:cubicBezTo>
                    <a:pt x="51" y="10"/>
                    <a:pt x="43" y="4"/>
                    <a:pt x="24" y="4"/>
                  </a:cubicBezTo>
                  <a:cubicBezTo>
                    <a:pt x="22" y="4"/>
                    <a:pt x="20" y="4"/>
                    <a:pt x="18" y="4"/>
                  </a:cubicBezTo>
                  <a:cubicBezTo>
                    <a:pt x="18" y="70"/>
                    <a:pt x="18" y="70"/>
                    <a:pt x="18" y="70"/>
                  </a:cubicBezTo>
                  <a:cubicBezTo>
                    <a:pt x="18" y="75"/>
                    <a:pt x="18" y="78"/>
                    <a:pt x="21" y="84"/>
                  </a:cubicBezTo>
                  <a:cubicBezTo>
                    <a:pt x="0" y="84"/>
                    <a:pt x="0" y="84"/>
                    <a:pt x="0" y="84"/>
                  </a:cubicBezTo>
                  <a:cubicBezTo>
                    <a:pt x="3" y="78"/>
                    <a:pt x="3" y="75"/>
                    <a:pt x="3" y="70"/>
                  </a:cubicBezTo>
                  <a:cubicBezTo>
                    <a:pt x="3" y="13"/>
                    <a:pt x="3" y="13"/>
                    <a:pt x="3" y="13"/>
                  </a:cubicBezTo>
                  <a:cubicBezTo>
                    <a:pt x="3" y="9"/>
                    <a:pt x="3" y="5"/>
                    <a:pt x="0" y="0"/>
                  </a:cubicBezTo>
                  <a:cubicBezTo>
                    <a:pt x="21" y="0"/>
                    <a:pt x="21" y="0"/>
                    <a:pt x="21" y="0"/>
                  </a:cubicBezTo>
                  <a:cubicBezTo>
                    <a:pt x="42" y="0"/>
                    <a:pt x="67" y="0"/>
                    <a:pt x="67" y="24"/>
                  </a:cubicBezTo>
                  <a:cubicBezTo>
                    <a:pt x="67" y="42"/>
                    <a:pt x="46" y="51"/>
                    <a:pt x="26" y="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12" name="Freeform 19">
              <a:extLst>
                <a:ext uri="{FF2B5EF4-FFF2-40B4-BE49-F238E27FC236}">
                  <a16:creationId xmlns:a16="http://schemas.microsoft.com/office/drawing/2014/main" id="{AFE3A1C8-F1A7-4FB5-95C5-C80464CADCEA}"/>
                </a:ext>
              </a:extLst>
            </p:cNvPr>
            <p:cNvSpPr>
              <a:spLocks noEditPoints="1"/>
            </p:cNvSpPr>
            <p:nvPr/>
          </p:nvSpPr>
          <p:spPr bwMode="auto">
            <a:xfrm>
              <a:off x="1377826" y="6031783"/>
              <a:ext cx="234344" cy="186574"/>
            </a:xfrm>
            <a:custGeom>
              <a:avLst/>
              <a:gdLst>
                <a:gd name="T0" fmla="*/ 56 w 110"/>
                <a:gd name="T1" fmla="*/ 0 h 87"/>
                <a:gd name="T2" fmla="*/ 0 w 110"/>
                <a:gd name="T3" fmla="*/ 43 h 87"/>
                <a:gd name="T4" fmla="*/ 53 w 110"/>
                <a:gd name="T5" fmla="*/ 87 h 87"/>
                <a:gd name="T6" fmla="*/ 109 w 110"/>
                <a:gd name="T7" fmla="*/ 43 h 87"/>
                <a:gd name="T8" fmla="*/ 56 w 110"/>
                <a:gd name="T9" fmla="*/ 0 h 87"/>
                <a:gd name="T10" fmla="*/ 57 w 110"/>
                <a:gd name="T11" fmla="*/ 81 h 87"/>
                <a:gd name="T12" fmla="*/ 53 w 110"/>
                <a:gd name="T13" fmla="*/ 6 h 87"/>
                <a:gd name="T14" fmla="*/ 57 w 110"/>
                <a:gd name="T15" fmla="*/ 81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87">
                  <a:moveTo>
                    <a:pt x="56" y="0"/>
                  </a:moveTo>
                  <a:cubicBezTo>
                    <a:pt x="25" y="0"/>
                    <a:pt x="0" y="16"/>
                    <a:pt x="0" y="43"/>
                  </a:cubicBezTo>
                  <a:cubicBezTo>
                    <a:pt x="0" y="68"/>
                    <a:pt x="22" y="87"/>
                    <a:pt x="53" y="87"/>
                  </a:cubicBezTo>
                  <a:cubicBezTo>
                    <a:pt x="84" y="87"/>
                    <a:pt x="109" y="69"/>
                    <a:pt x="109" y="43"/>
                  </a:cubicBezTo>
                  <a:cubicBezTo>
                    <a:pt x="109" y="16"/>
                    <a:pt x="87" y="0"/>
                    <a:pt x="56" y="0"/>
                  </a:cubicBezTo>
                  <a:moveTo>
                    <a:pt x="57" y="81"/>
                  </a:moveTo>
                  <a:cubicBezTo>
                    <a:pt x="9" y="81"/>
                    <a:pt x="0" y="6"/>
                    <a:pt x="53" y="6"/>
                  </a:cubicBezTo>
                  <a:cubicBezTo>
                    <a:pt x="101" y="6"/>
                    <a:pt x="110" y="81"/>
                    <a:pt x="57" y="8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13" name="Freeform 20">
              <a:extLst>
                <a:ext uri="{FF2B5EF4-FFF2-40B4-BE49-F238E27FC236}">
                  <a16:creationId xmlns:a16="http://schemas.microsoft.com/office/drawing/2014/main" id="{0C8A0C5C-C5B2-42C5-A293-BFEB0B22809C}"/>
                </a:ext>
              </a:extLst>
            </p:cNvPr>
            <p:cNvSpPr>
              <a:spLocks noEditPoints="1"/>
            </p:cNvSpPr>
            <p:nvPr/>
          </p:nvSpPr>
          <p:spPr bwMode="auto">
            <a:xfrm>
              <a:off x="2081760" y="6031783"/>
              <a:ext cx="234344" cy="186574"/>
            </a:xfrm>
            <a:custGeom>
              <a:avLst/>
              <a:gdLst>
                <a:gd name="T0" fmla="*/ 56 w 110"/>
                <a:gd name="T1" fmla="*/ 0 h 87"/>
                <a:gd name="T2" fmla="*/ 0 w 110"/>
                <a:gd name="T3" fmla="*/ 43 h 87"/>
                <a:gd name="T4" fmla="*/ 53 w 110"/>
                <a:gd name="T5" fmla="*/ 87 h 87"/>
                <a:gd name="T6" fmla="*/ 109 w 110"/>
                <a:gd name="T7" fmla="*/ 43 h 87"/>
                <a:gd name="T8" fmla="*/ 56 w 110"/>
                <a:gd name="T9" fmla="*/ 0 h 87"/>
                <a:gd name="T10" fmla="*/ 56 w 110"/>
                <a:gd name="T11" fmla="*/ 82 h 87"/>
                <a:gd name="T12" fmla="*/ 53 w 110"/>
                <a:gd name="T13" fmla="*/ 5 h 87"/>
                <a:gd name="T14" fmla="*/ 56 w 110"/>
                <a:gd name="T15" fmla="*/ 82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87">
                  <a:moveTo>
                    <a:pt x="56" y="0"/>
                  </a:moveTo>
                  <a:cubicBezTo>
                    <a:pt x="25" y="0"/>
                    <a:pt x="0" y="16"/>
                    <a:pt x="0" y="43"/>
                  </a:cubicBezTo>
                  <a:cubicBezTo>
                    <a:pt x="0" y="68"/>
                    <a:pt x="22" y="87"/>
                    <a:pt x="53" y="87"/>
                  </a:cubicBezTo>
                  <a:cubicBezTo>
                    <a:pt x="84" y="87"/>
                    <a:pt x="109" y="69"/>
                    <a:pt x="109" y="43"/>
                  </a:cubicBezTo>
                  <a:cubicBezTo>
                    <a:pt x="109" y="16"/>
                    <a:pt x="87" y="0"/>
                    <a:pt x="56" y="0"/>
                  </a:cubicBezTo>
                  <a:moveTo>
                    <a:pt x="56" y="82"/>
                  </a:moveTo>
                  <a:cubicBezTo>
                    <a:pt x="9" y="82"/>
                    <a:pt x="0" y="5"/>
                    <a:pt x="53" y="5"/>
                  </a:cubicBezTo>
                  <a:cubicBezTo>
                    <a:pt x="101" y="5"/>
                    <a:pt x="110" y="82"/>
                    <a:pt x="56" y="8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14" name="Freeform 21">
              <a:extLst>
                <a:ext uri="{FF2B5EF4-FFF2-40B4-BE49-F238E27FC236}">
                  <a16:creationId xmlns:a16="http://schemas.microsoft.com/office/drawing/2014/main" id="{53DDC7F5-19AC-4216-90E6-D790888AE0CA}"/>
                </a:ext>
              </a:extLst>
            </p:cNvPr>
            <p:cNvSpPr>
              <a:spLocks/>
            </p:cNvSpPr>
            <p:nvPr/>
          </p:nvSpPr>
          <p:spPr bwMode="auto">
            <a:xfrm>
              <a:off x="1906903" y="6029980"/>
              <a:ext cx="148718" cy="186574"/>
            </a:xfrm>
            <a:custGeom>
              <a:avLst/>
              <a:gdLst>
                <a:gd name="T0" fmla="*/ 0 w 70"/>
                <a:gd name="T1" fmla="*/ 3 h 87"/>
                <a:gd name="T2" fmla="*/ 7 w 70"/>
                <a:gd name="T3" fmla="*/ 3 h 87"/>
                <a:gd name="T4" fmla="*/ 54 w 70"/>
                <a:gd name="T5" fmla="*/ 27 h 87"/>
                <a:gd name="T6" fmla="*/ 26 w 70"/>
                <a:gd name="T7" fmla="*/ 51 h 87"/>
                <a:gd name="T8" fmla="*/ 70 w 70"/>
                <a:gd name="T9" fmla="*/ 87 h 87"/>
                <a:gd name="T10" fmla="*/ 47 w 70"/>
                <a:gd name="T11" fmla="*/ 87 h 87"/>
                <a:gd name="T12" fmla="*/ 10 w 70"/>
                <a:gd name="T13" fmla="*/ 49 h 87"/>
                <a:gd name="T14" fmla="*/ 10 w 70"/>
                <a:gd name="T15" fmla="*/ 47 h 87"/>
                <a:gd name="T16" fmla="*/ 17 w 70"/>
                <a:gd name="T17" fmla="*/ 47 h 87"/>
                <a:gd name="T18" fmla="*/ 38 w 70"/>
                <a:gd name="T19" fmla="*/ 27 h 87"/>
                <a:gd name="T20" fmla="*/ 11 w 70"/>
                <a:gd name="T21" fmla="*/ 7 h 87"/>
                <a:gd name="T22" fmla="*/ 0 w 70"/>
                <a:gd name="T23" fmla="*/ 7 h 87"/>
                <a:gd name="T24" fmla="*/ 0 w 70"/>
                <a:gd name="T25" fmla="*/ 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 h="87">
                  <a:moveTo>
                    <a:pt x="0" y="3"/>
                  </a:moveTo>
                  <a:cubicBezTo>
                    <a:pt x="7" y="3"/>
                    <a:pt x="7" y="3"/>
                    <a:pt x="7" y="3"/>
                  </a:cubicBezTo>
                  <a:cubicBezTo>
                    <a:pt x="19" y="3"/>
                    <a:pt x="54" y="0"/>
                    <a:pt x="54" y="27"/>
                  </a:cubicBezTo>
                  <a:cubicBezTo>
                    <a:pt x="54" y="38"/>
                    <a:pt x="44" y="51"/>
                    <a:pt x="26" y="51"/>
                  </a:cubicBezTo>
                  <a:cubicBezTo>
                    <a:pt x="40" y="64"/>
                    <a:pt x="48" y="70"/>
                    <a:pt x="70" y="87"/>
                  </a:cubicBezTo>
                  <a:cubicBezTo>
                    <a:pt x="47" y="87"/>
                    <a:pt x="47" y="87"/>
                    <a:pt x="47" y="87"/>
                  </a:cubicBezTo>
                  <a:cubicBezTo>
                    <a:pt x="31" y="71"/>
                    <a:pt x="24" y="64"/>
                    <a:pt x="10" y="49"/>
                  </a:cubicBezTo>
                  <a:cubicBezTo>
                    <a:pt x="10" y="47"/>
                    <a:pt x="10" y="47"/>
                    <a:pt x="10" y="47"/>
                  </a:cubicBezTo>
                  <a:cubicBezTo>
                    <a:pt x="17" y="47"/>
                    <a:pt x="17" y="47"/>
                    <a:pt x="17" y="47"/>
                  </a:cubicBezTo>
                  <a:cubicBezTo>
                    <a:pt x="30" y="47"/>
                    <a:pt x="38" y="37"/>
                    <a:pt x="38" y="27"/>
                  </a:cubicBezTo>
                  <a:cubicBezTo>
                    <a:pt x="38" y="12"/>
                    <a:pt x="28" y="7"/>
                    <a:pt x="11" y="7"/>
                  </a:cubicBezTo>
                  <a:cubicBezTo>
                    <a:pt x="0" y="7"/>
                    <a:pt x="0" y="7"/>
                    <a:pt x="0" y="7"/>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15" name="Freeform 22">
              <a:extLst>
                <a:ext uri="{FF2B5EF4-FFF2-40B4-BE49-F238E27FC236}">
                  <a16:creationId xmlns:a16="http://schemas.microsoft.com/office/drawing/2014/main" id="{F3A1B441-4E98-42B1-BEEB-EF67BF254246}"/>
                </a:ext>
              </a:extLst>
            </p:cNvPr>
            <p:cNvSpPr>
              <a:spLocks/>
            </p:cNvSpPr>
            <p:nvPr/>
          </p:nvSpPr>
          <p:spPr bwMode="auto">
            <a:xfrm>
              <a:off x="2611738" y="6264324"/>
              <a:ext cx="124383" cy="94639"/>
            </a:xfrm>
            <a:custGeom>
              <a:avLst/>
              <a:gdLst>
                <a:gd name="T0" fmla="*/ 56 w 58"/>
                <a:gd name="T1" fmla="*/ 28 h 44"/>
                <a:gd name="T2" fmla="*/ 56 w 58"/>
                <a:gd name="T3" fmla="*/ 41 h 44"/>
                <a:gd name="T4" fmla="*/ 37 w 58"/>
                <a:gd name="T5" fmla="*/ 44 h 44"/>
                <a:gd name="T6" fmla="*/ 38 w 58"/>
                <a:gd name="T7" fmla="*/ 0 h 44"/>
                <a:gd name="T8" fmla="*/ 55 w 58"/>
                <a:gd name="T9" fmla="*/ 4 h 44"/>
                <a:gd name="T10" fmla="*/ 55 w 58"/>
                <a:gd name="T11" fmla="*/ 10 h 44"/>
                <a:gd name="T12" fmla="*/ 38 w 58"/>
                <a:gd name="T13" fmla="*/ 3 h 44"/>
                <a:gd name="T14" fmla="*/ 39 w 58"/>
                <a:gd name="T15" fmla="*/ 41 h 44"/>
                <a:gd name="T16" fmla="*/ 48 w 58"/>
                <a:gd name="T17" fmla="*/ 40 h 44"/>
                <a:gd name="T18" fmla="*/ 48 w 58"/>
                <a:gd name="T19" fmla="*/ 28 h 44"/>
                <a:gd name="T20" fmla="*/ 47 w 58"/>
                <a:gd name="T21" fmla="*/ 23 h 44"/>
                <a:gd name="T22" fmla="*/ 58 w 58"/>
                <a:gd name="T23" fmla="*/ 23 h 44"/>
                <a:gd name="T24" fmla="*/ 56 w 58"/>
                <a:gd name="T25" fmla="*/ 2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 h="44">
                  <a:moveTo>
                    <a:pt x="56" y="28"/>
                  </a:moveTo>
                  <a:cubicBezTo>
                    <a:pt x="56" y="41"/>
                    <a:pt x="56" y="41"/>
                    <a:pt x="56" y="41"/>
                  </a:cubicBezTo>
                  <a:cubicBezTo>
                    <a:pt x="51" y="43"/>
                    <a:pt x="44" y="44"/>
                    <a:pt x="37" y="44"/>
                  </a:cubicBezTo>
                  <a:cubicBezTo>
                    <a:pt x="0" y="44"/>
                    <a:pt x="2" y="0"/>
                    <a:pt x="38" y="0"/>
                  </a:cubicBezTo>
                  <a:cubicBezTo>
                    <a:pt x="44" y="0"/>
                    <a:pt x="50" y="1"/>
                    <a:pt x="55" y="4"/>
                  </a:cubicBezTo>
                  <a:cubicBezTo>
                    <a:pt x="55" y="10"/>
                    <a:pt x="55" y="10"/>
                    <a:pt x="55" y="10"/>
                  </a:cubicBezTo>
                  <a:cubicBezTo>
                    <a:pt x="53" y="8"/>
                    <a:pt x="47" y="3"/>
                    <a:pt x="38" y="3"/>
                  </a:cubicBezTo>
                  <a:cubicBezTo>
                    <a:pt x="11" y="3"/>
                    <a:pt x="13" y="41"/>
                    <a:pt x="39" y="41"/>
                  </a:cubicBezTo>
                  <a:cubicBezTo>
                    <a:pt x="43" y="41"/>
                    <a:pt x="45" y="41"/>
                    <a:pt x="48" y="40"/>
                  </a:cubicBezTo>
                  <a:cubicBezTo>
                    <a:pt x="48" y="28"/>
                    <a:pt x="48" y="28"/>
                    <a:pt x="48" y="28"/>
                  </a:cubicBezTo>
                  <a:cubicBezTo>
                    <a:pt x="48" y="26"/>
                    <a:pt x="48" y="24"/>
                    <a:pt x="47" y="23"/>
                  </a:cubicBezTo>
                  <a:cubicBezTo>
                    <a:pt x="58" y="23"/>
                    <a:pt x="58" y="23"/>
                    <a:pt x="58" y="23"/>
                  </a:cubicBezTo>
                  <a:cubicBezTo>
                    <a:pt x="57" y="24"/>
                    <a:pt x="56" y="26"/>
                    <a:pt x="56"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16" name="Freeform 23">
              <a:extLst>
                <a:ext uri="{FF2B5EF4-FFF2-40B4-BE49-F238E27FC236}">
                  <a16:creationId xmlns:a16="http://schemas.microsoft.com/office/drawing/2014/main" id="{DD180257-EDE0-4500-8283-C62BD54C9629}"/>
                </a:ext>
              </a:extLst>
            </p:cNvPr>
            <p:cNvSpPr>
              <a:spLocks noEditPoints="1"/>
            </p:cNvSpPr>
            <p:nvPr/>
          </p:nvSpPr>
          <p:spPr bwMode="auto">
            <a:xfrm>
              <a:off x="1757284" y="6264324"/>
              <a:ext cx="119876" cy="94639"/>
            </a:xfrm>
            <a:custGeom>
              <a:avLst/>
              <a:gdLst>
                <a:gd name="T0" fmla="*/ 29 w 56"/>
                <a:gd name="T1" fmla="*/ 0 h 44"/>
                <a:gd name="T2" fmla="*/ 0 w 56"/>
                <a:gd name="T3" fmla="*/ 22 h 44"/>
                <a:gd name="T4" fmla="*/ 27 w 56"/>
                <a:gd name="T5" fmla="*/ 44 h 44"/>
                <a:gd name="T6" fmla="*/ 56 w 56"/>
                <a:gd name="T7" fmla="*/ 22 h 44"/>
                <a:gd name="T8" fmla="*/ 29 w 56"/>
                <a:gd name="T9" fmla="*/ 0 h 44"/>
                <a:gd name="T10" fmla="*/ 29 w 56"/>
                <a:gd name="T11" fmla="*/ 42 h 44"/>
                <a:gd name="T12" fmla="*/ 27 w 56"/>
                <a:gd name="T13" fmla="*/ 2 h 44"/>
                <a:gd name="T14" fmla="*/ 29 w 56"/>
                <a:gd name="T15" fmla="*/ 42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44">
                  <a:moveTo>
                    <a:pt x="29" y="0"/>
                  </a:moveTo>
                  <a:cubicBezTo>
                    <a:pt x="13" y="0"/>
                    <a:pt x="0" y="8"/>
                    <a:pt x="0" y="22"/>
                  </a:cubicBezTo>
                  <a:cubicBezTo>
                    <a:pt x="0" y="35"/>
                    <a:pt x="12" y="44"/>
                    <a:pt x="27" y="44"/>
                  </a:cubicBezTo>
                  <a:cubicBezTo>
                    <a:pt x="43" y="44"/>
                    <a:pt x="56" y="35"/>
                    <a:pt x="56" y="22"/>
                  </a:cubicBezTo>
                  <a:cubicBezTo>
                    <a:pt x="56" y="8"/>
                    <a:pt x="45" y="0"/>
                    <a:pt x="29" y="0"/>
                  </a:cubicBezTo>
                  <a:moveTo>
                    <a:pt x="29" y="42"/>
                  </a:moveTo>
                  <a:cubicBezTo>
                    <a:pt x="5" y="42"/>
                    <a:pt x="0" y="2"/>
                    <a:pt x="27" y="2"/>
                  </a:cubicBezTo>
                  <a:cubicBezTo>
                    <a:pt x="52" y="2"/>
                    <a:pt x="56" y="42"/>
                    <a:pt x="29" y="4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17" name="Freeform 24">
              <a:extLst>
                <a:ext uri="{FF2B5EF4-FFF2-40B4-BE49-F238E27FC236}">
                  <a16:creationId xmlns:a16="http://schemas.microsoft.com/office/drawing/2014/main" id="{1E30A695-5A17-423E-8FFA-472E698A992E}"/>
                </a:ext>
              </a:extLst>
            </p:cNvPr>
            <p:cNvSpPr>
              <a:spLocks/>
            </p:cNvSpPr>
            <p:nvPr/>
          </p:nvSpPr>
          <p:spPr bwMode="auto">
            <a:xfrm>
              <a:off x="2134938" y="6264324"/>
              <a:ext cx="95540" cy="94639"/>
            </a:xfrm>
            <a:custGeom>
              <a:avLst/>
              <a:gdLst>
                <a:gd name="T0" fmla="*/ 44 w 45"/>
                <a:gd name="T1" fmla="*/ 4 h 44"/>
                <a:gd name="T2" fmla="*/ 44 w 45"/>
                <a:gd name="T3" fmla="*/ 27 h 44"/>
                <a:gd name="T4" fmla="*/ 23 w 45"/>
                <a:gd name="T5" fmla="*/ 44 h 44"/>
                <a:gd name="T6" fmla="*/ 1 w 45"/>
                <a:gd name="T7" fmla="*/ 27 h 44"/>
                <a:gd name="T8" fmla="*/ 1 w 45"/>
                <a:gd name="T9" fmla="*/ 6 h 44"/>
                <a:gd name="T10" fmla="*/ 0 w 45"/>
                <a:gd name="T11" fmla="*/ 0 h 44"/>
                <a:gd name="T12" fmla="*/ 10 w 45"/>
                <a:gd name="T13" fmla="*/ 0 h 44"/>
                <a:gd name="T14" fmla="*/ 9 w 45"/>
                <a:gd name="T15" fmla="*/ 6 h 44"/>
                <a:gd name="T16" fmla="*/ 9 w 45"/>
                <a:gd name="T17" fmla="*/ 27 h 44"/>
                <a:gd name="T18" fmla="*/ 25 w 45"/>
                <a:gd name="T19" fmla="*/ 41 h 44"/>
                <a:gd name="T20" fmla="*/ 41 w 45"/>
                <a:gd name="T21" fmla="*/ 27 h 44"/>
                <a:gd name="T22" fmla="*/ 41 w 45"/>
                <a:gd name="T23" fmla="*/ 4 h 44"/>
                <a:gd name="T24" fmla="*/ 41 w 45"/>
                <a:gd name="T25" fmla="*/ 0 h 44"/>
                <a:gd name="T26" fmla="*/ 45 w 45"/>
                <a:gd name="T27" fmla="*/ 0 h 44"/>
                <a:gd name="T28" fmla="*/ 44 w 45"/>
                <a:gd name="T29" fmla="*/ 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 h="44">
                  <a:moveTo>
                    <a:pt x="44" y="4"/>
                  </a:moveTo>
                  <a:cubicBezTo>
                    <a:pt x="44" y="27"/>
                    <a:pt x="44" y="27"/>
                    <a:pt x="44" y="27"/>
                  </a:cubicBezTo>
                  <a:cubicBezTo>
                    <a:pt x="44" y="39"/>
                    <a:pt x="35" y="44"/>
                    <a:pt x="23" y="44"/>
                  </a:cubicBezTo>
                  <a:cubicBezTo>
                    <a:pt x="12" y="44"/>
                    <a:pt x="1" y="40"/>
                    <a:pt x="1" y="27"/>
                  </a:cubicBezTo>
                  <a:cubicBezTo>
                    <a:pt x="1" y="6"/>
                    <a:pt x="1" y="6"/>
                    <a:pt x="1" y="6"/>
                  </a:cubicBezTo>
                  <a:cubicBezTo>
                    <a:pt x="1" y="4"/>
                    <a:pt x="1" y="3"/>
                    <a:pt x="0" y="0"/>
                  </a:cubicBezTo>
                  <a:cubicBezTo>
                    <a:pt x="10" y="0"/>
                    <a:pt x="10" y="0"/>
                    <a:pt x="10" y="0"/>
                  </a:cubicBezTo>
                  <a:cubicBezTo>
                    <a:pt x="9" y="2"/>
                    <a:pt x="9" y="4"/>
                    <a:pt x="9" y="6"/>
                  </a:cubicBezTo>
                  <a:cubicBezTo>
                    <a:pt x="9" y="27"/>
                    <a:pt x="9" y="27"/>
                    <a:pt x="9" y="27"/>
                  </a:cubicBezTo>
                  <a:cubicBezTo>
                    <a:pt x="9" y="38"/>
                    <a:pt x="16" y="41"/>
                    <a:pt x="25" y="41"/>
                  </a:cubicBezTo>
                  <a:cubicBezTo>
                    <a:pt x="35" y="41"/>
                    <a:pt x="41" y="37"/>
                    <a:pt x="41" y="27"/>
                  </a:cubicBezTo>
                  <a:cubicBezTo>
                    <a:pt x="41" y="4"/>
                    <a:pt x="41" y="4"/>
                    <a:pt x="41" y="4"/>
                  </a:cubicBezTo>
                  <a:cubicBezTo>
                    <a:pt x="41" y="2"/>
                    <a:pt x="41" y="0"/>
                    <a:pt x="41" y="0"/>
                  </a:cubicBezTo>
                  <a:cubicBezTo>
                    <a:pt x="45" y="0"/>
                    <a:pt x="45" y="0"/>
                    <a:pt x="45" y="0"/>
                  </a:cubicBezTo>
                  <a:cubicBezTo>
                    <a:pt x="45" y="0"/>
                    <a:pt x="44" y="2"/>
                    <a:pt x="44" y="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grpSp>
      <p:sp>
        <p:nvSpPr>
          <p:cNvPr id="14" name="Espace réservé du texte 13">
            <a:extLst>
              <a:ext uri="{FF2B5EF4-FFF2-40B4-BE49-F238E27FC236}">
                <a16:creationId xmlns:a16="http://schemas.microsoft.com/office/drawing/2014/main" id="{C8679576-43D9-4D01-B01B-BF72A997A6A7}"/>
              </a:ext>
            </a:extLst>
          </p:cNvPr>
          <p:cNvSpPr>
            <a:spLocks noGrp="1"/>
          </p:cNvSpPr>
          <p:nvPr>
            <p:ph type="body" sz="quarter" idx="25" hasCustomPrompt="1"/>
          </p:nvPr>
        </p:nvSpPr>
        <p:spPr>
          <a:xfrm>
            <a:off x="3937518" y="7126996"/>
            <a:ext cx="2620080" cy="2302499"/>
          </a:xfrm>
        </p:spPr>
        <p:txBody>
          <a:bodyPr rIns="90000" anchor="ctr">
            <a:normAutofit/>
          </a:bodyPr>
          <a:lstStyle>
            <a:lvl1pPr marL="0" indent="0">
              <a:spcBef>
                <a:spcPts val="0"/>
              </a:spcBef>
              <a:spcAft>
                <a:spcPts val="300"/>
              </a:spcAft>
              <a:buNone/>
              <a:defRPr sz="1300" b="1">
                <a:solidFill>
                  <a:schemeClr val="bg1"/>
                </a:solidFill>
              </a:defRPr>
            </a:lvl1pPr>
            <a:lvl2pPr marL="0" indent="0">
              <a:spcAft>
                <a:spcPts val="300"/>
              </a:spcAft>
              <a:buNone/>
              <a:defRPr sz="1300" b="1">
                <a:solidFill>
                  <a:schemeClr val="bg1"/>
                </a:solidFill>
              </a:defRPr>
            </a:lvl2pPr>
            <a:lvl3pPr marL="0" indent="0">
              <a:spcAft>
                <a:spcPts val="300"/>
              </a:spcAft>
              <a:buNone/>
              <a:defRPr sz="900" b="0">
                <a:solidFill>
                  <a:schemeClr val="bg1"/>
                </a:solidFill>
              </a:defRPr>
            </a:lvl3pPr>
            <a:lvl4pPr marL="1371600" indent="0">
              <a:buNone/>
              <a:defRPr sz="1300"/>
            </a:lvl4pPr>
            <a:lvl5pPr marL="1828800" indent="0">
              <a:buNone/>
              <a:defRPr sz="1300"/>
            </a:lvl5pPr>
          </a:lstStyle>
          <a:p>
            <a:pPr lvl="0"/>
            <a:r>
              <a:rPr lang="fr-FR" dirty="0"/>
              <a:t>Prénom Nom - Poste</a:t>
            </a:r>
          </a:p>
          <a:p>
            <a:pPr lvl="1"/>
            <a:r>
              <a:rPr lang="fr-FR" b="1" dirty="0"/>
              <a:t>N° téléphone</a:t>
            </a:r>
          </a:p>
          <a:p>
            <a:pPr lvl="2"/>
            <a:r>
              <a:rPr lang="fr-FR" b="1" dirty="0"/>
              <a:t>Prenom.nom@eurogroupconsulting.fr</a:t>
            </a:r>
          </a:p>
          <a:p>
            <a:pPr lvl="2"/>
            <a:endParaRPr lang="fr-FR" b="1" dirty="0"/>
          </a:p>
        </p:txBody>
      </p:sp>
      <p:sp>
        <p:nvSpPr>
          <p:cNvPr id="31" name="Espace réservé pour une image  4">
            <a:extLst>
              <a:ext uri="{FF2B5EF4-FFF2-40B4-BE49-F238E27FC236}">
                <a16:creationId xmlns:a16="http://schemas.microsoft.com/office/drawing/2014/main" id="{2751B336-74A7-45BE-97A8-65BB6320851A}"/>
              </a:ext>
            </a:extLst>
          </p:cNvPr>
          <p:cNvSpPr>
            <a:spLocks noGrp="1" noChangeAspect="1"/>
          </p:cNvSpPr>
          <p:nvPr>
            <p:ph type="pic" sz="quarter" idx="26" hasCustomPrompt="1"/>
          </p:nvPr>
        </p:nvSpPr>
        <p:spPr>
          <a:xfrm>
            <a:off x="3428119" y="9417134"/>
            <a:ext cx="1433995" cy="483216"/>
          </a:xfrm>
        </p:spPr>
        <p:txBody>
          <a:bodyPr lIns="0" rIns="0" anchor="ctr">
            <a:noAutofit/>
          </a:bodyPr>
          <a:lstStyle>
            <a:lvl1pPr marL="0" indent="0">
              <a:buNone/>
              <a:defRPr sz="1200">
                <a:solidFill>
                  <a:schemeClr val="bg1"/>
                </a:solidFill>
              </a:defRPr>
            </a:lvl1pPr>
          </a:lstStyle>
          <a:p>
            <a:r>
              <a:rPr lang="fr-FR" dirty="0"/>
              <a:t>Logo</a:t>
            </a:r>
          </a:p>
        </p:txBody>
      </p:sp>
    </p:spTree>
    <p:extLst>
      <p:ext uri="{BB962C8B-B14F-4D97-AF65-F5344CB8AC3E}">
        <p14:creationId xmlns:p14="http://schemas.microsoft.com/office/powerpoint/2010/main" val="1781210642"/>
      </p:ext>
    </p:extLst>
  </p:cSld>
  <p:clrMapOvr>
    <a:masterClrMapping/>
  </p:clrMapOvr>
  <p:extLst>
    <p:ext uri="{DCECCB84-F9BA-43D5-87BE-67443E8EF086}">
      <p15:sldGuideLst xmlns:p15="http://schemas.microsoft.com/office/powerpoint/2012/main">
        <p15:guide id="1" orient="horz" pos="3120">
          <p15:clr>
            <a:srgbClr val="FBAE40"/>
          </p15:clr>
        </p15:guide>
        <p15:guide id="2" pos="2160">
          <p15:clr>
            <a:srgbClr val="FBAE40"/>
          </p15:clr>
        </p15:guide>
        <p15:guide id="3" pos="187">
          <p15:clr>
            <a:srgbClr val="FBAE40"/>
          </p15:clr>
        </p15:guide>
        <p15:guide id="4" pos="4133">
          <p15:clr>
            <a:srgbClr val="FBAE40"/>
          </p15:clr>
        </p15:guide>
        <p15:guide id="5" pos="255">
          <p15:clr>
            <a:srgbClr val="FBAE40"/>
          </p15:clr>
        </p15:guide>
        <p15:guide id="6" pos="4065">
          <p15:clr>
            <a:srgbClr val="FBAE40"/>
          </p15:clr>
        </p15:guide>
        <p15:guide id="7" pos="2319">
          <p15:clr>
            <a:srgbClr val="FBAE40"/>
          </p15:clr>
        </p15:guide>
        <p15:guide id="8" pos="2387">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Fro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9200379-C917-42A6-9A2A-B06057C051E8}"/>
              </a:ext>
            </a:extLst>
          </p:cNvPr>
          <p:cNvSpPr/>
          <p:nvPr userDrawn="1"/>
        </p:nvSpPr>
        <p:spPr>
          <a:xfrm>
            <a:off x="0" y="-1"/>
            <a:ext cx="6858000" cy="2013488"/>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EF2D5A82-8D77-45E6-AA23-B540A290A711}"/>
              </a:ext>
            </a:extLst>
          </p:cNvPr>
          <p:cNvSpPr>
            <a:spLocks noGrp="1"/>
          </p:cNvSpPr>
          <p:nvPr userDrawn="1">
            <p:ph type="ctrTitle"/>
          </p:nvPr>
        </p:nvSpPr>
        <p:spPr>
          <a:xfrm>
            <a:off x="296862" y="254184"/>
            <a:ext cx="3756977" cy="842349"/>
          </a:xfrm>
        </p:spPr>
        <p:txBody>
          <a:bodyPr anchor="ctr">
            <a:normAutofit/>
          </a:bodyPr>
          <a:lstStyle>
            <a:lvl1pPr algn="l">
              <a:defRPr sz="2400" b="1" cap="all" baseline="0">
                <a:solidFill>
                  <a:schemeClr val="bg1"/>
                </a:solidFill>
              </a:defRPr>
            </a:lvl1pPr>
          </a:lstStyle>
          <a:p>
            <a:r>
              <a:rPr lang="fr-FR" dirty="0"/>
              <a:t>Modifiez le style du titre</a:t>
            </a:r>
          </a:p>
        </p:txBody>
      </p:sp>
      <p:sp>
        <p:nvSpPr>
          <p:cNvPr id="3" name="Sous-titre 2">
            <a:extLst>
              <a:ext uri="{FF2B5EF4-FFF2-40B4-BE49-F238E27FC236}">
                <a16:creationId xmlns:a16="http://schemas.microsoft.com/office/drawing/2014/main" id="{541AC552-A484-463C-8DBE-D45D5F583960}"/>
              </a:ext>
            </a:extLst>
          </p:cNvPr>
          <p:cNvSpPr>
            <a:spLocks noGrp="1"/>
          </p:cNvSpPr>
          <p:nvPr userDrawn="1">
            <p:ph type="subTitle" idx="1"/>
          </p:nvPr>
        </p:nvSpPr>
        <p:spPr>
          <a:xfrm>
            <a:off x="296863" y="1223299"/>
            <a:ext cx="3523298" cy="790188"/>
          </a:xfrm>
        </p:spPr>
        <p:txBody>
          <a:bodyPr anchor="ctr">
            <a:normAutofit/>
          </a:bodyPr>
          <a:lstStyle>
            <a:lvl1pPr marL="0" indent="0" algn="l">
              <a:buNone/>
              <a:defRPr sz="1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Modifiez le style des sous-titres du masque</a:t>
            </a:r>
          </a:p>
        </p:txBody>
      </p:sp>
      <p:sp>
        <p:nvSpPr>
          <p:cNvPr id="51" name="Espace réservé pour une image  50">
            <a:extLst>
              <a:ext uri="{FF2B5EF4-FFF2-40B4-BE49-F238E27FC236}">
                <a16:creationId xmlns:a16="http://schemas.microsoft.com/office/drawing/2014/main" id="{12CA633A-E6EC-46B7-868F-34C62882F6F9}"/>
              </a:ext>
            </a:extLst>
          </p:cNvPr>
          <p:cNvSpPr>
            <a:spLocks noGrp="1"/>
          </p:cNvSpPr>
          <p:nvPr>
            <p:ph type="pic" sz="quarter" idx="15"/>
          </p:nvPr>
        </p:nvSpPr>
        <p:spPr>
          <a:xfrm>
            <a:off x="3711451" y="0"/>
            <a:ext cx="3146549" cy="4635454"/>
          </a:xfrm>
          <a:custGeom>
            <a:avLst/>
            <a:gdLst>
              <a:gd name="connsiteX0" fmla="*/ 1558110 w 3146549"/>
              <a:gd name="connsiteY0" fmla="*/ 0 h 4635454"/>
              <a:gd name="connsiteX1" fmla="*/ 1559012 w 3146549"/>
              <a:gd name="connsiteY1" fmla="*/ 2420 h 4635454"/>
              <a:gd name="connsiteX2" fmla="*/ 3146549 w 3146549"/>
              <a:gd name="connsiteY2" fmla="*/ 2420 h 4635454"/>
              <a:gd name="connsiteX3" fmla="*/ 3146549 w 3146549"/>
              <a:gd name="connsiteY3" fmla="*/ 4513459 h 4635454"/>
              <a:gd name="connsiteX4" fmla="*/ 3145510 w 3146549"/>
              <a:gd name="connsiteY4" fmla="*/ 4510514 h 4635454"/>
              <a:gd name="connsiteX5" fmla="*/ 3146410 w 3146549"/>
              <a:gd name="connsiteY5" fmla="*/ 4513227 h 4635454"/>
              <a:gd name="connsiteX6" fmla="*/ 136291 w 3146549"/>
              <a:gd name="connsiteY6" fmla="*/ 3036460 h 4635454"/>
              <a:gd name="connsiteX7" fmla="*/ 1558110 w 3146549"/>
              <a:gd name="connsiteY7" fmla="*/ 0 h 4635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46549" h="4635454">
                <a:moveTo>
                  <a:pt x="1558110" y="0"/>
                </a:moveTo>
                <a:lnTo>
                  <a:pt x="1559012" y="2420"/>
                </a:lnTo>
                <a:lnTo>
                  <a:pt x="3146549" y="2420"/>
                </a:lnTo>
                <a:lnTo>
                  <a:pt x="3146549" y="4513459"/>
                </a:lnTo>
                <a:lnTo>
                  <a:pt x="3145510" y="4510514"/>
                </a:lnTo>
                <a:lnTo>
                  <a:pt x="3146410" y="4513227"/>
                </a:lnTo>
                <a:cubicBezTo>
                  <a:pt x="1908233" y="4923835"/>
                  <a:pt x="569333" y="4266970"/>
                  <a:pt x="136291" y="3036460"/>
                </a:cubicBezTo>
                <a:cubicBezTo>
                  <a:pt x="-296752" y="1805950"/>
                  <a:pt x="335673" y="455334"/>
                  <a:pt x="1558110" y="0"/>
                </a:cubicBezTo>
                <a:close/>
              </a:path>
            </a:pathLst>
          </a:custGeom>
          <a:ln>
            <a:noFill/>
          </a:ln>
          <a:effectLst>
            <a:outerShdw blurRad="50800" dist="38100" dir="10800000" algn="r" rotWithShape="0">
              <a:prstClr val="black">
                <a:alpha val="40000"/>
              </a:prstClr>
            </a:outerShdw>
          </a:effectLst>
        </p:spPr>
        <p:txBody>
          <a:bodyPr wrap="square" tIns="1332000" anchor="ctr">
            <a:noAutofit/>
          </a:bodyPr>
          <a:lstStyle>
            <a:lvl1pPr marL="0" indent="0" algn="ctr">
              <a:buNone/>
              <a:defRPr sz="1600">
                <a:solidFill>
                  <a:schemeClr val="tx1"/>
                </a:solidFill>
              </a:defRPr>
            </a:lvl1pPr>
          </a:lstStyle>
          <a:p>
            <a:endParaRPr lang="fr-FR" dirty="0"/>
          </a:p>
        </p:txBody>
      </p:sp>
      <p:sp>
        <p:nvSpPr>
          <p:cNvPr id="53" name="Arc 52">
            <a:extLst>
              <a:ext uri="{FF2B5EF4-FFF2-40B4-BE49-F238E27FC236}">
                <a16:creationId xmlns:a16="http://schemas.microsoft.com/office/drawing/2014/main" id="{BE1AA39D-9E7E-4545-8F66-D76A2478D228}"/>
              </a:ext>
            </a:extLst>
          </p:cNvPr>
          <p:cNvSpPr/>
          <p:nvPr userDrawn="1"/>
        </p:nvSpPr>
        <p:spPr>
          <a:xfrm>
            <a:off x="3527284" y="-190236"/>
            <a:ext cx="4992157" cy="4992157"/>
          </a:xfrm>
          <a:prstGeom prst="arc">
            <a:avLst>
              <a:gd name="adj1" fmla="val 4841684"/>
              <a:gd name="adj2" fmla="val 10776032"/>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74" name="Espace réservé pour une image  73">
            <a:extLst>
              <a:ext uri="{FF2B5EF4-FFF2-40B4-BE49-F238E27FC236}">
                <a16:creationId xmlns:a16="http://schemas.microsoft.com/office/drawing/2014/main" id="{3AC1ED6F-89F7-49BD-8E23-35EA4D9FF1FF}"/>
              </a:ext>
            </a:extLst>
          </p:cNvPr>
          <p:cNvSpPr>
            <a:spLocks noGrp="1"/>
          </p:cNvSpPr>
          <p:nvPr>
            <p:ph type="pic" sz="quarter" idx="17"/>
          </p:nvPr>
        </p:nvSpPr>
        <p:spPr>
          <a:xfrm>
            <a:off x="-3130" y="6438688"/>
            <a:ext cx="2880878" cy="3467312"/>
          </a:xfrm>
          <a:custGeom>
            <a:avLst/>
            <a:gdLst>
              <a:gd name="connsiteX0" fmla="*/ 872066 w 2880878"/>
              <a:gd name="connsiteY0" fmla="*/ 1351 h 3467312"/>
              <a:gd name="connsiteX1" fmla="*/ 2558359 w 2880878"/>
              <a:gd name="connsiteY1" fmla="*/ 865760 h 3467312"/>
              <a:gd name="connsiteX2" fmla="*/ 2275611 w 2880878"/>
              <a:gd name="connsiteY2" fmla="*/ 3340981 h 3467312"/>
              <a:gd name="connsiteX3" fmla="*/ 2133635 w 2880878"/>
              <a:gd name="connsiteY3" fmla="*/ 3462641 h 3467312"/>
              <a:gd name="connsiteX4" fmla="*/ 2136730 w 2880878"/>
              <a:gd name="connsiteY4" fmla="*/ 3467312 h 3467312"/>
              <a:gd name="connsiteX5" fmla="*/ 3130 w 2880878"/>
              <a:gd name="connsiteY5" fmla="*/ 3467312 h 3467312"/>
              <a:gd name="connsiteX6" fmla="*/ 3130 w 2880878"/>
              <a:gd name="connsiteY6" fmla="*/ 252686 h 3467312"/>
              <a:gd name="connsiteX7" fmla="*/ 0 w 2880878"/>
              <a:gd name="connsiteY7" fmla="*/ 247099 h 3467312"/>
              <a:gd name="connsiteX8" fmla="*/ 872066 w 2880878"/>
              <a:gd name="connsiteY8" fmla="*/ 1351 h 34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80878" h="3467312">
                <a:moveTo>
                  <a:pt x="872066" y="1351"/>
                </a:moveTo>
                <a:cubicBezTo>
                  <a:pt x="1526185" y="-23123"/>
                  <a:pt x="2173638" y="285655"/>
                  <a:pt x="2558359" y="865760"/>
                </a:cubicBezTo>
                <a:cubicBezTo>
                  <a:pt x="3082979" y="1656813"/>
                  <a:pt x="2952739" y="2701630"/>
                  <a:pt x="2275611" y="3340981"/>
                </a:cubicBezTo>
                <a:lnTo>
                  <a:pt x="2133635" y="3462641"/>
                </a:lnTo>
                <a:lnTo>
                  <a:pt x="2136730" y="3467312"/>
                </a:lnTo>
                <a:lnTo>
                  <a:pt x="3130" y="3467312"/>
                </a:lnTo>
                <a:lnTo>
                  <a:pt x="3130" y="252686"/>
                </a:lnTo>
                <a:lnTo>
                  <a:pt x="0" y="247099"/>
                </a:lnTo>
                <a:cubicBezTo>
                  <a:pt x="276034" y="92453"/>
                  <a:pt x="574739" y="12475"/>
                  <a:pt x="872066" y="1351"/>
                </a:cubicBezTo>
                <a:close/>
              </a:path>
            </a:pathLst>
          </a:custGeom>
          <a:ln>
            <a:noFill/>
          </a:ln>
          <a:effectLst>
            <a:outerShdw blurRad="50800" dist="38100" algn="l" rotWithShape="0">
              <a:prstClr val="black">
                <a:alpha val="40000"/>
              </a:prstClr>
            </a:outerShdw>
          </a:effectLst>
        </p:spPr>
        <p:txBody>
          <a:bodyPr wrap="square" bIns="1440000" anchor="ctr">
            <a:noAutofit/>
          </a:bodyPr>
          <a:lstStyle>
            <a:lvl1pPr marL="0" indent="0" algn="ctr">
              <a:buNone/>
              <a:defRPr sz="1600">
                <a:solidFill>
                  <a:schemeClr val="tx1"/>
                </a:solidFill>
              </a:defRPr>
            </a:lvl1pPr>
          </a:lstStyle>
          <a:p>
            <a:endParaRPr lang="fr-FR" dirty="0"/>
          </a:p>
        </p:txBody>
      </p:sp>
      <p:sp>
        <p:nvSpPr>
          <p:cNvPr id="75" name="Arc 74">
            <a:extLst>
              <a:ext uri="{FF2B5EF4-FFF2-40B4-BE49-F238E27FC236}">
                <a16:creationId xmlns:a16="http://schemas.microsoft.com/office/drawing/2014/main" id="{97F3B40C-EB70-4694-9F31-EFD3C1B1C785}"/>
              </a:ext>
            </a:extLst>
          </p:cNvPr>
          <p:cNvSpPr/>
          <p:nvPr userDrawn="1"/>
        </p:nvSpPr>
        <p:spPr>
          <a:xfrm>
            <a:off x="-1135851" y="6232597"/>
            <a:ext cx="4217817" cy="4217817"/>
          </a:xfrm>
          <a:prstGeom prst="arc">
            <a:avLst>
              <a:gd name="adj1" fmla="val 15278029"/>
              <a:gd name="adj2" fmla="val 1793800"/>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8" name="Espace réservé du texte 77">
            <a:extLst>
              <a:ext uri="{FF2B5EF4-FFF2-40B4-BE49-F238E27FC236}">
                <a16:creationId xmlns:a16="http://schemas.microsoft.com/office/drawing/2014/main" id="{F6C8A281-F19D-4FFA-84D9-54F8E50ADFF2}"/>
              </a:ext>
            </a:extLst>
          </p:cNvPr>
          <p:cNvSpPr>
            <a:spLocks noGrp="1"/>
          </p:cNvSpPr>
          <p:nvPr>
            <p:ph type="body" sz="quarter" idx="18"/>
          </p:nvPr>
        </p:nvSpPr>
        <p:spPr>
          <a:xfrm>
            <a:off x="296863" y="2194687"/>
            <a:ext cx="2880000" cy="4037909"/>
          </a:xfrm>
        </p:spPr>
        <p:txBody>
          <a:bodyPr>
            <a:normAutofit/>
          </a:bodyPr>
          <a:lstStyle>
            <a:lvl1pPr marL="0" indent="0">
              <a:spcBef>
                <a:spcPts val="0"/>
              </a:spcBef>
              <a:spcAft>
                <a:spcPts val="1800"/>
              </a:spcAft>
              <a:buNone/>
              <a:defRPr sz="1800" b="1" cap="all" baseline="0">
                <a:solidFill>
                  <a:schemeClr val="accent1"/>
                </a:solidFill>
                <a:latin typeface="+mj-lt"/>
              </a:defRPr>
            </a:lvl1pPr>
            <a:lvl2pPr marL="0" indent="0">
              <a:spcBef>
                <a:spcPts val="0"/>
              </a:spcBef>
              <a:spcAft>
                <a:spcPts val="1800"/>
              </a:spcAft>
              <a:buClr>
                <a:schemeClr val="accent1"/>
              </a:buClr>
              <a:buSzPct val="120000"/>
              <a:buFont typeface="+mj-lt"/>
              <a:buNone/>
              <a:defRPr sz="1300">
                <a:solidFill>
                  <a:schemeClr val="tx2"/>
                </a:solidFill>
              </a:defRPr>
            </a:lvl2pPr>
            <a:lvl3pPr marL="0" indent="0">
              <a:spcBef>
                <a:spcPts val="0"/>
              </a:spcBef>
              <a:spcAft>
                <a:spcPts val="1800"/>
              </a:spcAft>
              <a:buNone/>
              <a:defRPr sz="1300">
                <a:solidFill>
                  <a:schemeClr val="tx2">
                    <a:lumMod val="60000"/>
                    <a:lumOff val="40000"/>
                  </a:schemeClr>
                </a:solidFill>
              </a:defRPr>
            </a:lvl3pPr>
            <a:lvl4pPr marL="1371600" indent="0">
              <a:buNone/>
              <a:defRPr/>
            </a:lvl4pPr>
            <a:lvl5pPr marL="1828800" indent="0">
              <a:buNone/>
              <a:defRPr/>
            </a:lvl5pPr>
          </a:lstStyle>
          <a:p>
            <a:pPr lvl="0"/>
            <a:r>
              <a:rPr lang="fr-FR" dirty="0"/>
              <a:t>Modifier les styles du texte du masque</a:t>
            </a:r>
          </a:p>
          <a:p>
            <a:pPr lvl="1"/>
            <a:r>
              <a:rPr lang="fr-FR" dirty="0"/>
              <a:t>Deuxième niveau</a:t>
            </a:r>
          </a:p>
          <a:p>
            <a:pPr lvl="2"/>
            <a:r>
              <a:rPr lang="fr-FR" dirty="0"/>
              <a:t>Troisième niveau</a:t>
            </a:r>
          </a:p>
        </p:txBody>
      </p:sp>
      <p:sp>
        <p:nvSpPr>
          <p:cNvPr id="79" name="Espace réservé du texte 77">
            <a:extLst>
              <a:ext uri="{FF2B5EF4-FFF2-40B4-BE49-F238E27FC236}">
                <a16:creationId xmlns:a16="http://schemas.microsoft.com/office/drawing/2014/main" id="{FB9917CD-777D-45A0-A31A-F3B66811617C}"/>
              </a:ext>
            </a:extLst>
          </p:cNvPr>
          <p:cNvSpPr>
            <a:spLocks noGrp="1"/>
          </p:cNvSpPr>
          <p:nvPr>
            <p:ph type="body" sz="quarter" idx="19"/>
          </p:nvPr>
        </p:nvSpPr>
        <p:spPr>
          <a:xfrm>
            <a:off x="3681137" y="5056106"/>
            <a:ext cx="2880000" cy="4361028"/>
          </a:xfrm>
        </p:spPr>
        <p:txBody>
          <a:bodyPr>
            <a:normAutofit/>
          </a:bodyPr>
          <a:lstStyle>
            <a:lvl1pPr marL="0" indent="0">
              <a:spcBef>
                <a:spcPts val="0"/>
              </a:spcBef>
              <a:spcAft>
                <a:spcPts val="1800"/>
              </a:spcAft>
              <a:buNone/>
              <a:defRPr sz="1800" b="1" cap="all" baseline="0">
                <a:solidFill>
                  <a:schemeClr val="accent1"/>
                </a:solidFill>
                <a:latin typeface="+mj-lt"/>
              </a:defRPr>
            </a:lvl1pPr>
            <a:lvl2pPr marL="0" indent="0">
              <a:spcBef>
                <a:spcPts val="0"/>
              </a:spcBef>
              <a:spcAft>
                <a:spcPts val="1800"/>
              </a:spcAft>
              <a:buClr>
                <a:schemeClr val="accent1"/>
              </a:buClr>
              <a:buSzPct val="120000"/>
              <a:buFont typeface="+mj-lt"/>
              <a:buNone/>
              <a:defRPr sz="1300">
                <a:solidFill>
                  <a:schemeClr val="tx2"/>
                </a:solidFill>
              </a:defRPr>
            </a:lvl2pPr>
            <a:lvl3pPr marL="0" indent="0">
              <a:spcBef>
                <a:spcPts val="0"/>
              </a:spcBef>
              <a:spcAft>
                <a:spcPts val="1800"/>
              </a:spcAft>
              <a:buNone/>
              <a:defRPr sz="1300">
                <a:solidFill>
                  <a:schemeClr val="tx2">
                    <a:lumMod val="60000"/>
                    <a:lumOff val="40000"/>
                  </a:schemeClr>
                </a:solidFill>
              </a:defRPr>
            </a:lvl3pPr>
            <a:lvl4pPr marL="1371600" indent="0">
              <a:buNone/>
              <a:defRPr/>
            </a:lvl4pPr>
            <a:lvl5pPr marL="1828800" indent="0">
              <a:buNone/>
              <a:defRPr/>
            </a:lvl5pPr>
          </a:lstStyle>
          <a:p>
            <a:pPr lvl="0"/>
            <a:r>
              <a:rPr lang="fr-FR" dirty="0"/>
              <a:t>Modifier les styles du texte du masque</a:t>
            </a:r>
          </a:p>
          <a:p>
            <a:pPr lvl="1"/>
            <a:r>
              <a:rPr lang="fr-FR" dirty="0"/>
              <a:t>Deuxième niveau</a:t>
            </a:r>
          </a:p>
          <a:p>
            <a:pPr lvl="2"/>
            <a:r>
              <a:rPr lang="fr-FR" dirty="0"/>
              <a:t>Troisième niveau</a:t>
            </a:r>
          </a:p>
        </p:txBody>
      </p:sp>
      <p:cxnSp>
        <p:nvCxnSpPr>
          <p:cNvPr id="44" name="Connecteur droit 43">
            <a:extLst>
              <a:ext uri="{FF2B5EF4-FFF2-40B4-BE49-F238E27FC236}">
                <a16:creationId xmlns:a16="http://schemas.microsoft.com/office/drawing/2014/main" id="{57B229E1-E293-4FFF-8773-22132E85A93C}"/>
              </a:ext>
            </a:extLst>
          </p:cNvPr>
          <p:cNvCxnSpPr>
            <a:cxnSpLocks/>
          </p:cNvCxnSpPr>
          <p:nvPr userDrawn="1"/>
        </p:nvCxnSpPr>
        <p:spPr>
          <a:xfrm flipH="1">
            <a:off x="404814" y="1223300"/>
            <a:ext cx="668206"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45" name="Espace réservé pour une image  4">
            <a:extLst>
              <a:ext uri="{FF2B5EF4-FFF2-40B4-BE49-F238E27FC236}">
                <a16:creationId xmlns:a16="http://schemas.microsoft.com/office/drawing/2014/main" id="{2BA0BF3E-E883-4A99-BBB1-73016EDB3780}"/>
              </a:ext>
            </a:extLst>
          </p:cNvPr>
          <p:cNvSpPr>
            <a:spLocks noGrp="1" noChangeAspect="1"/>
          </p:cNvSpPr>
          <p:nvPr>
            <p:ph type="pic" sz="quarter" idx="26" hasCustomPrompt="1"/>
          </p:nvPr>
        </p:nvSpPr>
        <p:spPr>
          <a:xfrm>
            <a:off x="3428119" y="9417134"/>
            <a:ext cx="1433995" cy="483216"/>
          </a:xfrm>
        </p:spPr>
        <p:txBody>
          <a:bodyPr lIns="0" rIns="0" anchor="ctr">
            <a:noAutofit/>
          </a:bodyPr>
          <a:lstStyle>
            <a:lvl1pPr marL="0" indent="0">
              <a:buNone/>
              <a:defRPr sz="1200">
                <a:solidFill>
                  <a:schemeClr val="tx1"/>
                </a:solidFill>
              </a:defRPr>
            </a:lvl1pPr>
          </a:lstStyle>
          <a:p>
            <a:r>
              <a:rPr lang="fr-FR" dirty="0"/>
              <a:t>Logo</a:t>
            </a:r>
          </a:p>
        </p:txBody>
      </p:sp>
      <p:pic>
        <p:nvPicPr>
          <p:cNvPr id="46" name="Image 4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83653" y="9549740"/>
            <a:ext cx="1332000" cy="211067"/>
          </a:xfrm>
          <a:prstGeom prst="rect">
            <a:avLst/>
          </a:prstGeom>
        </p:spPr>
      </p:pic>
    </p:spTree>
    <p:extLst>
      <p:ext uri="{BB962C8B-B14F-4D97-AF65-F5344CB8AC3E}">
        <p14:creationId xmlns:p14="http://schemas.microsoft.com/office/powerpoint/2010/main" val="2489431327"/>
      </p:ext>
    </p:extLst>
  </p:cSld>
  <p:clrMapOvr>
    <a:masterClrMapping/>
  </p:clrMapOvr>
  <p:extLst>
    <p:ext uri="{DCECCB84-F9BA-43D5-87BE-67443E8EF086}">
      <p15:sldGuideLst xmlns:p15="http://schemas.microsoft.com/office/powerpoint/2012/main">
        <p15:guide id="1" orient="horz" pos="3120">
          <p15:clr>
            <a:srgbClr val="FBAE40"/>
          </p15:clr>
        </p15:guide>
        <p15:guide id="2" pos="2160">
          <p15:clr>
            <a:srgbClr val="FBAE40"/>
          </p15:clr>
        </p15:guide>
        <p15:guide id="3" pos="187">
          <p15:clr>
            <a:srgbClr val="FBAE40"/>
          </p15:clr>
        </p15:guide>
        <p15:guide id="4" pos="4133">
          <p15:clr>
            <a:srgbClr val="FBAE40"/>
          </p15:clr>
        </p15:guide>
        <p15:guide id="5" pos="255">
          <p15:clr>
            <a:srgbClr val="FBAE40"/>
          </p15:clr>
        </p15:guide>
        <p15:guide id="6" pos="4065">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ack">
    <p:spTree>
      <p:nvGrpSpPr>
        <p:cNvPr id="1" name=""/>
        <p:cNvGrpSpPr/>
        <p:nvPr/>
      </p:nvGrpSpPr>
      <p:grpSpPr>
        <a:xfrm>
          <a:off x="0" y="0"/>
          <a:ext cx="0" cy="0"/>
          <a:chOff x="0" y="0"/>
          <a:chExt cx="0" cy="0"/>
        </a:xfrm>
      </p:grpSpPr>
      <p:sp>
        <p:nvSpPr>
          <p:cNvPr id="44" name="ZoneTexte 43">
            <a:extLst>
              <a:ext uri="{FF2B5EF4-FFF2-40B4-BE49-F238E27FC236}">
                <a16:creationId xmlns:a16="http://schemas.microsoft.com/office/drawing/2014/main" id="{71412087-3AB0-4461-A800-1B0A6D1540DD}"/>
              </a:ext>
            </a:extLst>
          </p:cNvPr>
          <p:cNvSpPr txBox="1"/>
          <p:nvPr userDrawn="1"/>
        </p:nvSpPr>
        <p:spPr>
          <a:xfrm>
            <a:off x="344793" y="389037"/>
            <a:ext cx="4114800" cy="954107"/>
          </a:xfrm>
          <a:prstGeom prst="rect">
            <a:avLst/>
          </a:prstGeom>
          <a:noFill/>
        </p:spPr>
        <p:txBody>
          <a:bodyPr wrap="square" rtlCol="0">
            <a:spAutoFit/>
          </a:bodyPr>
          <a:lstStyle/>
          <a:p>
            <a:r>
              <a:rPr lang="fr-FR" sz="2800" b="1" cap="all" dirty="0">
                <a:solidFill>
                  <a:schemeClr val="bg1"/>
                </a:solidFill>
                <a:latin typeface="Trebuchet MS" panose="020B0603020202020204" pitchFamily="34" charset="0"/>
              </a:rPr>
              <a:t>36 heures dans la vie d’une startup</a:t>
            </a:r>
          </a:p>
        </p:txBody>
      </p:sp>
      <p:sp>
        <p:nvSpPr>
          <p:cNvPr id="59" name="Rectangle 58">
            <a:extLst>
              <a:ext uri="{FF2B5EF4-FFF2-40B4-BE49-F238E27FC236}">
                <a16:creationId xmlns:a16="http://schemas.microsoft.com/office/drawing/2014/main" id="{D41ECFF7-746C-405E-9439-2AF82ECFEA8F}"/>
              </a:ext>
            </a:extLst>
          </p:cNvPr>
          <p:cNvSpPr/>
          <p:nvPr userDrawn="1"/>
        </p:nvSpPr>
        <p:spPr>
          <a:xfrm>
            <a:off x="0" y="6650491"/>
            <a:ext cx="6858000" cy="3255509"/>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1" name="Arc 60">
            <a:extLst>
              <a:ext uri="{FF2B5EF4-FFF2-40B4-BE49-F238E27FC236}">
                <a16:creationId xmlns:a16="http://schemas.microsoft.com/office/drawing/2014/main" id="{DE512640-0F56-4ADA-84E2-7B4AEE9CFF43}"/>
              </a:ext>
            </a:extLst>
          </p:cNvPr>
          <p:cNvSpPr/>
          <p:nvPr userDrawn="1"/>
        </p:nvSpPr>
        <p:spPr>
          <a:xfrm>
            <a:off x="-1564114" y="5139162"/>
            <a:ext cx="5331312" cy="5331312"/>
          </a:xfrm>
          <a:prstGeom prst="arc">
            <a:avLst>
              <a:gd name="adj1" fmla="val 15322999"/>
              <a:gd name="adj2" fmla="val 19708520"/>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2" name="Arc 61">
            <a:extLst>
              <a:ext uri="{FF2B5EF4-FFF2-40B4-BE49-F238E27FC236}">
                <a16:creationId xmlns:a16="http://schemas.microsoft.com/office/drawing/2014/main" id="{C3E0DF91-625B-4D54-9A4A-F2117B0B10E8}"/>
              </a:ext>
            </a:extLst>
          </p:cNvPr>
          <p:cNvSpPr/>
          <p:nvPr userDrawn="1"/>
        </p:nvSpPr>
        <p:spPr>
          <a:xfrm>
            <a:off x="-1564114" y="5139162"/>
            <a:ext cx="5331312" cy="5331312"/>
          </a:xfrm>
          <a:prstGeom prst="arc">
            <a:avLst>
              <a:gd name="adj1" fmla="val 20500132"/>
              <a:gd name="adj2" fmla="val 2256244"/>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5" name="ZoneTexte 64">
            <a:extLst>
              <a:ext uri="{FF2B5EF4-FFF2-40B4-BE49-F238E27FC236}">
                <a16:creationId xmlns:a16="http://schemas.microsoft.com/office/drawing/2014/main" id="{51DCE195-1CBB-40BE-8879-0055886F89CB}"/>
              </a:ext>
            </a:extLst>
          </p:cNvPr>
          <p:cNvSpPr txBox="1"/>
          <p:nvPr/>
        </p:nvSpPr>
        <p:spPr>
          <a:xfrm>
            <a:off x="3932849" y="6845131"/>
            <a:ext cx="2772752" cy="369332"/>
          </a:xfrm>
          <a:prstGeom prst="rect">
            <a:avLst/>
          </a:prstGeom>
          <a:noFill/>
        </p:spPr>
        <p:txBody>
          <a:bodyPr wrap="square" rtlCol="0">
            <a:spAutoFit/>
          </a:bodyPr>
          <a:lstStyle/>
          <a:p>
            <a:r>
              <a:rPr lang="fr-FR" b="1" cap="all" dirty="0">
                <a:solidFill>
                  <a:schemeClr val="bg1"/>
                </a:solidFill>
                <a:latin typeface="Trebuchet MS" panose="020B0603020202020204" pitchFamily="34" charset="0"/>
              </a:rPr>
              <a:t>Pour en savoir plus</a:t>
            </a:r>
          </a:p>
        </p:txBody>
      </p:sp>
      <p:sp>
        <p:nvSpPr>
          <p:cNvPr id="94" name="Espace réservé du texte 77">
            <a:extLst>
              <a:ext uri="{FF2B5EF4-FFF2-40B4-BE49-F238E27FC236}">
                <a16:creationId xmlns:a16="http://schemas.microsoft.com/office/drawing/2014/main" id="{C6D2CD1C-7D90-4B2C-AAAD-B5C2854414AD}"/>
              </a:ext>
            </a:extLst>
          </p:cNvPr>
          <p:cNvSpPr>
            <a:spLocks noGrp="1"/>
          </p:cNvSpPr>
          <p:nvPr userDrawn="1">
            <p:ph type="body" sz="quarter" idx="20"/>
          </p:nvPr>
        </p:nvSpPr>
        <p:spPr>
          <a:xfrm>
            <a:off x="296863" y="446519"/>
            <a:ext cx="2880000" cy="4506481"/>
          </a:xfrm>
        </p:spPr>
        <p:txBody>
          <a:bodyPr>
            <a:normAutofit/>
          </a:bodyPr>
          <a:lstStyle>
            <a:lvl1pPr marL="0" indent="0">
              <a:spcBef>
                <a:spcPts val="0"/>
              </a:spcBef>
              <a:spcAft>
                <a:spcPts val="1800"/>
              </a:spcAft>
              <a:buNone/>
              <a:defRPr sz="1800" b="1" cap="all" baseline="0">
                <a:solidFill>
                  <a:schemeClr val="accent1"/>
                </a:solidFill>
                <a:latin typeface="+mj-lt"/>
              </a:defRPr>
            </a:lvl1pPr>
            <a:lvl2pPr marL="0" indent="0">
              <a:spcBef>
                <a:spcPts val="0"/>
              </a:spcBef>
              <a:spcAft>
                <a:spcPts val="1800"/>
              </a:spcAft>
              <a:buClr>
                <a:schemeClr val="accent1"/>
              </a:buClr>
              <a:buSzPct val="120000"/>
              <a:buFont typeface="+mj-lt"/>
              <a:buNone/>
              <a:defRPr sz="1300">
                <a:solidFill>
                  <a:schemeClr val="tx2"/>
                </a:solidFill>
              </a:defRPr>
            </a:lvl2pPr>
            <a:lvl3pPr marL="0" indent="0">
              <a:spcBef>
                <a:spcPts val="0"/>
              </a:spcBef>
              <a:spcAft>
                <a:spcPts val="1800"/>
              </a:spcAft>
              <a:buNone/>
              <a:defRPr sz="1300">
                <a:solidFill>
                  <a:schemeClr val="tx2">
                    <a:lumMod val="60000"/>
                    <a:lumOff val="40000"/>
                  </a:schemeClr>
                </a:solidFill>
              </a:defRPr>
            </a:lvl3pPr>
            <a:lvl4pPr marL="1371600" indent="0">
              <a:buNone/>
              <a:defRPr/>
            </a:lvl4pPr>
            <a:lvl5pPr marL="1828800" indent="0">
              <a:buNone/>
              <a:defRPr/>
            </a:lvl5pPr>
          </a:lstStyle>
          <a:p>
            <a:pPr lvl="0"/>
            <a:r>
              <a:rPr lang="fr-FR" dirty="0"/>
              <a:t>Modifier les styles du texte du masque</a:t>
            </a:r>
          </a:p>
          <a:p>
            <a:pPr lvl="1"/>
            <a:r>
              <a:rPr lang="fr-FR" dirty="0"/>
              <a:t>Deuxième niveau</a:t>
            </a:r>
          </a:p>
          <a:p>
            <a:pPr lvl="2"/>
            <a:r>
              <a:rPr lang="fr-FR" dirty="0"/>
              <a:t>Troisième niveau</a:t>
            </a:r>
          </a:p>
        </p:txBody>
      </p:sp>
      <p:sp>
        <p:nvSpPr>
          <p:cNvPr id="95" name="Espace réservé du texte 77">
            <a:extLst>
              <a:ext uri="{FF2B5EF4-FFF2-40B4-BE49-F238E27FC236}">
                <a16:creationId xmlns:a16="http://schemas.microsoft.com/office/drawing/2014/main" id="{BF71F432-0C76-4011-8DD3-36CAE954C01B}"/>
              </a:ext>
            </a:extLst>
          </p:cNvPr>
          <p:cNvSpPr>
            <a:spLocks noGrp="1"/>
          </p:cNvSpPr>
          <p:nvPr userDrawn="1">
            <p:ph type="body" sz="quarter" idx="21"/>
          </p:nvPr>
        </p:nvSpPr>
        <p:spPr>
          <a:xfrm>
            <a:off x="3677597" y="446519"/>
            <a:ext cx="2880000" cy="6028156"/>
          </a:xfrm>
        </p:spPr>
        <p:txBody>
          <a:bodyPr>
            <a:normAutofit/>
          </a:bodyPr>
          <a:lstStyle>
            <a:lvl1pPr marL="0" indent="0">
              <a:spcBef>
                <a:spcPts val="0"/>
              </a:spcBef>
              <a:spcAft>
                <a:spcPts val="1800"/>
              </a:spcAft>
              <a:buNone/>
              <a:defRPr sz="1800" b="1" cap="all" baseline="0">
                <a:solidFill>
                  <a:schemeClr val="accent1"/>
                </a:solidFill>
                <a:latin typeface="+mj-lt"/>
              </a:defRPr>
            </a:lvl1pPr>
            <a:lvl2pPr marL="0" indent="0">
              <a:spcBef>
                <a:spcPts val="0"/>
              </a:spcBef>
              <a:spcAft>
                <a:spcPts val="1800"/>
              </a:spcAft>
              <a:buClr>
                <a:schemeClr val="accent1"/>
              </a:buClr>
              <a:buSzPct val="120000"/>
              <a:buFont typeface="+mj-lt"/>
              <a:buNone/>
              <a:defRPr sz="1300">
                <a:solidFill>
                  <a:schemeClr val="tx2"/>
                </a:solidFill>
              </a:defRPr>
            </a:lvl2pPr>
            <a:lvl3pPr marL="0" indent="0">
              <a:spcBef>
                <a:spcPts val="0"/>
              </a:spcBef>
              <a:spcAft>
                <a:spcPts val="1800"/>
              </a:spcAft>
              <a:buNone/>
              <a:defRPr sz="1300">
                <a:solidFill>
                  <a:schemeClr val="tx2">
                    <a:lumMod val="60000"/>
                    <a:lumOff val="40000"/>
                  </a:schemeClr>
                </a:solidFill>
              </a:defRPr>
            </a:lvl3pPr>
            <a:lvl4pPr marL="1371600" indent="0">
              <a:buNone/>
              <a:defRPr/>
            </a:lvl4pPr>
            <a:lvl5pPr marL="1828800" indent="0">
              <a:buNone/>
              <a:defRPr/>
            </a:lvl5pPr>
          </a:lstStyle>
          <a:p>
            <a:pPr lvl="0"/>
            <a:r>
              <a:rPr lang="fr-FR" dirty="0"/>
              <a:t>Modifier les styles du texte du masque</a:t>
            </a:r>
          </a:p>
          <a:p>
            <a:pPr lvl="1"/>
            <a:r>
              <a:rPr lang="fr-FR" dirty="0"/>
              <a:t>Deuxième niveau</a:t>
            </a:r>
          </a:p>
          <a:p>
            <a:pPr lvl="2"/>
            <a:r>
              <a:rPr lang="fr-FR" dirty="0"/>
              <a:t>Troisième niveau</a:t>
            </a:r>
          </a:p>
        </p:txBody>
      </p:sp>
      <p:sp>
        <p:nvSpPr>
          <p:cNvPr id="97" name="Espace réservé pour une image  96">
            <a:extLst>
              <a:ext uri="{FF2B5EF4-FFF2-40B4-BE49-F238E27FC236}">
                <a16:creationId xmlns:a16="http://schemas.microsoft.com/office/drawing/2014/main" id="{68626897-67E2-40AA-BA0B-A70ED57D1B64}"/>
              </a:ext>
            </a:extLst>
          </p:cNvPr>
          <p:cNvSpPr>
            <a:spLocks noGrp="1"/>
          </p:cNvSpPr>
          <p:nvPr userDrawn="1">
            <p:ph type="pic" sz="quarter" idx="22"/>
          </p:nvPr>
        </p:nvSpPr>
        <p:spPr>
          <a:xfrm>
            <a:off x="-2510" y="5321538"/>
            <a:ext cx="3585927" cy="4584463"/>
          </a:xfrm>
          <a:custGeom>
            <a:avLst/>
            <a:gdLst>
              <a:gd name="connsiteX0" fmla="*/ 1152655 w 3585927"/>
              <a:gd name="connsiteY0" fmla="*/ 525 h 4584463"/>
              <a:gd name="connsiteX1" fmla="*/ 3268455 w 3585927"/>
              <a:gd name="connsiteY1" fmla="*/ 1268609 h 4584463"/>
              <a:gd name="connsiteX2" fmla="*/ 2625981 w 3585927"/>
              <a:gd name="connsiteY2" fmla="*/ 4443196 h 4584463"/>
              <a:gd name="connsiteX3" fmla="*/ 2428883 w 3585927"/>
              <a:gd name="connsiteY3" fmla="*/ 4581021 h 4584463"/>
              <a:gd name="connsiteX4" fmla="*/ 2430816 w 3585927"/>
              <a:gd name="connsiteY4" fmla="*/ 4584463 h 4584463"/>
              <a:gd name="connsiteX5" fmla="*/ 2511 w 3585927"/>
              <a:gd name="connsiteY5" fmla="*/ 4584463 h 4584463"/>
              <a:gd name="connsiteX6" fmla="*/ 2511 w 3585927"/>
              <a:gd name="connsiteY6" fmla="*/ 264212 h 4584463"/>
              <a:gd name="connsiteX7" fmla="*/ 0 w 3585927"/>
              <a:gd name="connsiteY7" fmla="*/ 259152 h 4584463"/>
              <a:gd name="connsiteX8" fmla="*/ 1152655 w 3585927"/>
              <a:gd name="connsiteY8" fmla="*/ 525 h 4584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85927" h="4584463">
                <a:moveTo>
                  <a:pt x="1152655" y="525"/>
                </a:moveTo>
                <a:cubicBezTo>
                  <a:pt x="2005554" y="18092"/>
                  <a:pt x="2823843" y="475694"/>
                  <a:pt x="3268455" y="1268609"/>
                </a:cubicBezTo>
                <a:cubicBezTo>
                  <a:pt x="3874746" y="2349858"/>
                  <a:pt x="3586626" y="3698736"/>
                  <a:pt x="2625981" y="4443196"/>
                </a:cubicBezTo>
                <a:lnTo>
                  <a:pt x="2428883" y="4581021"/>
                </a:lnTo>
                <a:lnTo>
                  <a:pt x="2430816" y="4584463"/>
                </a:lnTo>
                <a:lnTo>
                  <a:pt x="2511" y="4584463"/>
                </a:lnTo>
                <a:lnTo>
                  <a:pt x="2511" y="264212"/>
                </a:lnTo>
                <a:lnTo>
                  <a:pt x="0" y="259152"/>
                </a:lnTo>
                <a:cubicBezTo>
                  <a:pt x="370141" y="75470"/>
                  <a:pt x="764973" y="-7461"/>
                  <a:pt x="1152655" y="525"/>
                </a:cubicBezTo>
                <a:close/>
              </a:path>
            </a:pathLst>
          </a:custGeom>
          <a:ln>
            <a:noFill/>
          </a:ln>
          <a:effectLst>
            <a:outerShdw blurRad="50800" dist="38100" algn="l" rotWithShape="0">
              <a:prstClr val="black">
                <a:alpha val="40000"/>
              </a:prstClr>
            </a:outerShdw>
          </a:effectLst>
        </p:spPr>
        <p:txBody>
          <a:bodyPr wrap="square" tIns="504000" bIns="46800">
            <a:noAutofit/>
          </a:bodyPr>
          <a:lstStyle>
            <a:lvl1pPr marL="0" indent="0" algn="ctr">
              <a:buNone/>
              <a:defRPr sz="1600"/>
            </a:lvl1pPr>
          </a:lstStyle>
          <a:p>
            <a:endParaRPr lang="fr-FR"/>
          </a:p>
        </p:txBody>
      </p:sp>
      <p:grpSp>
        <p:nvGrpSpPr>
          <p:cNvPr id="98" name="Groupe 56">
            <a:extLst>
              <a:ext uri="{FF2B5EF4-FFF2-40B4-BE49-F238E27FC236}">
                <a16:creationId xmlns:a16="http://schemas.microsoft.com/office/drawing/2014/main" id="{E0456361-62AB-4EF9-A66F-A2336D5C7226}"/>
              </a:ext>
            </a:extLst>
          </p:cNvPr>
          <p:cNvGrpSpPr>
            <a:grpSpLocks noChangeAspect="1"/>
          </p:cNvGrpSpPr>
          <p:nvPr userDrawn="1"/>
        </p:nvGrpSpPr>
        <p:grpSpPr>
          <a:xfrm>
            <a:off x="5142147" y="9593112"/>
            <a:ext cx="1311041" cy="211032"/>
            <a:chOff x="721663" y="6029980"/>
            <a:chExt cx="2055017" cy="330786"/>
          </a:xfrm>
          <a:solidFill>
            <a:schemeClr val="bg1"/>
          </a:solidFill>
        </p:grpSpPr>
        <p:sp>
          <p:nvSpPr>
            <p:cNvPr id="99" name="Freeform 6">
              <a:extLst>
                <a:ext uri="{FF2B5EF4-FFF2-40B4-BE49-F238E27FC236}">
                  <a16:creationId xmlns:a16="http://schemas.microsoft.com/office/drawing/2014/main" id="{12E1EEA8-0D63-4D24-B1EE-4AEB52A797E4}"/>
                </a:ext>
              </a:extLst>
            </p:cNvPr>
            <p:cNvSpPr>
              <a:spLocks/>
            </p:cNvSpPr>
            <p:nvPr/>
          </p:nvSpPr>
          <p:spPr bwMode="auto">
            <a:xfrm>
              <a:off x="1612171" y="6264324"/>
              <a:ext cx="123481" cy="94639"/>
            </a:xfrm>
            <a:custGeom>
              <a:avLst/>
              <a:gdLst>
                <a:gd name="T0" fmla="*/ 0 w 103"/>
                <a:gd name="T1" fmla="*/ 44 h 44"/>
                <a:gd name="T2" fmla="*/ 39 w 58"/>
                <a:gd name="T3" fmla="*/ 0 h 44"/>
                <a:gd name="T4" fmla="*/ 56 w 58"/>
                <a:gd name="T5" fmla="*/ 3 h 44"/>
                <a:gd name="T6" fmla="*/ 57 w 58"/>
                <a:gd name="T7" fmla="*/ 9 h 44"/>
                <a:gd name="T8" fmla="*/ 39 w 58"/>
                <a:gd name="T9" fmla="*/ 3 h 44"/>
                <a:gd name="T10" fmla="*/ 0 w 103"/>
                <a:gd name="T11" fmla="*/ 41 h 44"/>
                <a:gd name="T12" fmla="*/ 57 w 58"/>
                <a:gd name="T13" fmla="*/ 35 h 44"/>
                <a:gd name="T14" fmla="*/ 58 w 58"/>
                <a:gd name="T15" fmla="*/ 38 h 44"/>
                <a:gd name="T16" fmla="*/ 0 w 103"/>
                <a:gd name="T1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44">
                  <a:moveTo>
                    <a:pt x="40" y="44"/>
                  </a:moveTo>
                  <a:cubicBezTo>
                    <a:pt x="0" y="44"/>
                    <a:pt x="3" y="0"/>
                    <a:pt x="39" y="0"/>
                  </a:cubicBezTo>
                  <a:cubicBezTo>
                    <a:pt x="45" y="0"/>
                    <a:pt x="50" y="1"/>
                    <a:pt x="56" y="3"/>
                  </a:cubicBezTo>
                  <a:cubicBezTo>
                    <a:pt x="57" y="9"/>
                    <a:pt x="57" y="9"/>
                    <a:pt x="57" y="9"/>
                  </a:cubicBezTo>
                  <a:cubicBezTo>
                    <a:pt x="54" y="8"/>
                    <a:pt x="48" y="3"/>
                    <a:pt x="39" y="3"/>
                  </a:cubicBezTo>
                  <a:cubicBezTo>
                    <a:pt x="12" y="3"/>
                    <a:pt x="15" y="41"/>
                    <a:pt x="40" y="41"/>
                  </a:cubicBezTo>
                  <a:cubicBezTo>
                    <a:pt x="48" y="41"/>
                    <a:pt x="52" y="39"/>
                    <a:pt x="57" y="35"/>
                  </a:cubicBezTo>
                  <a:cubicBezTo>
                    <a:pt x="58" y="38"/>
                    <a:pt x="58" y="38"/>
                    <a:pt x="58" y="38"/>
                  </a:cubicBezTo>
                  <a:cubicBezTo>
                    <a:pt x="53" y="42"/>
                    <a:pt x="47" y="44"/>
                    <a:pt x="40" y="4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0" name="Freeform 7">
              <a:extLst>
                <a:ext uri="{FF2B5EF4-FFF2-40B4-BE49-F238E27FC236}">
                  <a16:creationId xmlns:a16="http://schemas.microsoft.com/office/drawing/2014/main" id="{6E05FADB-4BD6-493B-8E45-52FC66BCFB41}"/>
                </a:ext>
              </a:extLst>
            </p:cNvPr>
            <p:cNvSpPr>
              <a:spLocks/>
            </p:cNvSpPr>
            <p:nvPr/>
          </p:nvSpPr>
          <p:spPr bwMode="auto">
            <a:xfrm>
              <a:off x="1908706" y="6261620"/>
              <a:ext cx="85626" cy="99146"/>
            </a:xfrm>
            <a:custGeom>
              <a:avLst/>
              <a:gdLst>
                <a:gd name="T0" fmla="*/ 0 w 40"/>
                <a:gd name="T1" fmla="*/ 0 h 46"/>
                <a:gd name="T2" fmla="*/ 37 w 40"/>
                <a:gd name="T3" fmla="*/ 35 h 46"/>
                <a:gd name="T4" fmla="*/ 37 w 40"/>
                <a:gd name="T5" fmla="*/ 5 h 46"/>
                <a:gd name="T6" fmla="*/ 36 w 40"/>
                <a:gd name="T7" fmla="*/ 1 h 46"/>
                <a:gd name="T8" fmla="*/ 40 w 40"/>
                <a:gd name="T9" fmla="*/ 1 h 46"/>
                <a:gd name="T10" fmla="*/ 40 w 40"/>
                <a:gd name="T11" fmla="*/ 5 h 46"/>
                <a:gd name="T12" fmla="*/ 40 w 40"/>
                <a:gd name="T13" fmla="*/ 46 h 46"/>
                <a:gd name="T14" fmla="*/ 38 w 40"/>
                <a:gd name="T15" fmla="*/ 46 h 46"/>
                <a:gd name="T16" fmla="*/ 0 w 40"/>
                <a:gd name="T17" fmla="*/ 10 h 46"/>
                <a:gd name="T18" fmla="*/ 0 w 40"/>
                <a:gd name="T19"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46">
                  <a:moveTo>
                    <a:pt x="0" y="0"/>
                  </a:moveTo>
                  <a:cubicBezTo>
                    <a:pt x="37" y="35"/>
                    <a:pt x="37" y="35"/>
                    <a:pt x="37" y="35"/>
                  </a:cubicBezTo>
                  <a:cubicBezTo>
                    <a:pt x="37" y="5"/>
                    <a:pt x="37" y="5"/>
                    <a:pt x="37" y="5"/>
                  </a:cubicBezTo>
                  <a:cubicBezTo>
                    <a:pt x="37" y="3"/>
                    <a:pt x="36" y="1"/>
                    <a:pt x="36" y="1"/>
                  </a:cubicBezTo>
                  <a:cubicBezTo>
                    <a:pt x="40" y="1"/>
                    <a:pt x="40" y="1"/>
                    <a:pt x="40" y="1"/>
                  </a:cubicBezTo>
                  <a:cubicBezTo>
                    <a:pt x="40" y="1"/>
                    <a:pt x="40" y="3"/>
                    <a:pt x="40" y="5"/>
                  </a:cubicBezTo>
                  <a:cubicBezTo>
                    <a:pt x="40" y="46"/>
                    <a:pt x="40" y="46"/>
                    <a:pt x="40" y="46"/>
                  </a:cubicBezTo>
                  <a:cubicBezTo>
                    <a:pt x="38" y="46"/>
                    <a:pt x="38" y="46"/>
                    <a:pt x="38" y="46"/>
                  </a:cubicBezTo>
                  <a:cubicBezTo>
                    <a:pt x="0" y="10"/>
                    <a:pt x="0" y="10"/>
                    <a:pt x="0" y="1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1" name="Freeform 8">
              <a:extLst>
                <a:ext uri="{FF2B5EF4-FFF2-40B4-BE49-F238E27FC236}">
                  <a16:creationId xmlns:a16="http://schemas.microsoft.com/office/drawing/2014/main" id="{03911745-7142-4C7D-9CB0-3D5C402F9DE8}"/>
                </a:ext>
              </a:extLst>
            </p:cNvPr>
            <p:cNvSpPr>
              <a:spLocks/>
            </p:cNvSpPr>
            <p:nvPr/>
          </p:nvSpPr>
          <p:spPr bwMode="auto">
            <a:xfrm>
              <a:off x="2024075" y="6261620"/>
              <a:ext cx="81119" cy="99146"/>
            </a:xfrm>
            <a:custGeom>
              <a:avLst/>
              <a:gdLst>
                <a:gd name="T0" fmla="*/ 18 w 38"/>
                <a:gd name="T1" fmla="*/ 45 h 46"/>
                <a:gd name="T2" fmla="*/ 1 w 38"/>
                <a:gd name="T3" fmla="*/ 41 h 46"/>
                <a:gd name="T4" fmla="*/ 0 w 38"/>
                <a:gd name="T5" fmla="*/ 35 h 46"/>
                <a:gd name="T6" fmla="*/ 18 w 38"/>
                <a:gd name="T7" fmla="*/ 43 h 46"/>
                <a:gd name="T8" fmla="*/ 29 w 38"/>
                <a:gd name="T9" fmla="*/ 36 h 46"/>
                <a:gd name="T10" fmla="*/ 18 w 38"/>
                <a:gd name="T11" fmla="*/ 24 h 46"/>
                <a:gd name="T12" fmla="*/ 1 w 38"/>
                <a:gd name="T13" fmla="*/ 10 h 46"/>
                <a:gd name="T14" fmla="*/ 18 w 38"/>
                <a:gd name="T15" fmla="*/ 1 h 46"/>
                <a:gd name="T16" fmla="*/ 34 w 38"/>
                <a:gd name="T17" fmla="*/ 4 h 46"/>
                <a:gd name="T18" fmla="*/ 35 w 38"/>
                <a:gd name="T19" fmla="*/ 9 h 46"/>
                <a:gd name="T20" fmla="*/ 17 w 38"/>
                <a:gd name="T21" fmla="*/ 3 h 46"/>
                <a:gd name="T22" fmla="*/ 21 w 38"/>
                <a:gd name="T23" fmla="*/ 18 h 46"/>
                <a:gd name="T24" fmla="*/ 38 w 38"/>
                <a:gd name="T25" fmla="*/ 33 h 46"/>
                <a:gd name="T26" fmla="*/ 18 w 38"/>
                <a:gd name="T27" fmla="*/ 4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46">
                  <a:moveTo>
                    <a:pt x="18" y="45"/>
                  </a:moveTo>
                  <a:cubicBezTo>
                    <a:pt x="17" y="45"/>
                    <a:pt x="10" y="46"/>
                    <a:pt x="1" y="41"/>
                  </a:cubicBezTo>
                  <a:cubicBezTo>
                    <a:pt x="0" y="35"/>
                    <a:pt x="0" y="35"/>
                    <a:pt x="0" y="35"/>
                  </a:cubicBezTo>
                  <a:cubicBezTo>
                    <a:pt x="2" y="37"/>
                    <a:pt x="10" y="43"/>
                    <a:pt x="18" y="43"/>
                  </a:cubicBezTo>
                  <a:cubicBezTo>
                    <a:pt x="22" y="44"/>
                    <a:pt x="28" y="41"/>
                    <a:pt x="29" y="36"/>
                  </a:cubicBezTo>
                  <a:cubicBezTo>
                    <a:pt x="30" y="31"/>
                    <a:pt x="27" y="28"/>
                    <a:pt x="18" y="24"/>
                  </a:cubicBezTo>
                  <a:cubicBezTo>
                    <a:pt x="9" y="20"/>
                    <a:pt x="0" y="17"/>
                    <a:pt x="1" y="10"/>
                  </a:cubicBezTo>
                  <a:cubicBezTo>
                    <a:pt x="2" y="6"/>
                    <a:pt x="8" y="1"/>
                    <a:pt x="18" y="1"/>
                  </a:cubicBezTo>
                  <a:cubicBezTo>
                    <a:pt x="22" y="0"/>
                    <a:pt x="27" y="1"/>
                    <a:pt x="34" y="4"/>
                  </a:cubicBezTo>
                  <a:cubicBezTo>
                    <a:pt x="35" y="9"/>
                    <a:pt x="35" y="9"/>
                    <a:pt x="35" y="9"/>
                  </a:cubicBezTo>
                  <a:cubicBezTo>
                    <a:pt x="27" y="3"/>
                    <a:pt x="21" y="2"/>
                    <a:pt x="17" y="3"/>
                  </a:cubicBezTo>
                  <a:cubicBezTo>
                    <a:pt x="9" y="4"/>
                    <a:pt x="4" y="11"/>
                    <a:pt x="21" y="18"/>
                  </a:cubicBezTo>
                  <a:cubicBezTo>
                    <a:pt x="30" y="22"/>
                    <a:pt x="38" y="25"/>
                    <a:pt x="38" y="33"/>
                  </a:cubicBezTo>
                  <a:cubicBezTo>
                    <a:pt x="38" y="44"/>
                    <a:pt x="21" y="46"/>
                    <a:pt x="18" y="4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2" name="Freeform 9">
              <a:extLst>
                <a:ext uri="{FF2B5EF4-FFF2-40B4-BE49-F238E27FC236}">
                  <a16:creationId xmlns:a16="http://schemas.microsoft.com/office/drawing/2014/main" id="{E1ADD674-FCF7-4325-BC37-9DB43ACCFD1C}"/>
                </a:ext>
              </a:extLst>
            </p:cNvPr>
            <p:cNvSpPr>
              <a:spLocks/>
            </p:cNvSpPr>
            <p:nvPr/>
          </p:nvSpPr>
          <p:spPr bwMode="auto">
            <a:xfrm>
              <a:off x="2262926" y="6264324"/>
              <a:ext cx="67599" cy="94639"/>
            </a:xfrm>
            <a:custGeom>
              <a:avLst/>
              <a:gdLst>
                <a:gd name="T0" fmla="*/ 30 w 32"/>
                <a:gd name="T1" fmla="*/ 44 h 44"/>
                <a:gd name="T2" fmla="*/ 0 w 32"/>
                <a:gd name="T3" fmla="*/ 44 h 44"/>
                <a:gd name="T4" fmla="*/ 1 w 32"/>
                <a:gd name="T5" fmla="*/ 37 h 44"/>
                <a:gd name="T6" fmla="*/ 1 w 32"/>
                <a:gd name="T7" fmla="*/ 7 h 44"/>
                <a:gd name="T8" fmla="*/ 0 w 32"/>
                <a:gd name="T9" fmla="*/ 0 h 44"/>
                <a:gd name="T10" fmla="*/ 10 w 32"/>
                <a:gd name="T11" fmla="*/ 0 h 44"/>
                <a:gd name="T12" fmla="*/ 9 w 32"/>
                <a:gd name="T13" fmla="*/ 6 h 44"/>
                <a:gd name="T14" fmla="*/ 9 w 32"/>
                <a:gd name="T15" fmla="*/ 41 h 44"/>
                <a:gd name="T16" fmla="*/ 23 w 32"/>
                <a:gd name="T17" fmla="*/ 41 h 44"/>
                <a:gd name="T18" fmla="*/ 32 w 32"/>
                <a:gd name="T19" fmla="*/ 39 h 44"/>
                <a:gd name="T20" fmla="*/ 30 w 32"/>
                <a:gd name="T21"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44">
                  <a:moveTo>
                    <a:pt x="30" y="44"/>
                  </a:moveTo>
                  <a:cubicBezTo>
                    <a:pt x="0" y="44"/>
                    <a:pt x="0" y="44"/>
                    <a:pt x="0" y="44"/>
                  </a:cubicBezTo>
                  <a:cubicBezTo>
                    <a:pt x="1" y="41"/>
                    <a:pt x="1" y="40"/>
                    <a:pt x="1" y="37"/>
                  </a:cubicBezTo>
                  <a:cubicBezTo>
                    <a:pt x="1" y="7"/>
                    <a:pt x="1" y="7"/>
                    <a:pt x="1" y="7"/>
                  </a:cubicBezTo>
                  <a:cubicBezTo>
                    <a:pt x="1" y="5"/>
                    <a:pt x="1" y="3"/>
                    <a:pt x="0" y="0"/>
                  </a:cubicBezTo>
                  <a:cubicBezTo>
                    <a:pt x="10" y="0"/>
                    <a:pt x="10" y="0"/>
                    <a:pt x="10" y="0"/>
                  </a:cubicBezTo>
                  <a:cubicBezTo>
                    <a:pt x="9" y="3"/>
                    <a:pt x="9" y="4"/>
                    <a:pt x="9" y="6"/>
                  </a:cubicBezTo>
                  <a:cubicBezTo>
                    <a:pt x="9" y="41"/>
                    <a:pt x="9" y="41"/>
                    <a:pt x="9" y="41"/>
                  </a:cubicBezTo>
                  <a:cubicBezTo>
                    <a:pt x="23" y="41"/>
                    <a:pt x="23" y="41"/>
                    <a:pt x="23" y="41"/>
                  </a:cubicBezTo>
                  <a:cubicBezTo>
                    <a:pt x="25" y="41"/>
                    <a:pt x="27" y="41"/>
                    <a:pt x="32" y="39"/>
                  </a:cubicBezTo>
                  <a:lnTo>
                    <a:pt x="3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3" name="Freeform 10">
              <a:extLst>
                <a:ext uri="{FF2B5EF4-FFF2-40B4-BE49-F238E27FC236}">
                  <a16:creationId xmlns:a16="http://schemas.microsoft.com/office/drawing/2014/main" id="{4AF8BACF-7910-4EA0-B1A1-2DC715D58508}"/>
                </a:ext>
              </a:extLst>
            </p:cNvPr>
            <p:cNvSpPr>
              <a:spLocks/>
            </p:cNvSpPr>
            <p:nvPr/>
          </p:nvSpPr>
          <p:spPr bwMode="auto">
            <a:xfrm>
              <a:off x="2328723" y="6264324"/>
              <a:ext cx="98244" cy="94639"/>
            </a:xfrm>
            <a:custGeom>
              <a:avLst/>
              <a:gdLst>
                <a:gd name="T0" fmla="*/ 38 w 46"/>
                <a:gd name="T1" fmla="*/ 2 h 44"/>
                <a:gd name="T2" fmla="*/ 27 w 46"/>
                <a:gd name="T3" fmla="*/ 2 h 44"/>
                <a:gd name="T4" fmla="*/ 27 w 46"/>
                <a:gd name="T5" fmla="*/ 37 h 44"/>
                <a:gd name="T6" fmla="*/ 28 w 46"/>
                <a:gd name="T7" fmla="*/ 44 h 44"/>
                <a:gd name="T8" fmla="*/ 18 w 46"/>
                <a:gd name="T9" fmla="*/ 44 h 44"/>
                <a:gd name="T10" fmla="*/ 19 w 46"/>
                <a:gd name="T11" fmla="*/ 37 h 44"/>
                <a:gd name="T12" fmla="*/ 19 w 46"/>
                <a:gd name="T13" fmla="*/ 2 h 44"/>
                <a:gd name="T14" fmla="*/ 8 w 46"/>
                <a:gd name="T15" fmla="*/ 2 h 44"/>
                <a:gd name="T16" fmla="*/ 0 w 46"/>
                <a:gd name="T17" fmla="*/ 4 h 44"/>
                <a:gd name="T18" fmla="*/ 2 w 46"/>
                <a:gd name="T19" fmla="*/ 0 h 44"/>
                <a:gd name="T20" fmla="*/ 44 w 46"/>
                <a:gd name="T21" fmla="*/ 0 h 44"/>
                <a:gd name="T22" fmla="*/ 46 w 46"/>
                <a:gd name="T23" fmla="*/ 4 h 44"/>
                <a:gd name="T24" fmla="*/ 38 w 46"/>
                <a:gd name="T25" fmla="*/ 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44">
                  <a:moveTo>
                    <a:pt x="38" y="2"/>
                  </a:moveTo>
                  <a:cubicBezTo>
                    <a:pt x="27" y="2"/>
                    <a:pt x="27" y="2"/>
                    <a:pt x="27" y="2"/>
                  </a:cubicBezTo>
                  <a:cubicBezTo>
                    <a:pt x="27" y="37"/>
                    <a:pt x="27" y="37"/>
                    <a:pt x="27" y="37"/>
                  </a:cubicBezTo>
                  <a:cubicBezTo>
                    <a:pt x="27" y="40"/>
                    <a:pt x="27" y="41"/>
                    <a:pt x="28" y="44"/>
                  </a:cubicBezTo>
                  <a:cubicBezTo>
                    <a:pt x="18" y="44"/>
                    <a:pt x="18" y="44"/>
                    <a:pt x="18" y="44"/>
                  </a:cubicBezTo>
                  <a:cubicBezTo>
                    <a:pt x="19" y="41"/>
                    <a:pt x="19" y="39"/>
                    <a:pt x="19" y="37"/>
                  </a:cubicBezTo>
                  <a:cubicBezTo>
                    <a:pt x="19" y="2"/>
                    <a:pt x="19" y="2"/>
                    <a:pt x="19" y="2"/>
                  </a:cubicBezTo>
                  <a:cubicBezTo>
                    <a:pt x="8" y="2"/>
                    <a:pt x="8" y="2"/>
                    <a:pt x="8" y="2"/>
                  </a:cubicBezTo>
                  <a:cubicBezTo>
                    <a:pt x="6" y="2"/>
                    <a:pt x="5" y="2"/>
                    <a:pt x="0" y="4"/>
                  </a:cubicBezTo>
                  <a:cubicBezTo>
                    <a:pt x="2" y="0"/>
                    <a:pt x="2" y="0"/>
                    <a:pt x="2" y="0"/>
                  </a:cubicBezTo>
                  <a:cubicBezTo>
                    <a:pt x="44" y="0"/>
                    <a:pt x="44" y="0"/>
                    <a:pt x="44" y="0"/>
                  </a:cubicBezTo>
                  <a:cubicBezTo>
                    <a:pt x="46" y="4"/>
                    <a:pt x="46" y="4"/>
                    <a:pt x="46" y="4"/>
                  </a:cubicBezTo>
                  <a:cubicBezTo>
                    <a:pt x="41" y="2"/>
                    <a:pt x="40" y="2"/>
                    <a:pt x="38" y="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4" name="Freeform 11">
              <a:extLst>
                <a:ext uri="{FF2B5EF4-FFF2-40B4-BE49-F238E27FC236}">
                  <a16:creationId xmlns:a16="http://schemas.microsoft.com/office/drawing/2014/main" id="{D93A50D2-BF8A-4A30-9DCA-D19AC42B5D31}"/>
                </a:ext>
              </a:extLst>
            </p:cNvPr>
            <p:cNvSpPr>
              <a:spLocks/>
            </p:cNvSpPr>
            <p:nvPr/>
          </p:nvSpPr>
          <p:spPr bwMode="auto">
            <a:xfrm>
              <a:off x="2450401" y="6264324"/>
              <a:ext cx="20730" cy="94639"/>
            </a:xfrm>
            <a:custGeom>
              <a:avLst/>
              <a:gdLst>
                <a:gd name="T0" fmla="*/ 0 w 10"/>
                <a:gd name="T1" fmla="*/ 44 h 44"/>
                <a:gd name="T2" fmla="*/ 1 w 10"/>
                <a:gd name="T3" fmla="*/ 37 h 44"/>
                <a:gd name="T4" fmla="*/ 1 w 10"/>
                <a:gd name="T5" fmla="*/ 6 h 44"/>
                <a:gd name="T6" fmla="*/ 0 w 10"/>
                <a:gd name="T7" fmla="*/ 0 h 44"/>
                <a:gd name="T8" fmla="*/ 10 w 10"/>
                <a:gd name="T9" fmla="*/ 0 h 44"/>
                <a:gd name="T10" fmla="*/ 9 w 10"/>
                <a:gd name="T11" fmla="*/ 6 h 44"/>
                <a:gd name="T12" fmla="*/ 9 w 10"/>
                <a:gd name="T13" fmla="*/ 37 h 44"/>
                <a:gd name="T14" fmla="*/ 10 w 10"/>
                <a:gd name="T15" fmla="*/ 44 h 44"/>
                <a:gd name="T16" fmla="*/ 0 w 10"/>
                <a:gd name="T1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44">
                  <a:moveTo>
                    <a:pt x="0" y="44"/>
                  </a:moveTo>
                  <a:cubicBezTo>
                    <a:pt x="1" y="41"/>
                    <a:pt x="1" y="39"/>
                    <a:pt x="1" y="37"/>
                  </a:cubicBezTo>
                  <a:cubicBezTo>
                    <a:pt x="1" y="6"/>
                    <a:pt x="1" y="6"/>
                    <a:pt x="1" y="6"/>
                  </a:cubicBezTo>
                  <a:cubicBezTo>
                    <a:pt x="1" y="4"/>
                    <a:pt x="1" y="3"/>
                    <a:pt x="0" y="0"/>
                  </a:cubicBezTo>
                  <a:cubicBezTo>
                    <a:pt x="10" y="0"/>
                    <a:pt x="10" y="0"/>
                    <a:pt x="10" y="0"/>
                  </a:cubicBezTo>
                  <a:cubicBezTo>
                    <a:pt x="9" y="3"/>
                    <a:pt x="9" y="4"/>
                    <a:pt x="9" y="6"/>
                  </a:cubicBezTo>
                  <a:cubicBezTo>
                    <a:pt x="9" y="37"/>
                    <a:pt x="9" y="37"/>
                    <a:pt x="9" y="37"/>
                  </a:cubicBezTo>
                  <a:cubicBezTo>
                    <a:pt x="9" y="39"/>
                    <a:pt x="9" y="41"/>
                    <a:pt x="10" y="44"/>
                  </a:cubicBez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5" name="Freeform 12">
              <a:extLst>
                <a:ext uri="{FF2B5EF4-FFF2-40B4-BE49-F238E27FC236}">
                  <a16:creationId xmlns:a16="http://schemas.microsoft.com/office/drawing/2014/main" id="{BA054AC8-7007-4016-B2E5-2E4725879395}"/>
                </a:ext>
              </a:extLst>
            </p:cNvPr>
            <p:cNvSpPr>
              <a:spLocks/>
            </p:cNvSpPr>
            <p:nvPr/>
          </p:nvSpPr>
          <p:spPr bwMode="auto">
            <a:xfrm>
              <a:off x="2514395" y="6261620"/>
              <a:ext cx="91034" cy="99146"/>
            </a:xfrm>
            <a:custGeom>
              <a:avLst/>
              <a:gdLst>
                <a:gd name="T0" fmla="*/ 43 w 43"/>
                <a:gd name="T1" fmla="*/ 5 h 46"/>
                <a:gd name="T2" fmla="*/ 43 w 43"/>
                <a:gd name="T3" fmla="*/ 46 h 46"/>
                <a:gd name="T4" fmla="*/ 41 w 43"/>
                <a:gd name="T5" fmla="*/ 46 h 46"/>
                <a:gd name="T6" fmla="*/ 4 w 43"/>
                <a:gd name="T7" fmla="*/ 11 h 46"/>
                <a:gd name="T8" fmla="*/ 4 w 43"/>
                <a:gd name="T9" fmla="*/ 40 h 46"/>
                <a:gd name="T10" fmla="*/ 5 w 43"/>
                <a:gd name="T11" fmla="*/ 45 h 46"/>
                <a:gd name="T12" fmla="*/ 0 w 43"/>
                <a:gd name="T13" fmla="*/ 45 h 46"/>
                <a:gd name="T14" fmla="*/ 1 w 43"/>
                <a:gd name="T15" fmla="*/ 40 h 46"/>
                <a:gd name="T16" fmla="*/ 1 w 43"/>
                <a:gd name="T17" fmla="*/ 0 h 46"/>
                <a:gd name="T18" fmla="*/ 2 w 43"/>
                <a:gd name="T19" fmla="*/ 0 h 46"/>
                <a:gd name="T20" fmla="*/ 40 w 43"/>
                <a:gd name="T21" fmla="*/ 35 h 46"/>
                <a:gd name="T22" fmla="*/ 40 w 43"/>
                <a:gd name="T23" fmla="*/ 5 h 46"/>
                <a:gd name="T24" fmla="*/ 39 w 43"/>
                <a:gd name="T25" fmla="*/ 1 h 46"/>
                <a:gd name="T26" fmla="*/ 43 w 43"/>
                <a:gd name="T27" fmla="*/ 1 h 46"/>
                <a:gd name="T28" fmla="*/ 43 w 43"/>
                <a:gd name="T29" fmla="*/ 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 h="46">
                  <a:moveTo>
                    <a:pt x="43" y="5"/>
                  </a:moveTo>
                  <a:cubicBezTo>
                    <a:pt x="43" y="46"/>
                    <a:pt x="43" y="46"/>
                    <a:pt x="43" y="46"/>
                  </a:cubicBezTo>
                  <a:cubicBezTo>
                    <a:pt x="41" y="46"/>
                    <a:pt x="41" y="46"/>
                    <a:pt x="41" y="46"/>
                  </a:cubicBezTo>
                  <a:cubicBezTo>
                    <a:pt x="4" y="11"/>
                    <a:pt x="4" y="11"/>
                    <a:pt x="4" y="11"/>
                  </a:cubicBezTo>
                  <a:cubicBezTo>
                    <a:pt x="4" y="40"/>
                    <a:pt x="4" y="40"/>
                    <a:pt x="4" y="40"/>
                  </a:cubicBezTo>
                  <a:cubicBezTo>
                    <a:pt x="4" y="43"/>
                    <a:pt x="4" y="44"/>
                    <a:pt x="5" y="45"/>
                  </a:cubicBezTo>
                  <a:cubicBezTo>
                    <a:pt x="0" y="45"/>
                    <a:pt x="0" y="45"/>
                    <a:pt x="0" y="45"/>
                  </a:cubicBezTo>
                  <a:cubicBezTo>
                    <a:pt x="0" y="44"/>
                    <a:pt x="1" y="43"/>
                    <a:pt x="1" y="40"/>
                  </a:cubicBezTo>
                  <a:cubicBezTo>
                    <a:pt x="1" y="0"/>
                    <a:pt x="1" y="0"/>
                    <a:pt x="1" y="0"/>
                  </a:cubicBezTo>
                  <a:cubicBezTo>
                    <a:pt x="2" y="0"/>
                    <a:pt x="2" y="0"/>
                    <a:pt x="2" y="0"/>
                  </a:cubicBezTo>
                  <a:cubicBezTo>
                    <a:pt x="40" y="35"/>
                    <a:pt x="40" y="35"/>
                    <a:pt x="40" y="35"/>
                  </a:cubicBezTo>
                  <a:cubicBezTo>
                    <a:pt x="40" y="5"/>
                    <a:pt x="40" y="5"/>
                    <a:pt x="40" y="5"/>
                  </a:cubicBezTo>
                  <a:cubicBezTo>
                    <a:pt x="40" y="3"/>
                    <a:pt x="39" y="1"/>
                    <a:pt x="39" y="1"/>
                  </a:cubicBezTo>
                  <a:cubicBezTo>
                    <a:pt x="43" y="1"/>
                    <a:pt x="43" y="1"/>
                    <a:pt x="43" y="1"/>
                  </a:cubicBezTo>
                  <a:cubicBezTo>
                    <a:pt x="43" y="1"/>
                    <a:pt x="43" y="3"/>
                    <a:pt x="43" y="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6" name="Freeform 13">
              <a:extLst>
                <a:ext uri="{FF2B5EF4-FFF2-40B4-BE49-F238E27FC236}">
                  <a16:creationId xmlns:a16="http://schemas.microsoft.com/office/drawing/2014/main" id="{4B9BA46A-CB2C-4C05-A004-1C8B86DCDF64}"/>
                </a:ext>
              </a:extLst>
            </p:cNvPr>
            <p:cNvSpPr>
              <a:spLocks/>
            </p:cNvSpPr>
            <p:nvPr/>
          </p:nvSpPr>
          <p:spPr bwMode="auto">
            <a:xfrm>
              <a:off x="721663" y="6036289"/>
              <a:ext cx="134297" cy="180265"/>
            </a:xfrm>
            <a:custGeom>
              <a:avLst/>
              <a:gdLst>
                <a:gd name="T0" fmla="*/ 59 w 63"/>
                <a:gd name="T1" fmla="*/ 84 h 84"/>
                <a:gd name="T2" fmla="*/ 0 w 63"/>
                <a:gd name="T3" fmla="*/ 84 h 84"/>
                <a:gd name="T4" fmla="*/ 3 w 63"/>
                <a:gd name="T5" fmla="*/ 70 h 84"/>
                <a:gd name="T6" fmla="*/ 3 w 63"/>
                <a:gd name="T7" fmla="*/ 13 h 84"/>
                <a:gd name="T8" fmla="*/ 0 w 63"/>
                <a:gd name="T9" fmla="*/ 0 h 84"/>
                <a:gd name="T10" fmla="*/ 56 w 63"/>
                <a:gd name="T11" fmla="*/ 0 h 84"/>
                <a:gd name="T12" fmla="*/ 61 w 63"/>
                <a:gd name="T13" fmla="*/ 8 h 84"/>
                <a:gd name="T14" fmla="*/ 44 w 63"/>
                <a:gd name="T15" fmla="*/ 5 h 84"/>
                <a:gd name="T16" fmla="*/ 18 w 63"/>
                <a:gd name="T17" fmla="*/ 5 h 84"/>
                <a:gd name="T18" fmla="*/ 18 w 63"/>
                <a:gd name="T19" fmla="*/ 38 h 84"/>
                <a:gd name="T20" fmla="*/ 54 w 63"/>
                <a:gd name="T21" fmla="*/ 38 h 84"/>
                <a:gd name="T22" fmla="*/ 52 w 63"/>
                <a:gd name="T23" fmla="*/ 43 h 84"/>
                <a:gd name="T24" fmla="*/ 18 w 63"/>
                <a:gd name="T25" fmla="*/ 43 h 84"/>
                <a:gd name="T26" fmla="*/ 18 w 63"/>
                <a:gd name="T27" fmla="*/ 79 h 84"/>
                <a:gd name="T28" fmla="*/ 46 w 63"/>
                <a:gd name="T29" fmla="*/ 79 h 84"/>
                <a:gd name="T30" fmla="*/ 63 w 63"/>
                <a:gd name="T31" fmla="*/ 76 h 84"/>
                <a:gd name="T32" fmla="*/ 59 w 63"/>
                <a:gd name="T33"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 h="84">
                  <a:moveTo>
                    <a:pt x="59" y="84"/>
                  </a:moveTo>
                  <a:cubicBezTo>
                    <a:pt x="0" y="84"/>
                    <a:pt x="0" y="84"/>
                    <a:pt x="0" y="84"/>
                  </a:cubicBezTo>
                  <a:cubicBezTo>
                    <a:pt x="3" y="78"/>
                    <a:pt x="3" y="77"/>
                    <a:pt x="3" y="70"/>
                  </a:cubicBezTo>
                  <a:cubicBezTo>
                    <a:pt x="3" y="13"/>
                    <a:pt x="3" y="13"/>
                    <a:pt x="3" y="13"/>
                  </a:cubicBezTo>
                  <a:cubicBezTo>
                    <a:pt x="3" y="9"/>
                    <a:pt x="3" y="5"/>
                    <a:pt x="0" y="0"/>
                  </a:cubicBezTo>
                  <a:cubicBezTo>
                    <a:pt x="56" y="0"/>
                    <a:pt x="56" y="0"/>
                    <a:pt x="56" y="0"/>
                  </a:cubicBezTo>
                  <a:cubicBezTo>
                    <a:pt x="61" y="8"/>
                    <a:pt x="61" y="8"/>
                    <a:pt x="61" y="8"/>
                  </a:cubicBezTo>
                  <a:cubicBezTo>
                    <a:pt x="50" y="4"/>
                    <a:pt x="48" y="5"/>
                    <a:pt x="44" y="5"/>
                  </a:cubicBezTo>
                  <a:cubicBezTo>
                    <a:pt x="18" y="5"/>
                    <a:pt x="18" y="5"/>
                    <a:pt x="18" y="5"/>
                  </a:cubicBezTo>
                  <a:cubicBezTo>
                    <a:pt x="18" y="38"/>
                    <a:pt x="18" y="38"/>
                    <a:pt x="18" y="38"/>
                  </a:cubicBezTo>
                  <a:cubicBezTo>
                    <a:pt x="54" y="38"/>
                    <a:pt x="54" y="38"/>
                    <a:pt x="54" y="38"/>
                  </a:cubicBezTo>
                  <a:cubicBezTo>
                    <a:pt x="52" y="43"/>
                    <a:pt x="52" y="43"/>
                    <a:pt x="52" y="43"/>
                  </a:cubicBezTo>
                  <a:cubicBezTo>
                    <a:pt x="18" y="43"/>
                    <a:pt x="18" y="43"/>
                    <a:pt x="18" y="43"/>
                  </a:cubicBezTo>
                  <a:cubicBezTo>
                    <a:pt x="18" y="79"/>
                    <a:pt x="18" y="79"/>
                    <a:pt x="18" y="79"/>
                  </a:cubicBezTo>
                  <a:cubicBezTo>
                    <a:pt x="46" y="79"/>
                    <a:pt x="46" y="79"/>
                    <a:pt x="46" y="79"/>
                  </a:cubicBezTo>
                  <a:cubicBezTo>
                    <a:pt x="50" y="79"/>
                    <a:pt x="52" y="79"/>
                    <a:pt x="63" y="76"/>
                  </a:cubicBezTo>
                  <a:lnTo>
                    <a:pt x="59" y="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7" name="Freeform 14">
              <a:extLst>
                <a:ext uri="{FF2B5EF4-FFF2-40B4-BE49-F238E27FC236}">
                  <a16:creationId xmlns:a16="http://schemas.microsoft.com/office/drawing/2014/main" id="{2B3D4348-0282-4E7C-97B3-374DF06D9D47}"/>
                </a:ext>
              </a:extLst>
            </p:cNvPr>
            <p:cNvSpPr>
              <a:spLocks/>
            </p:cNvSpPr>
            <p:nvPr/>
          </p:nvSpPr>
          <p:spPr bwMode="auto">
            <a:xfrm>
              <a:off x="917250" y="6036289"/>
              <a:ext cx="190179" cy="184771"/>
            </a:xfrm>
            <a:custGeom>
              <a:avLst/>
              <a:gdLst>
                <a:gd name="T0" fmla="*/ 87 w 89"/>
                <a:gd name="T1" fmla="*/ 8 h 86"/>
                <a:gd name="T2" fmla="*/ 87 w 89"/>
                <a:gd name="T3" fmla="*/ 51 h 86"/>
                <a:gd name="T4" fmla="*/ 46 w 89"/>
                <a:gd name="T5" fmla="*/ 86 h 86"/>
                <a:gd name="T6" fmla="*/ 2 w 89"/>
                <a:gd name="T7" fmla="*/ 51 h 86"/>
                <a:gd name="T8" fmla="*/ 2 w 89"/>
                <a:gd name="T9" fmla="*/ 13 h 86"/>
                <a:gd name="T10" fmla="*/ 0 w 89"/>
                <a:gd name="T11" fmla="*/ 0 h 86"/>
                <a:gd name="T12" fmla="*/ 20 w 89"/>
                <a:gd name="T13" fmla="*/ 0 h 86"/>
                <a:gd name="T14" fmla="*/ 18 w 89"/>
                <a:gd name="T15" fmla="*/ 13 h 86"/>
                <a:gd name="T16" fmla="*/ 18 w 89"/>
                <a:gd name="T17" fmla="*/ 51 h 86"/>
                <a:gd name="T18" fmla="*/ 49 w 89"/>
                <a:gd name="T19" fmla="*/ 79 h 86"/>
                <a:gd name="T20" fmla="*/ 81 w 89"/>
                <a:gd name="T21" fmla="*/ 51 h 86"/>
                <a:gd name="T22" fmla="*/ 81 w 89"/>
                <a:gd name="T23" fmla="*/ 8 h 86"/>
                <a:gd name="T24" fmla="*/ 80 w 89"/>
                <a:gd name="T25" fmla="*/ 0 h 86"/>
                <a:gd name="T26" fmla="*/ 89 w 89"/>
                <a:gd name="T27" fmla="*/ 0 h 86"/>
                <a:gd name="T28" fmla="*/ 87 w 89"/>
                <a:gd name="T29" fmla="*/ 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9" h="86">
                  <a:moveTo>
                    <a:pt x="87" y="8"/>
                  </a:moveTo>
                  <a:cubicBezTo>
                    <a:pt x="87" y="51"/>
                    <a:pt x="87" y="51"/>
                    <a:pt x="87" y="51"/>
                  </a:cubicBezTo>
                  <a:cubicBezTo>
                    <a:pt x="87" y="75"/>
                    <a:pt x="70" y="86"/>
                    <a:pt x="46" y="86"/>
                  </a:cubicBezTo>
                  <a:cubicBezTo>
                    <a:pt x="23" y="86"/>
                    <a:pt x="2" y="78"/>
                    <a:pt x="2" y="51"/>
                  </a:cubicBezTo>
                  <a:cubicBezTo>
                    <a:pt x="2" y="13"/>
                    <a:pt x="2" y="13"/>
                    <a:pt x="2" y="13"/>
                  </a:cubicBezTo>
                  <a:cubicBezTo>
                    <a:pt x="2" y="9"/>
                    <a:pt x="3" y="5"/>
                    <a:pt x="0" y="0"/>
                  </a:cubicBezTo>
                  <a:cubicBezTo>
                    <a:pt x="20" y="0"/>
                    <a:pt x="20" y="0"/>
                    <a:pt x="20" y="0"/>
                  </a:cubicBezTo>
                  <a:cubicBezTo>
                    <a:pt x="18" y="5"/>
                    <a:pt x="18" y="8"/>
                    <a:pt x="18" y="13"/>
                  </a:cubicBezTo>
                  <a:cubicBezTo>
                    <a:pt x="18" y="51"/>
                    <a:pt x="18" y="51"/>
                    <a:pt x="18" y="51"/>
                  </a:cubicBezTo>
                  <a:cubicBezTo>
                    <a:pt x="18" y="73"/>
                    <a:pt x="32" y="79"/>
                    <a:pt x="49" y="79"/>
                  </a:cubicBezTo>
                  <a:cubicBezTo>
                    <a:pt x="69" y="79"/>
                    <a:pt x="81" y="70"/>
                    <a:pt x="81" y="51"/>
                  </a:cubicBezTo>
                  <a:cubicBezTo>
                    <a:pt x="81" y="8"/>
                    <a:pt x="81" y="8"/>
                    <a:pt x="81" y="8"/>
                  </a:cubicBezTo>
                  <a:cubicBezTo>
                    <a:pt x="81" y="4"/>
                    <a:pt x="80" y="1"/>
                    <a:pt x="80" y="0"/>
                  </a:cubicBezTo>
                  <a:cubicBezTo>
                    <a:pt x="89" y="0"/>
                    <a:pt x="89" y="0"/>
                    <a:pt x="89" y="0"/>
                  </a:cubicBezTo>
                  <a:cubicBezTo>
                    <a:pt x="88" y="1"/>
                    <a:pt x="87" y="4"/>
                    <a:pt x="87" y="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8" name="Freeform 15">
              <a:extLst>
                <a:ext uri="{FF2B5EF4-FFF2-40B4-BE49-F238E27FC236}">
                  <a16:creationId xmlns:a16="http://schemas.microsoft.com/office/drawing/2014/main" id="{C54504B4-5F22-4E5B-ACA2-6BE30D842B7D}"/>
                </a:ext>
              </a:extLst>
            </p:cNvPr>
            <p:cNvSpPr>
              <a:spLocks/>
            </p:cNvSpPr>
            <p:nvPr/>
          </p:nvSpPr>
          <p:spPr bwMode="auto">
            <a:xfrm>
              <a:off x="2373789" y="6036289"/>
              <a:ext cx="189278" cy="184771"/>
            </a:xfrm>
            <a:custGeom>
              <a:avLst/>
              <a:gdLst>
                <a:gd name="T0" fmla="*/ 88 w 89"/>
                <a:gd name="T1" fmla="*/ 8 h 86"/>
                <a:gd name="T2" fmla="*/ 88 w 89"/>
                <a:gd name="T3" fmla="*/ 51 h 86"/>
                <a:gd name="T4" fmla="*/ 47 w 89"/>
                <a:gd name="T5" fmla="*/ 86 h 86"/>
                <a:gd name="T6" fmla="*/ 3 w 89"/>
                <a:gd name="T7" fmla="*/ 51 h 86"/>
                <a:gd name="T8" fmla="*/ 3 w 89"/>
                <a:gd name="T9" fmla="*/ 13 h 86"/>
                <a:gd name="T10" fmla="*/ 0 w 89"/>
                <a:gd name="T11" fmla="*/ 0 h 86"/>
                <a:gd name="T12" fmla="*/ 21 w 89"/>
                <a:gd name="T13" fmla="*/ 0 h 86"/>
                <a:gd name="T14" fmla="*/ 19 w 89"/>
                <a:gd name="T15" fmla="*/ 13 h 86"/>
                <a:gd name="T16" fmla="*/ 19 w 89"/>
                <a:gd name="T17" fmla="*/ 51 h 86"/>
                <a:gd name="T18" fmla="*/ 50 w 89"/>
                <a:gd name="T19" fmla="*/ 79 h 86"/>
                <a:gd name="T20" fmla="*/ 82 w 89"/>
                <a:gd name="T21" fmla="*/ 51 h 86"/>
                <a:gd name="T22" fmla="*/ 82 w 89"/>
                <a:gd name="T23" fmla="*/ 8 h 86"/>
                <a:gd name="T24" fmla="*/ 81 w 89"/>
                <a:gd name="T25" fmla="*/ 0 h 86"/>
                <a:gd name="T26" fmla="*/ 89 w 89"/>
                <a:gd name="T27" fmla="*/ 0 h 86"/>
                <a:gd name="T28" fmla="*/ 88 w 89"/>
                <a:gd name="T29" fmla="*/ 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9" h="86">
                  <a:moveTo>
                    <a:pt x="88" y="8"/>
                  </a:moveTo>
                  <a:cubicBezTo>
                    <a:pt x="88" y="51"/>
                    <a:pt x="88" y="51"/>
                    <a:pt x="88" y="51"/>
                  </a:cubicBezTo>
                  <a:cubicBezTo>
                    <a:pt x="88" y="75"/>
                    <a:pt x="71" y="86"/>
                    <a:pt x="47" y="86"/>
                  </a:cubicBezTo>
                  <a:cubicBezTo>
                    <a:pt x="24" y="86"/>
                    <a:pt x="3" y="78"/>
                    <a:pt x="3" y="51"/>
                  </a:cubicBezTo>
                  <a:cubicBezTo>
                    <a:pt x="3" y="13"/>
                    <a:pt x="3" y="13"/>
                    <a:pt x="3" y="13"/>
                  </a:cubicBezTo>
                  <a:cubicBezTo>
                    <a:pt x="3" y="9"/>
                    <a:pt x="3" y="5"/>
                    <a:pt x="0" y="0"/>
                  </a:cubicBezTo>
                  <a:cubicBezTo>
                    <a:pt x="21" y="0"/>
                    <a:pt x="21" y="0"/>
                    <a:pt x="21" y="0"/>
                  </a:cubicBezTo>
                  <a:cubicBezTo>
                    <a:pt x="19" y="5"/>
                    <a:pt x="19" y="8"/>
                    <a:pt x="19" y="13"/>
                  </a:cubicBezTo>
                  <a:cubicBezTo>
                    <a:pt x="19" y="51"/>
                    <a:pt x="19" y="51"/>
                    <a:pt x="19" y="51"/>
                  </a:cubicBezTo>
                  <a:cubicBezTo>
                    <a:pt x="19" y="73"/>
                    <a:pt x="33" y="79"/>
                    <a:pt x="50" y="79"/>
                  </a:cubicBezTo>
                  <a:cubicBezTo>
                    <a:pt x="69" y="79"/>
                    <a:pt x="82" y="70"/>
                    <a:pt x="82" y="51"/>
                  </a:cubicBezTo>
                  <a:cubicBezTo>
                    <a:pt x="82" y="8"/>
                    <a:pt x="82" y="8"/>
                    <a:pt x="82" y="8"/>
                  </a:cubicBezTo>
                  <a:cubicBezTo>
                    <a:pt x="82" y="4"/>
                    <a:pt x="81" y="1"/>
                    <a:pt x="81" y="0"/>
                  </a:cubicBezTo>
                  <a:cubicBezTo>
                    <a:pt x="89" y="0"/>
                    <a:pt x="89" y="0"/>
                    <a:pt x="89" y="0"/>
                  </a:cubicBezTo>
                  <a:cubicBezTo>
                    <a:pt x="89" y="1"/>
                    <a:pt x="88" y="4"/>
                    <a:pt x="88" y="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9" name="Freeform 16">
              <a:extLst>
                <a:ext uri="{FF2B5EF4-FFF2-40B4-BE49-F238E27FC236}">
                  <a16:creationId xmlns:a16="http://schemas.microsoft.com/office/drawing/2014/main" id="{F86FF4A4-DCF1-4277-838A-4DBD76FB456B}"/>
                </a:ext>
              </a:extLst>
            </p:cNvPr>
            <p:cNvSpPr>
              <a:spLocks/>
            </p:cNvSpPr>
            <p:nvPr/>
          </p:nvSpPr>
          <p:spPr bwMode="auto">
            <a:xfrm>
              <a:off x="1175029" y="6029980"/>
              <a:ext cx="179363" cy="186574"/>
            </a:xfrm>
            <a:custGeom>
              <a:avLst/>
              <a:gdLst>
                <a:gd name="T0" fmla="*/ 18 w 84"/>
                <a:gd name="T1" fmla="*/ 7 h 87"/>
                <a:gd name="T2" fmla="*/ 18 w 84"/>
                <a:gd name="T3" fmla="*/ 73 h 87"/>
                <a:gd name="T4" fmla="*/ 21 w 84"/>
                <a:gd name="T5" fmla="*/ 87 h 87"/>
                <a:gd name="T6" fmla="*/ 0 w 84"/>
                <a:gd name="T7" fmla="*/ 87 h 87"/>
                <a:gd name="T8" fmla="*/ 3 w 84"/>
                <a:gd name="T9" fmla="*/ 73 h 87"/>
                <a:gd name="T10" fmla="*/ 3 w 84"/>
                <a:gd name="T11" fmla="*/ 16 h 87"/>
                <a:gd name="T12" fmla="*/ 0 w 84"/>
                <a:gd name="T13" fmla="*/ 3 h 87"/>
                <a:gd name="T14" fmla="*/ 17 w 84"/>
                <a:gd name="T15" fmla="*/ 3 h 87"/>
                <a:gd name="T16" fmla="*/ 21 w 84"/>
                <a:gd name="T17" fmla="*/ 3 h 87"/>
                <a:gd name="T18" fmla="*/ 67 w 84"/>
                <a:gd name="T19" fmla="*/ 27 h 87"/>
                <a:gd name="T20" fmla="*/ 40 w 84"/>
                <a:gd name="T21" fmla="*/ 51 h 87"/>
                <a:gd name="T22" fmla="*/ 84 w 84"/>
                <a:gd name="T23" fmla="*/ 87 h 87"/>
                <a:gd name="T24" fmla="*/ 60 w 84"/>
                <a:gd name="T25" fmla="*/ 87 h 87"/>
                <a:gd name="T26" fmla="*/ 24 w 84"/>
                <a:gd name="T27" fmla="*/ 49 h 87"/>
                <a:gd name="T28" fmla="*/ 24 w 84"/>
                <a:gd name="T29" fmla="*/ 47 h 87"/>
                <a:gd name="T30" fmla="*/ 30 w 84"/>
                <a:gd name="T31" fmla="*/ 47 h 87"/>
                <a:gd name="T32" fmla="*/ 51 w 84"/>
                <a:gd name="T33" fmla="*/ 27 h 87"/>
                <a:gd name="T34" fmla="*/ 24 w 84"/>
                <a:gd name="T35" fmla="*/ 7 h 87"/>
                <a:gd name="T36" fmla="*/ 18 w 84"/>
                <a:gd name="T37"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4" h="87">
                  <a:moveTo>
                    <a:pt x="18" y="7"/>
                  </a:moveTo>
                  <a:cubicBezTo>
                    <a:pt x="18" y="73"/>
                    <a:pt x="18" y="73"/>
                    <a:pt x="18" y="73"/>
                  </a:cubicBezTo>
                  <a:cubicBezTo>
                    <a:pt x="18" y="78"/>
                    <a:pt x="18" y="81"/>
                    <a:pt x="21" y="87"/>
                  </a:cubicBezTo>
                  <a:cubicBezTo>
                    <a:pt x="0" y="87"/>
                    <a:pt x="0" y="87"/>
                    <a:pt x="0" y="87"/>
                  </a:cubicBezTo>
                  <a:cubicBezTo>
                    <a:pt x="3" y="81"/>
                    <a:pt x="3" y="78"/>
                    <a:pt x="3" y="73"/>
                  </a:cubicBezTo>
                  <a:cubicBezTo>
                    <a:pt x="3" y="16"/>
                    <a:pt x="3" y="16"/>
                    <a:pt x="3" y="16"/>
                  </a:cubicBezTo>
                  <a:cubicBezTo>
                    <a:pt x="3" y="12"/>
                    <a:pt x="3" y="8"/>
                    <a:pt x="0" y="3"/>
                  </a:cubicBezTo>
                  <a:cubicBezTo>
                    <a:pt x="17" y="3"/>
                    <a:pt x="17" y="3"/>
                    <a:pt x="17" y="3"/>
                  </a:cubicBezTo>
                  <a:cubicBezTo>
                    <a:pt x="21" y="3"/>
                    <a:pt x="21" y="3"/>
                    <a:pt x="21" y="3"/>
                  </a:cubicBezTo>
                  <a:cubicBezTo>
                    <a:pt x="32" y="3"/>
                    <a:pt x="67" y="0"/>
                    <a:pt x="67" y="27"/>
                  </a:cubicBezTo>
                  <a:cubicBezTo>
                    <a:pt x="67" y="38"/>
                    <a:pt x="57" y="51"/>
                    <a:pt x="40" y="51"/>
                  </a:cubicBezTo>
                  <a:cubicBezTo>
                    <a:pt x="53" y="64"/>
                    <a:pt x="61" y="70"/>
                    <a:pt x="84" y="87"/>
                  </a:cubicBezTo>
                  <a:cubicBezTo>
                    <a:pt x="60" y="87"/>
                    <a:pt x="60" y="87"/>
                    <a:pt x="60" y="87"/>
                  </a:cubicBezTo>
                  <a:cubicBezTo>
                    <a:pt x="44" y="71"/>
                    <a:pt x="37" y="64"/>
                    <a:pt x="24" y="49"/>
                  </a:cubicBezTo>
                  <a:cubicBezTo>
                    <a:pt x="24" y="47"/>
                    <a:pt x="24" y="47"/>
                    <a:pt x="24" y="47"/>
                  </a:cubicBezTo>
                  <a:cubicBezTo>
                    <a:pt x="30" y="47"/>
                    <a:pt x="30" y="47"/>
                    <a:pt x="30" y="47"/>
                  </a:cubicBezTo>
                  <a:cubicBezTo>
                    <a:pt x="44" y="47"/>
                    <a:pt x="51" y="37"/>
                    <a:pt x="51" y="27"/>
                  </a:cubicBezTo>
                  <a:cubicBezTo>
                    <a:pt x="51" y="12"/>
                    <a:pt x="41" y="7"/>
                    <a:pt x="24" y="7"/>
                  </a:cubicBezTo>
                  <a:lnTo>
                    <a:pt x="18"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10" name="Freeform 17">
              <a:extLst>
                <a:ext uri="{FF2B5EF4-FFF2-40B4-BE49-F238E27FC236}">
                  <a16:creationId xmlns:a16="http://schemas.microsoft.com/office/drawing/2014/main" id="{CB96773A-C9AD-400D-9297-17FE7F14798F}"/>
                </a:ext>
              </a:extLst>
            </p:cNvPr>
            <p:cNvSpPr>
              <a:spLocks/>
            </p:cNvSpPr>
            <p:nvPr/>
          </p:nvSpPr>
          <p:spPr bwMode="auto">
            <a:xfrm>
              <a:off x="1616677" y="6031783"/>
              <a:ext cx="240653" cy="186574"/>
            </a:xfrm>
            <a:custGeom>
              <a:avLst/>
              <a:gdLst>
                <a:gd name="T0" fmla="*/ 111 w 113"/>
                <a:gd name="T1" fmla="*/ 56 h 87"/>
                <a:gd name="T2" fmla="*/ 111 w 113"/>
                <a:gd name="T3" fmla="*/ 81 h 87"/>
                <a:gd name="T4" fmla="*/ 74 w 113"/>
                <a:gd name="T5" fmla="*/ 87 h 87"/>
                <a:gd name="T6" fmla="*/ 75 w 113"/>
                <a:gd name="T7" fmla="*/ 0 h 87"/>
                <a:gd name="T8" fmla="*/ 109 w 113"/>
                <a:gd name="T9" fmla="*/ 8 h 87"/>
                <a:gd name="T10" fmla="*/ 109 w 113"/>
                <a:gd name="T11" fmla="*/ 20 h 87"/>
                <a:gd name="T12" fmla="*/ 75 w 113"/>
                <a:gd name="T13" fmla="*/ 6 h 87"/>
                <a:gd name="T14" fmla="*/ 77 w 113"/>
                <a:gd name="T15" fmla="*/ 81 h 87"/>
                <a:gd name="T16" fmla="*/ 95 w 113"/>
                <a:gd name="T17" fmla="*/ 78 h 87"/>
                <a:gd name="T18" fmla="*/ 95 w 113"/>
                <a:gd name="T19" fmla="*/ 56 h 87"/>
                <a:gd name="T20" fmla="*/ 93 w 113"/>
                <a:gd name="T21" fmla="*/ 46 h 87"/>
                <a:gd name="T22" fmla="*/ 113 w 113"/>
                <a:gd name="T23" fmla="*/ 46 h 87"/>
                <a:gd name="T24" fmla="*/ 111 w 113"/>
                <a:gd name="T25" fmla="*/ 56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3" h="87">
                  <a:moveTo>
                    <a:pt x="111" y="56"/>
                  </a:moveTo>
                  <a:cubicBezTo>
                    <a:pt x="111" y="81"/>
                    <a:pt x="111" y="81"/>
                    <a:pt x="111" y="81"/>
                  </a:cubicBezTo>
                  <a:cubicBezTo>
                    <a:pt x="101" y="85"/>
                    <a:pt x="87" y="87"/>
                    <a:pt x="74" y="87"/>
                  </a:cubicBezTo>
                  <a:cubicBezTo>
                    <a:pt x="0" y="87"/>
                    <a:pt x="4" y="1"/>
                    <a:pt x="75" y="0"/>
                  </a:cubicBezTo>
                  <a:cubicBezTo>
                    <a:pt x="86" y="0"/>
                    <a:pt x="98" y="3"/>
                    <a:pt x="109" y="8"/>
                  </a:cubicBezTo>
                  <a:cubicBezTo>
                    <a:pt x="109" y="20"/>
                    <a:pt x="109" y="20"/>
                    <a:pt x="109" y="20"/>
                  </a:cubicBezTo>
                  <a:cubicBezTo>
                    <a:pt x="105" y="16"/>
                    <a:pt x="92" y="6"/>
                    <a:pt x="75" y="6"/>
                  </a:cubicBezTo>
                  <a:cubicBezTo>
                    <a:pt x="22" y="6"/>
                    <a:pt x="26" y="81"/>
                    <a:pt x="77" y="81"/>
                  </a:cubicBezTo>
                  <a:cubicBezTo>
                    <a:pt x="84" y="81"/>
                    <a:pt x="89" y="81"/>
                    <a:pt x="95" y="78"/>
                  </a:cubicBezTo>
                  <a:cubicBezTo>
                    <a:pt x="95" y="56"/>
                    <a:pt x="95" y="56"/>
                    <a:pt x="95" y="56"/>
                  </a:cubicBezTo>
                  <a:cubicBezTo>
                    <a:pt x="95" y="52"/>
                    <a:pt x="93" y="48"/>
                    <a:pt x="93" y="46"/>
                  </a:cubicBezTo>
                  <a:cubicBezTo>
                    <a:pt x="113" y="46"/>
                    <a:pt x="113" y="46"/>
                    <a:pt x="113" y="46"/>
                  </a:cubicBezTo>
                  <a:cubicBezTo>
                    <a:pt x="113" y="48"/>
                    <a:pt x="111" y="52"/>
                    <a:pt x="111" y="5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11" name="Freeform 18">
              <a:extLst>
                <a:ext uri="{FF2B5EF4-FFF2-40B4-BE49-F238E27FC236}">
                  <a16:creationId xmlns:a16="http://schemas.microsoft.com/office/drawing/2014/main" id="{BF7F423C-5DEF-40AE-A6AA-EC34B109A9D7}"/>
                </a:ext>
              </a:extLst>
            </p:cNvPr>
            <p:cNvSpPr>
              <a:spLocks/>
            </p:cNvSpPr>
            <p:nvPr/>
          </p:nvSpPr>
          <p:spPr bwMode="auto">
            <a:xfrm>
              <a:off x="2633370" y="6036289"/>
              <a:ext cx="143310" cy="180265"/>
            </a:xfrm>
            <a:custGeom>
              <a:avLst/>
              <a:gdLst>
                <a:gd name="T0" fmla="*/ 26 w 67"/>
                <a:gd name="T1" fmla="*/ 46 h 84"/>
                <a:gd name="T2" fmla="*/ 26 w 67"/>
                <a:gd name="T3" fmla="*/ 43 h 84"/>
                <a:gd name="T4" fmla="*/ 51 w 67"/>
                <a:gd name="T5" fmla="*/ 24 h 84"/>
                <a:gd name="T6" fmla="*/ 24 w 67"/>
                <a:gd name="T7" fmla="*/ 4 h 84"/>
                <a:gd name="T8" fmla="*/ 18 w 67"/>
                <a:gd name="T9" fmla="*/ 4 h 84"/>
                <a:gd name="T10" fmla="*/ 18 w 67"/>
                <a:gd name="T11" fmla="*/ 70 h 84"/>
                <a:gd name="T12" fmla="*/ 21 w 67"/>
                <a:gd name="T13" fmla="*/ 84 h 84"/>
                <a:gd name="T14" fmla="*/ 0 w 67"/>
                <a:gd name="T15" fmla="*/ 84 h 84"/>
                <a:gd name="T16" fmla="*/ 3 w 67"/>
                <a:gd name="T17" fmla="*/ 70 h 84"/>
                <a:gd name="T18" fmla="*/ 3 w 67"/>
                <a:gd name="T19" fmla="*/ 13 h 84"/>
                <a:gd name="T20" fmla="*/ 0 w 67"/>
                <a:gd name="T21" fmla="*/ 0 h 84"/>
                <a:gd name="T22" fmla="*/ 21 w 67"/>
                <a:gd name="T23" fmla="*/ 0 h 84"/>
                <a:gd name="T24" fmla="*/ 67 w 67"/>
                <a:gd name="T25" fmla="*/ 24 h 84"/>
                <a:gd name="T26" fmla="*/ 26 w 67"/>
                <a:gd name="T27" fmla="*/ 4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84">
                  <a:moveTo>
                    <a:pt x="26" y="46"/>
                  </a:moveTo>
                  <a:cubicBezTo>
                    <a:pt x="26" y="43"/>
                    <a:pt x="26" y="43"/>
                    <a:pt x="26" y="43"/>
                  </a:cubicBezTo>
                  <a:cubicBezTo>
                    <a:pt x="41" y="46"/>
                    <a:pt x="51" y="36"/>
                    <a:pt x="51" y="24"/>
                  </a:cubicBezTo>
                  <a:cubicBezTo>
                    <a:pt x="51" y="10"/>
                    <a:pt x="43" y="4"/>
                    <a:pt x="24" y="4"/>
                  </a:cubicBezTo>
                  <a:cubicBezTo>
                    <a:pt x="22" y="4"/>
                    <a:pt x="20" y="4"/>
                    <a:pt x="18" y="4"/>
                  </a:cubicBezTo>
                  <a:cubicBezTo>
                    <a:pt x="18" y="70"/>
                    <a:pt x="18" y="70"/>
                    <a:pt x="18" y="70"/>
                  </a:cubicBezTo>
                  <a:cubicBezTo>
                    <a:pt x="18" y="75"/>
                    <a:pt x="18" y="78"/>
                    <a:pt x="21" y="84"/>
                  </a:cubicBezTo>
                  <a:cubicBezTo>
                    <a:pt x="0" y="84"/>
                    <a:pt x="0" y="84"/>
                    <a:pt x="0" y="84"/>
                  </a:cubicBezTo>
                  <a:cubicBezTo>
                    <a:pt x="3" y="78"/>
                    <a:pt x="3" y="75"/>
                    <a:pt x="3" y="70"/>
                  </a:cubicBezTo>
                  <a:cubicBezTo>
                    <a:pt x="3" y="13"/>
                    <a:pt x="3" y="13"/>
                    <a:pt x="3" y="13"/>
                  </a:cubicBezTo>
                  <a:cubicBezTo>
                    <a:pt x="3" y="9"/>
                    <a:pt x="3" y="5"/>
                    <a:pt x="0" y="0"/>
                  </a:cubicBezTo>
                  <a:cubicBezTo>
                    <a:pt x="21" y="0"/>
                    <a:pt x="21" y="0"/>
                    <a:pt x="21" y="0"/>
                  </a:cubicBezTo>
                  <a:cubicBezTo>
                    <a:pt x="42" y="0"/>
                    <a:pt x="67" y="0"/>
                    <a:pt x="67" y="24"/>
                  </a:cubicBezTo>
                  <a:cubicBezTo>
                    <a:pt x="67" y="42"/>
                    <a:pt x="46" y="51"/>
                    <a:pt x="26" y="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12" name="Freeform 19">
              <a:extLst>
                <a:ext uri="{FF2B5EF4-FFF2-40B4-BE49-F238E27FC236}">
                  <a16:creationId xmlns:a16="http://schemas.microsoft.com/office/drawing/2014/main" id="{AFE3A1C8-F1A7-4FB5-95C5-C80464CADCEA}"/>
                </a:ext>
              </a:extLst>
            </p:cNvPr>
            <p:cNvSpPr>
              <a:spLocks noEditPoints="1"/>
            </p:cNvSpPr>
            <p:nvPr/>
          </p:nvSpPr>
          <p:spPr bwMode="auto">
            <a:xfrm>
              <a:off x="1377826" y="6031783"/>
              <a:ext cx="234344" cy="186574"/>
            </a:xfrm>
            <a:custGeom>
              <a:avLst/>
              <a:gdLst>
                <a:gd name="T0" fmla="*/ 56 w 110"/>
                <a:gd name="T1" fmla="*/ 0 h 87"/>
                <a:gd name="T2" fmla="*/ 0 w 110"/>
                <a:gd name="T3" fmla="*/ 43 h 87"/>
                <a:gd name="T4" fmla="*/ 53 w 110"/>
                <a:gd name="T5" fmla="*/ 87 h 87"/>
                <a:gd name="T6" fmla="*/ 109 w 110"/>
                <a:gd name="T7" fmla="*/ 43 h 87"/>
                <a:gd name="T8" fmla="*/ 56 w 110"/>
                <a:gd name="T9" fmla="*/ 0 h 87"/>
                <a:gd name="T10" fmla="*/ 57 w 110"/>
                <a:gd name="T11" fmla="*/ 81 h 87"/>
                <a:gd name="T12" fmla="*/ 53 w 110"/>
                <a:gd name="T13" fmla="*/ 6 h 87"/>
                <a:gd name="T14" fmla="*/ 57 w 110"/>
                <a:gd name="T15" fmla="*/ 81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87">
                  <a:moveTo>
                    <a:pt x="56" y="0"/>
                  </a:moveTo>
                  <a:cubicBezTo>
                    <a:pt x="25" y="0"/>
                    <a:pt x="0" y="16"/>
                    <a:pt x="0" y="43"/>
                  </a:cubicBezTo>
                  <a:cubicBezTo>
                    <a:pt x="0" y="68"/>
                    <a:pt x="22" y="87"/>
                    <a:pt x="53" y="87"/>
                  </a:cubicBezTo>
                  <a:cubicBezTo>
                    <a:pt x="84" y="87"/>
                    <a:pt x="109" y="69"/>
                    <a:pt x="109" y="43"/>
                  </a:cubicBezTo>
                  <a:cubicBezTo>
                    <a:pt x="109" y="16"/>
                    <a:pt x="87" y="0"/>
                    <a:pt x="56" y="0"/>
                  </a:cubicBezTo>
                  <a:moveTo>
                    <a:pt x="57" y="81"/>
                  </a:moveTo>
                  <a:cubicBezTo>
                    <a:pt x="9" y="81"/>
                    <a:pt x="0" y="6"/>
                    <a:pt x="53" y="6"/>
                  </a:cubicBezTo>
                  <a:cubicBezTo>
                    <a:pt x="101" y="6"/>
                    <a:pt x="110" y="81"/>
                    <a:pt x="57" y="8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13" name="Freeform 20">
              <a:extLst>
                <a:ext uri="{FF2B5EF4-FFF2-40B4-BE49-F238E27FC236}">
                  <a16:creationId xmlns:a16="http://schemas.microsoft.com/office/drawing/2014/main" id="{0C8A0C5C-C5B2-42C5-A293-BFEB0B22809C}"/>
                </a:ext>
              </a:extLst>
            </p:cNvPr>
            <p:cNvSpPr>
              <a:spLocks noEditPoints="1"/>
            </p:cNvSpPr>
            <p:nvPr/>
          </p:nvSpPr>
          <p:spPr bwMode="auto">
            <a:xfrm>
              <a:off x="2081760" y="6031783"/>
              <a:ext cx="234344" cy="186574"/>
            </a:xfrm>
            <a:custGeom>
              <a:avLst/>
              <a:gdLst>
                <a:gd name="T0" fmla="*/ 56 w 110"/>
                <a:gd name="T1" fmla="*/ 0 h 87"/>
                <a:gd name="T2" fmla="*/ 0 w 110"/>
                <a:gd name="T3" fmla="*/ 43 h 87"/>
                <a:gd name="T4" fmla="*/ 53 w 110"/>
                <a:gd name="T5" fmla="*/ 87 h 87"/>
                <a:gd name="T6" fmla="*/ 109 w 110"/>
                <a:gd name="T7" fmla="*/ 43 h 87"/>
                <a:gd name="T8" fmla="*/ 56 w 110"/>
                <a:gd name="T9" fmla="*/ 0 h 87"/>
                <a:gd name="T10" fmla="*/ 56 w 110"/>
                <a:gd name="T11" fmla="*/ 82 h 87"/>
                <a:gd name="T12" fmla="*/ 53 w 110"/>
                <a:gd name="T13" fmla="*/ 5 h 87"/>
                <a:gd name="T14" fmla="*/ 56 w 110"/>
                <a:gd name="T15" fmla="*/ 82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87">
                  <a:moveTo>
                    <a:pt x="56" y="0"/>
                  </a:moveTo>
                  <a:cubicBezTo>
                    <a:pt x="25" y="0"/>
                    <a:pt x="0" y="16"/>
                    <a:pt x="0" y="43"/>
                  </a:cubicBezTo>
                  <a:cubicBezTo>
                    <a:pt x="0" y="68"/>
                    <a:pt x="22" y="87"/>
                    <a:pt x="53" y="87"/>
                  </a:cubicBezTo>
                  <a:cubicBezTo>
                    <a:pt x="84" y="87"/>
                    <a:pt x="109" y="69"/>
                    <a:pt x="109" y="43"/>
                  </a:cubicBezTo>
                  <a:cubicBezTo>
                    <a:pt x="109" y="16"/>
                    <a:pt x="87" y="0"/>
                    <a:pt x="56" y="0"/>
                  </a:cubicBezTo>
                  <a:moveTo>
                    <a:pt x="56" y="82"/>
                  </a:moveTo>
                  <a:cubicBezTo>
                    <a:pt x="9" y="82"/>
                    <a:pt x="0" y="5"/>
                    <a:pt x="53" y="5"/>
                  </a:cubicBezTo>
                  <a:cubicBezTo>
                    <a:pt x="101" y="5"/>
                    <a:pt x="110" y="82"/>
                    <a:pt x="56" y="8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14" name="Freeform 21">
              <a:extLst>
                <a:ext uri="{FF2B5EF4-FFF2-40B4-BE49-F238E27FC236}">
                  <a16:creationId xmlns:a16="http://schemas.microsoft.com/office/drawing/2014/main" id="{53DDC7F5-19AC-4216-90E6-D790888AE0CA}"/>
                </a:ext>
              </a:extLst>
            </p:cNvPr>
            <p:cNvSpPr>
              <a:spLocks/>
            </p:cNvSpPr>
            <p:nvPr/>
          </p:nvSpPr>
          <p:spPr bwMode="auto">
            <a:xfrm>
              <a:off x="1906903" y="6029980"/>
              <a:ext cx="148718" cy="186574"/>
            </a:xfrm>
            <a:custGeom>
              <a:avLst/>
              <a:gdLst>
                <a:gd name="T0" fmla="*/ 0 w 70"/>
                <a:gd name="T1" fmla="*/ 3 h 87"/>
                <a:gd name="T2" fmla="*/ 7 w 70"/>
                <a:gd name="T3" fmla="*/ 3 h 87"/>
                <a:gd name="T4" fmla="*/ 54 w 70"/>
                <a:gd name="T5" fmla="*/ 27 h 87"/>
                <a:gd name="T6" fmla="*/ 26 w 70"/>
                <a:gd name="T7" fmla="*/ 51 h 87"/>
                <a:gd name="T8" fmla="*/ 70 w 70"/>
                <a:gd name="T9" fmla="*/ 87 h 87"/>
                <a:gd name="T10" fmla="*/ 47 w 70"/>
                <a:gd name="T11" fmla="*/ 87 h 87"/>
                <a:gd name="T12" fmla="*/ 10 w 70"/>
                <a:gd name="T13" fmla="*/ 49 h 87"/>
                <a:gd name="T14" fmla="*/ 10 w 70"/>
                <a:gd name="T15" fmla="*/ 47 h 87"/>
                <a:gd name="T16" fmla="*/ 17 w 70"/>
                <a:gd name="T17" fmla="*/ 47 h 87"/>
                <a:gd name="T18" fmla="*/ 38 w 70"/>
                <a:gd name="T19" fmla="*/ 27 h 87"/>
                <a:gd name="T20" fmla="*/ 11 w 70"/>
                <a:gd name="T21" fmla="*/ 7 h 87"/>
                <a:gd name="T22" fmla="*/ 0 w 70"/>
                <a:gd name="T23" fmla="*/ 7 h 87"/>
                <a:gd name="T24" fmla="*/ 0 w 70"/>
                <a:gd name="T25" fmla="*/ 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 h="87">
                  <a:moveTo>
                    <a:pt x="0" y="3"/>
                  </a:moveTo>
                  <a:cubicBezTo>
                    <a:pt x="7" y="3"/>
                    <a:pt x="7" y="3"/>
                    <a:pt x="7" y="3"/>
                  </a:cubicBezTo>
                  <a:cubicBezTo>
                    <a:pt x="19" y="3"/>
                    <a:pt x="54" y="0"/>
                    <a:pt x="54" y="27"/>
                  </a:cubicBezTo>
                  <a:cubicBezTo>
                    <a:pt x="54" y="38"/>
                    <a:pt x="44" y="51"/>
                    <a:pt x="26" y="51"/>
                  </a:cubicBezTo>
                  <a:cubicBezTo>
                    <a:pt x="40" y="64"/>
                    <a:pt x="48" y="70"/>
                    <a:pt x="70" y="87"/>
                  </a:cubicBezTo>
                  <a:cubicBezTo>
                    <a:pt x="47" y="87"/>
                    <a:pt x="47" y="87"/>
                    <a:pt x="47" y="87"/>
                  </a:cubicBezTo>
                  <a:cubicBezTo>
                    <a:pt x="31" y="71"/>
                    <a:pt x="24" y="64"/>
                    <a:pt x="10" y="49"/>
                  </a:cubicBezTo>
                  <a:cubicBezTo>
                    <a:pt x="10" y="47"/>
                    <a:pt x="10" y="47"/>
                    <a:pt x="10" y="47"/>
                  </a:cubicBezTo>
                  <a:cubicBezTo>
                    <a:pt x="17" y="47"/>
                    <a:pt x="17" y="47"/>
                    <a:pt x="17" y="47"/>
                  </a:cubicBezTo>
                  <a:cubicBezTo>
                    <a:pt x="30" y="47"/>
                    <a:pt x="38" y="37"/>
                    <a:pt x="38" y="27"/>
                  </a:cubicBezTo>
                  <a:cubicBezTo>
                    <a:pt x="38" y="12"/>
                    <a:pt x="28" y="7"/>
                    <a:pt x="11" y="7"/>
                  </a:cubicBezTo>
                  <a:cubicBezTo>
                    <a:pt x="0" y="7"/>
                    <a:pt x="0" y="7"/>
                    <a:pt x="0" y="7"/>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15" name="Freeform 22">
              <a:extLst>
                <a:ext uri="{FF2B5EF4-FFF2-40B4-BE49-F238E27FC236}">
                  <a16:creationId xmlns:a16="http://schemas.microsoft.com/office/drawing/2014/main" id="{F3A1B441-4E98-42B1-BEEB-EF67BF254246}"/>
                </a:ext>
              </a:extLst>
            </p:cNvPr>
            <p:cNvSpPr>
              <a:spLocks/>
            </p:cNvSpPr>
            <p:nvPr/>
          </p:nvSpPr>
          <p:spPr bwMode="auto">
            <a:xfrm>
              <a:off x="2611738" y="6264324"/>
              <a:ext cx="124383" cy="94639"/>
            </a:xfrm>
            <a:custGeom>
              <a:avLst/>
              <a:gdLst>
                <a:gd name="T0" fmla="*/ 56 w 58"/>
                <a:gd name="T1" fmla="*/ 28 h 44"/>
                <a:gd name="T2" fmla="*/ 56 w 58"/>
                <a:gd name="T3" fmla="*/ 41 h 44"/>
                <a:gd name="T4" fmla="*/ 37 w 58"/>
                <a:gd name="T5" fmla="*/ 44 h 44"/>
                <a:gd name="T6" fmla="*/ 38 w 58"/>
                <a:gd name="T7" fmla="*/ 0 h 44"/>
                <a:gd name="T8" fmla="*/ 55 w 58"/>
                <a:gd name="T9" fmla="*/ 4 h 44"/>
                <a:gd name="T10" fmla="*/ 55 w 58"/>
                <a:gd name="T11" fmla="*/ 10 h 44"/>
                <a:gd name="T12" fmla="*/ 38 w 58"/>
                <a:gd name="T13" fmla="*/ 3 h 44"/>
                <a:gd name="T14" fmla="*/ 39 w 58"/>
                <a:gd name="T15" fmla="*/ 41 h 44"/>
                <a:gd name="T16" fmla="*/ 48 w 58"/>
                <a:gd name="T17" fmla="*/ 40 h 44"/>
                <a:gd name="T18" fmla="*/ 48 w 58"/>
                <a:gd name="T19" fmla="*/ 28 h 44"/>
                <a:gd name="T20" fmla="*/ 47 w 58"/>
                <a:gd name="T21" fmla="*/ 23 h 44"/>
                <a:gd name="T22" fmla="*/ 58 w 58"/>
                <a:gd name="T23" fmla="*/ 23 h 44"/>
                <a:gd name="T24" fmla="*/ 56 w 58"/>
                <a:gd name="T25" fmla="*/ 2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 h="44">
                  <a:moveTo>
                    <a:pt x="56" y="28"/>
                  </a:moveTo>
                  <a:cubicBezTo>
                    <a:pt x="56" y="41"/>
                    <a:pt x="56" y="41"/>
                    <a:pt x="56" y="41"/>
                  </a:cubicBezTo>
                  <a:cubicBezTo>
                    <a:pt x="51" y="43"/>
                    <a:pt x="44" y="44"/>
                    <a:pt x="37" y="44"/>
                  </a:cubicBezTo>
                  <a:cubicBezTo>
                    <a:pt x="0" y="44"/>
                    <a:pt x="2" y="0"/>
                    <a:pt x="38" y="0"/>
                  </a:cubicBezTo>
                  <a:cubicBezTo>
                    <a:pt x="44" y="0"/>
                    <a:pt x="50" y="1"/>
                    <a:pt x="55" y="4"/>
                  </a:cubicBezTo>
                  <a:cubicBezTo>
                    <a:pt x="55" y="10"/>
                    <a:pt x="55" y="10"/>
                    <a:pt x="55" y="10"/>
                  </a:cubicBezTo>
                  <a:cubicBezTo>
                    <a:pt x="53" y="8"/>
                    <a:pt x="47" y="3"/>
                    <a:pt x="38" y="3"/>
                  </a:cubicBezTo>
                  <a:cubicBezTo>
                    <a:pt x="11" y="3"/>
                    <a:pt x="13" y="41"/>
                    <a:pt x="39" y="41"/>
                  </a:cubicBezTo>
                  <a:cubicBezTo>
                    <a:pt x="43" y="41"/>
                    <a:pt x="45" y="41"/>
                    <a:pt x="48" y="40"/>
                  </a:cubicBezTo>
                  <a:cubicBezTo>
                    <a:pt x="48" y="28"/>
                    <a:pt x="48" y="28"/>
                    <a:pt x="48" y="28"/>
                  </a:cubicBezTo>
                  <a:cubicBezTo>
                    <a:pt x="48" y="26"/>
                    <a:pt x="48" y="24"/>
                    <a:pt x="47" y="23"/>
                  </a:cubicBezTo>
                  <a:cubicBezTo>
                    <a:pt x="58" y="23"/>
                    <a:pt x="58" y="23"/>
                    <a:pt x="58" y="23"/>
                  </a:cubicBezTo>
                  <a:cubicBezTo>
                    <a:pt x="57" y="24"/>
                    <a:pt x="56" y="26"/>
                    <a:pt x="56"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16" name="Freeform 23">
              <a:extLst>
                <a:ext uri="{FF2B5EF4-FFF2-40B4-BE49-F238E27FC236}">
                  <a16:creationId xmlns:a16="http://schemas.microsoft.com/office/drawing/2014/main" id="{DD180257-EDE0-4500-8283-C62BD54C9629}"/>
                </a:ext>
              </a:extLst>
            </p:cNvPr>
            <p:cNvSpPr>
              <a:spLocks noEditPoints="1"/>
            </p:cNvSpPr>
            <p:nvPr/>
          </p:nvSpPr>
          <p:spPr bwMode="auto">
            <a:xfrm>
              <a:off x="1757284" y="6264324"/>
              <a:ext cx="119876" cy="94639"/>
            </a:xfrm>
            <a:custGeom>
              <a:avLst/>
              <a:gdLst>
                <a:gd name="T0" fmla="*/ 29 w 56"/>
                <a:gd name="T1" fmla="*/ 0 h 44"/>
                <a:gd name="T2" fmla="*/ 0 w 56"/>
                <a:gd name="T3" fmla="*/ 22 h 44"/>
                <a:gd name="T4" fmla="*/ 27 w 56"/>
                <a:gd name="T5" fmla="*/ 44 h 44"/>
                <a:gd name="T6" fmla="*/ 56 w 56"/>
                <a:gd name="T7" fmla="*/ 22 h 44"/>
                <a:gd name="T8" fmla="*/ 29 w 56"/>
                <a:gd name="T9" fmla="*/ 0 h 44"/>
                <a:gd name="T10" fmla="*/ 29 w 56"/>
                <a:gd name="T11" fmla="*/ 42 h 44"/>
                <a:gd name="T12" fmla="*/ 27 w 56"/>
                <a:gd name="T13" fmla="*/ 2 h 44"/>
                <a:gd name="T14" fmla="*/ 29 w 56"/>
                <a:gd name="T15" fmla="*/ 42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44">
                  <a:moveTo>
                    <a:pt x="29" y="0"/>
                  </a:moveTo>
                  <a:cubicBezTo>
                    <a:pt x="13" y="0"/>
                    <a:pt x="0" y="8"/>
                    <a:pt x="0" y="22"/>
                  </a:cubicBezTo>
                  <a:cubicBezTo>
                    <a:pt x="0" y="35"/>
                    <a:pt x="12" y="44"/>
                    <a:pt x="27" y="44"/>
                  </a:cubicBezTo>
                  <a:cubicBezTo>
                    <a:pt x="43" y="44"/>
                    <a:pt x="56" y="35"/>
                    <a:pt x="56" y="22"/>
                  </a:cubicBezTo>
                  <a:cubicBezTo>
                    <a:pt x="56" y="8"/>
                    <a:pt x="45" y="0"/>
                    <a:pt x="29" y="0"/>
                  </a:cubicBezTo>
                  <a:moveTo>
                    <a:pt x="29" y="42"/>
                  </a:moveTo>
                  <a:cubicBezTo>
                    <a:pt x="5" y="42"/>
                    <a:pt x="0" y="2"/>
                    <a:pt x="27" y="2"/>
                  </a:cubicBezTo>
                  <a:cubicBezTo>
                    <a:pt x="52" y="2"/>
                    <a:pt x="56" y="42"/>
                    <a:pt x="29" y="4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17" name="Freeform 24">
              <a:extLst>
                <a:ext uri="{FF2B5EF4-FFF2-40B4-BE49-F238E27FC236}">
                  <a16:creationId xmlns:a16="http://schemas.microsoft.com/office/drawing/2014/main" id="{1E30A695-5A17-423E-8FFA-472E698A992E}"/>
                </a:ext>
              </a:extLst>
            </p:cNvPr>
            <p:cNvSpPr>
              <a:spLocks/>
            </p:cNvSpPr>
            <p:nvPr/>
          </p:nvSpPr>
          <p:spPr bwMode="auto">
            <a:xfrm>
              <a:off x="2134938" y="6264324"/>
              <a:ext cx="95540" cy="94639"/>
            </a:xfrm>
            <a:custGeom>
              <a:avLst/>
              <a:gdLst>
                <a:gd name="T0" fmla="*/ 44 w 45"/>
                <a:gd name="T1" fmla="*/ 4 h 44"/>
                <a:gd name="T2" fmla="*/ 44 w 45"/>
                <a:gd name="T3" fmla="*/ 27 h 44"/>
                <a:gd name="T4" fmla="*/ 23 w 45"/>
                <a:gd name="T5" fmla="*/ 44 h 44"/>
                <a:gd name="T6" fmla="*/ 1 w 45"/>
                <a:gd name="T7" fmla="*/ 27 h 44"/>
                <a:gd name="T8" fmla="*/ 1 w 45"/>
                <a:gd name="T9" fmla="*/ 6 h 44"/>
                <a:gd name="T10" fmla="*/ 0 w 45"/>
                <a:gd name="T11" fmla="*/ 0 h 44"/>
                <a:gd name="T12" fmla="*/ 10 w 45"/>
                <a:gd name="T13" fmla="*/ 0 h 44"/>
                <a:gd name="T14" fmla="*/ 9 w 45"/>
                <a:gd name="T15" fmla="*/ 6 h 44"/>
                <a:gd name="T16" fmla="*/ 9 w 45"/>
                <a:gd name="T17" fmla="*/ 27 h 44"/>
                <a:gd name="T18" fmla="*/ 25 w 45"/>
                <a:gd name="T19" fmla="*/ 41 h 44"/>
                <a:gd name="T20" fmla="*/ 41 w 45"/>
                <a:gd name="T21" fmla="*/ 27 h 44"/>
                <a:gd name="T22" fmla="*/ 41 w 45"/>
                <a:gd name="T23" fmla="*/ 4 h 44"/>
                <a:gd name="T24" fmla="*/ 41 w 45"/>
                <a:gd name="T25" fmla="*/ 0 h 44"/>
                <a:gd name="T26" fmla="*/ 45 w 45"/>
                <a:gd name="T27" fmla="*/ 0 h 44"/>
                <a:gd name="T28" fmla="*/ 44 w 45"/>
                <a:gd name="T29" fmla="*/ 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 h="44">
                  <a:moveTo>
                    <a:pt x="44" y="4"/>
                  </a:moveTo>
                  <a:cubicBezTo>
                    <a:pt x="44" y="27"/>
                    <a:pt x="44" y="27"/>
                    <a:pt x="44" y="27"/>
                  </a:cubicBezTo>
                  <a:cubicBezTo>
                    <a:pt x="44" y="39"/>
                    <a:pt x="35" y="44"/>
                    <a:pt x="23" y="44"/>
                  </a:cubicBezTo>
                  <a:cubicBezTo>
                    <a:pt x="12" y="44"/>
                    <a:pt x="1" y="40"/>
                    <a:pt x="1" y="27"/>
                  </a:cubicBezTo>
                  <a:cubicBezTo>
                    <a:pt x="1" y="6"/>
                    <a:pt x="1" y="6"/>
                    <a:pt x="1" y="6"/>
                  </a:cubicBezTo>
                  <a:cubicBezTo>
                    <a:pt x="1" y="4"/>
                    <a:pt x="1" y="3"/>
                    <a:pt x="0" y="0"/>
                  </a:cubicBezTo>
                  <a:cubicBezTo>
                    <a:pt x="10" y="0"/>
                    <a:pt x="10" y="0"/>
                    <a:pt x="10" y="0"/>
                  </a:cubicBezTo>
                  <a:cubicBezTo>
                    <a:pt x="9" y="2"/>
                    <a:pt x="9" y="4"/>
                    <a:pt x="9" y="6"/>
                  </a:cubicBezTo>
                  <a:cubicBezTo>
                    <a:pt x="9" y="27"/>
                    <a:pt x="9" y="27"/>
                    <a:pt x="9" y="27"/>
                  </a:cubicBezTo>
                  <a:cubicBezTo>
                    <a:pt x="9" y="38"/>
                    <a:pt x="16" y="41"/>
                    <a:pt x="25" y="41"/>
                  </a:cubicBezTo>
                  <a:cubicBezTo>
                    <a:pt x="35" y="41"/>
                    <a:pt x="41" y="37"/>
                    <a:pt x="41" y="27"/>
                  </a:cubicBezTo>
                  <a:cubicBezTo>
                    <a:pt x="41" y="4"/>
                    <a:pt x="41" y="4"/>
                    <a:pt x="41" y="4"/>
                  </a:cubicBezTo>
                  <a:cubicBezTo>
                    <a:pt x="41" y="2"/>
                    <a:pt x="41" y="0"/>
                    <a:pt x="41" y="0"/>
                  </a:cubicBezTo>
                  <a:cubicBezTo>
                    <a:pt x="45" y="0"/>
                    <a:pt x="45" y="0"/>
                    <a:pt x="45" y="0"/>
                  </a:cubicBezTo>
                  <a:cubicBezTo>
                    <a:pt x="45" y="0"/>
                    <a:pt x="44" y="2"/>
                    <a:pt x="44" y="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grpSp>
      <p:sp>
        <p:nvSpPr>
          <p:cNvPr id="14" name="Espace réservé du texte 13">
            <a:extLst>
              <a:ext uri="{FF2B5EF4-FFF2-40B4-BE49-F238E27FC236}">
                <a16:creationId xmlns:a16="http://schemas.microsoft.com/office/drawing/2014/main" id="{C8679576-43D9-4D01-B01B-BF72A997A6A7}"/>
              </a:ext>
            </a:extLst>
          </p:cNvPr>
          <p:cNvSpPr>
            <a:spLocks noGrp="1"/>
          </p:cNvSpPr>
          <p:nvPr>
            <p:ph type="body" sz="quarter" idx="25" hasCustomPrompt="1"/>
          </p:nvPr>
        </p:nvSpPr>
        <p:spPr>
          <a:xfrm>
            <a:off x="3937518" y="7126996"/>
            <a:ext cx="2620080" cy="2302499"/>
          </a:xfrm>
        </p:spPr>
        <p:txBody>
          <a:bodyPr rIns="90000" anchor="ctr">
            <a:normAutofit/>
          </a:bodyPr>
          <a:lstStyle>
            <a:lvl1pPr marL="0" indent="0">
              <a:spcBef>
                <a:spcPts val="0"/>
              </a:spcBef>
              <a:spcAft>
                <a:spcPts val="300"/>
              </a:spcAft>
              <a:buNone/>
              <a:defRPr sz="1300" b="1">
                <a:solidFill>
                  <a:schemeClr val="bg1"/>
                </a:solidFill>
              </a:defRPr>
            </a:lvl1pPr>
            <a:lvl2pPr marL="0" indent="0">
              <a:spcAft>
                <a:spcPts val="300"/>
              </a:spcAft>
              <a:buNone/>
              <a:defRPr sz="1300" b="1">
                <a:solidFill>
                  <a:schemeClr val="bg1"/>
                </a:solidFill>
              </a:defRPr>
            </a:lvl2pPr>
            <a:lvl3pPr marL="0" indent="0">
              <a:spcAft>
                <a:spcPts val="300"/>
              </a:spcAft>
              <a:buNone/>
              <a:defRPr sz="900" b="0">
                <a:solidFill>
                  <a:schemeClr val="bg1"/>
                </a:solidFill>
              </a:defRPr>
            </a:lvl3pPr>
            <a:lvl4pPr marL="1371600" indent="0">
              <a:buNone/>
              <a:defRPr sz="1300"/>
            </a:lvl4pPr>
            <a:lvl5pPr marL="1828800" indent="0">
              <a:buNone/>
              <a:defRPr sz="1300"/>
            </a:lvl5pPr>
          </a:lstStyle>
          <a:p>
            <a:pPr lvl="0"/>
            <a:r>
              <a:rPr lang="fr-FR" dirty="0"/>
              <a:t>Prénom Nom - Poste</a:t>
            </a:r>
          </a:p>
          <a:p>
            <a:pPr lvl="1"/>
            <a:r>
              <a:rPr lang="fr-FR" b="1" dirty="0"/>
              <a:t>N° téléphone</a:t>
            </a:r>
          </a:p>
          <a:p>
            <a:pPr lvl="2"/>
            <a:r>
              <a:rPr lang="fr-FR" b="1" dirty="0"/>
              <a:t>Prenom.nom@eurogroupconsulting.fr</a:t>
            </a:r>
          </a:p>
          <a:p>
            <a:pPr lvl="2"/>
            <a:endParaRPr lang="fr-FR" b="1" dirty="0"/>
          </a:p>
        </p:txBody>
      </p:sp>
      <p:sp>
        <p:nvSpPr>
          <p:cNvPr id="31" name="Espace réservé pour une image  4">
            <a:extLst>
              <a:ext uri="{FF2B5EF4-FFF2-40B4-BE49-F238E27FC236}">
                <a16:creationId xmlns:a16="http://schemas.microsoft.com/office/drawing/2014/main" id="{EE174459-3E3C-4876-9619-8B58FE8268C3}"/>
              </a:ext>
            </a:extLst>
          </p:cNvPr>
          <p:cNvSpPr>
            <a:spLocks noGrp="1" noChangeAspect="1"/>
          </p:cNvSpPr>
          <p:nvPr>
            <p:ph type="pic" sz="quarter" idx="26" hasCustomPrompt="1"/>
          </p:nvPr>
        </p:nvSpPr>
        <p:spPr>
          <a:xfrm>
            <a:off x="3428119" y="9417134"/>
            <a:ext cx="1433995" cy="483216"/>
          </a:xfrm>
        </p:spPr>
        <p:txBody>
          <a:bodyPr lIns="0" rIns="0" anchor="ctr">
            <a:noAutofit/>
          </a:bodyPr>
          <a:lstStyle>
            <a:lvl1pPr marL="0" indent="0">
              <a:buNone/>
              <a:defRPr sz="1200">
                <a:solidFill>
                  <a:schemeClr val="bg1"/>
                </a:solidFill>
              </a:defRPr>
            </a:lvl1pPr>
          </a:lstStyle>
          <a:p>
            <a:r>
              <a:rPr lang="fr-FR" dirty="0"/>
              <a:t>Logo</a:t>
            </a:r>
          </a:p>
        </p:txBody>
      </p:sp>
    </p:spTree>
    <p:extLst>
      <p:ext uri="{BB962C8B-B14F-4D97-AF65-F5344CB8AC3E}">
        <p14:creationId xmlns:p14="http://schemas.microsoft.com/office/powerpoint/2010/main" val="136675587"/>
      </p:ext>
    </p:extLst>
  </p:cSld>
  <p:clrMapOvr>
    <a:masterClrMapping/>
  </p:clrMapOvr>
  <p:extLst>
    <p:ext uri="{DCECCB84-F9BA-43D5-87BE-67443E8EF086}">
      <p15:sldGuideLst xmlns:p15="http://schemas.microsoft.com/office/powerpoint/2012/main">
        <p15:guide id="1" orient="horz" pos="3120">
          <p15:clr>
            <a:srgbClr val="FBAE40"/>
          </p15:clr>
        </p15:guide>
        <p15:guide id="2" pos="2160">
          <p15:clr>
            <a:srgbClr val="FBAE40"/>
          </p15:clr>
        </p15:guide>
        <p15:guide id="3" pos="187">
          <p15:clr>
            <a:srgbClr val="FBAE40"/>
          </p15:clr>
        </p15:guide>
        <p15:guide id="4" pos="4133">
          <p15:clr>
            <a:srgbClr val="FBAE40"/>
          </p15:clr>
        </p15:guide>
        <p15:guide id="5" pos="255">
          <p15:clr>
            <a:srgbClr val="FBAE40"/>
          </p15:clr>
        </p15:guide>
        <p15:guide id="6" pos="4065">
          <p15:clr>
            <a:srgbClr val="FBAE40"/>
          </p15:clr>
        </p15:guide>
        <p15:guide id="7" pos="2319">
          <p15:clr>
            <a:srgbClr val="FBAE40"/>
          </p15:clr>
        </p15:guide>
        <p15:guide id="8" pos="2387">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Fro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9200379-C917-42A6-9A2A-B06057C051E8}"/>
              </a:ext>
            </a:extLst>
          </p:cNvPr>
          <p:cNvSpPr/>
          <p:nvPr userDrawn="1"/>
        </p:nvSpPr>
        <p:spPr>
          <a:xfrm>
            <a:off x="0" y="-1"/>
            <a:ext cx="6858000" cy="2013488"/>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EF2D5A82-8D77-45E6-AA23-B540A290A711}"/>
              </a:ext>
            </a:extLst>
          </p:cNvPr>
          <p:cNvSpPr>
            <a:spLocks noGrp="1"/>
          </p:cNvSpPr>
          <p:nvPr userDrawn="1">
            <p:ph type="ctrTitle"/>
          </p:nvPr>
        </p:nvSpPr>
        <p:spPr>
          <a:xfrm>
            <a:off x="296862" y="254184"/>
            <a:ext cx="3756977" cy="842349"/>
          </a:xfrm>
        </p:spPr>
        <p:txBody>
          <a:bodyPr anchor="ctr">
            <a:normAutofit/>
          </a:bodyPr>
          <a:lstStyle>
            <a:lvl1pPr algn="l">
              <a:defRPr sz="2400" b="1" cap="all" baseline="0">
                <a:solidFill>
                  <a:schemeClr val="bg1"/>
                </a:solidFill>
              </a:defRPr>
            </a:lvl1pPr>
          </a:lstStyle>
          <a:p>
            <a:r>
              <a:rPr lang="fr-FR" dirty="0"/>
              <a:t>Modifiez le style du titre</a:t>
            </a:r>
          </a:p>
        </p:txBody>
      </p:sp>
      <p:sp>
        <p:nvSpPr>
          <p:cNvPr id="3" name="Sous-titre 2">
            <a:extLst>
              <a:ext uri="{FF2B5EF4-FFF2-40B4-BE49-F238E27FC236}">
                <a16:creationId xmlns:a16="http://schemas.microsoft.com/office/drawing/2014/main" id="{541AC552-A484-463C-8DBE-D45D5F583960}"/>
              </a:ext>
            </a:extLst>
          </p:cNvPr>
          <p:cNvSpPr>
            <a:spLocks noGrp="1"/>
          </p:cNvSpPr>
          <p:nvPr userDrawn="1">
            <p:ph type="subTitle" idx="1"/>
          </p:nvPr>
        </p:nvSpPr>
        <p:spPr>
          <a:xfrm>
            <a:off x="296863" y="1223299"/>
            <a:ext cx="3523298" cy="790188"/>
          </a:xfrm>
        </p:spPr>
        <p:txBody>
          <a:bodyPr anchor="ctr">
            <a:normAutofit/>
          </a:bodyPr>
          <a:lstStyle>
            <a:lvl1pPr marL="0" indent="0" algn="l">
              <a:buNone/>
              <a:defRPr sz="1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Modifiez le style des sous-titres du masque</a:t>
            </a:r>
          </a:p>
        </p:txBody>
      </p:sp>
      <p:sp>
        <p:nvSpPr>
          <p:cNvPr id="51" name="Espace réservé pour une image  50">
            <a:extLst>
              <a:ext uri="{FF2B5EF4-FFF2-40B4-BE49-F238E27FC236}">
                <a16:creationId xmlns:a16="http://schemas.microsoft.com/office/drawing/2014/main" id="{12CA633A-E6EC-46B7-868F-34C62882F6F9}"/>
              </a:ext>
            </a:extLst>
          </p:cNvPr>
          <p:cNvSpPr>
            <a:spLocks noGrp="1"/>
          </p:cNvSpPr>
          <p:nvPr>
            <p:ph type="pic" sz="quarter" idx="15"/>
          </p:nvPr>
        </p:nvSpPr>
        <p:spPr>
          <a:xfrm>
            <a:off x="3711451" y="0"/>
            <a:ext cx="3146549" cy="4635454"/>
          </a:xfrm>
          <a:custGeom>
            <a:avLst/>
            <a:gdLst>
              <a:gd name="connsiteX0" fmla="*/ 1558110 w 3146549"/>
              <a:gd name="connsiteY0" fmla="*/ 0 h 4635454"/>
              <a:gd name="connsiteX1" fmla="*/ 1559012 w 3146549"/>
              <a:gd name="connsiteY1" fmla="*/ 2420 h 4635454"/>
              <a:gd name="connsiteX2" fmla="*/ 3146549 w 3146549"/>
              <a:gd name="connsiteY2" fmla="*/ 2420 h 4635454"/>
              <a:gd name="connsiteX3" fmla="*/ 3146549 w 3146549"/>
              <a:gd name="connsiteY3" fmla="*/ 4513459 h 4635454"/>
              <a:gd name="connsiteX4" fmla="*/ 3145510 w 3146549"/>
              <a:gd name="connsiteY4" fmla="*/ 4510514 h 4635454"/>
              <a:gd name="connsiteX5" fmla="*/ 3146410 w 3146549"/>
              <a:gd name="connsiteY5" fmla="*/ 4513227 h 4635454"/>
              <a:gd name="connsiteX6" fmla="*/ 136291 w 3146549"/>
              <a:gd name="connsiteY6" fmla="*/ 3036460 h 4635454"/>
              <a:gd name="connsiteX7" fmla="*/ 1558110 w 3146549"/>
              <a:gd name="connsiteY7" fmla="*/ 0 h 4635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46549" h="4635454">
                <a:moveTo>
                  <a:pt x="1558110" y="0"/>
                </a:moveTo>
                <a:lnTo>
                  <a:pt x="1559012" y="2420"/>
                </a:lnTo>
                <a:lnTo>
                  <a:pt x="3146549" y="2420"/>
                </a:lnTo>
                <a:lnTo>
                  <a:pt x="3146549" y="4513459"/>
                </a:lnTo>
                <a:lnTo>
                  <a:pt x="3145510" y="4510514"/>
                </a:lnTo>
                <a:lnTo>
                  <a:pt x="3146410" y="4513227"/>
                </a:lnTo>
                <a:cubicBezTo>
                  <a:pt x="1908233" y="4923835"/>
                  <a:pt x="569333" y="4266970"/>
                  <a:pt x="136291" y="3036460"/>
                </a:cubicBezTo>
                <a:cubicBezTo>
                  <a:pt x="-296752" y="1805950"/>
                  <a:pt x="335673" y="455334"/>
                  <a:pt x="1558110" y="0"/>
                </a:cubicBezTo>
                <a:close/>
              </a:path>
            </a:pathLst>
          </a:custGeom>
          <a:ln>
            <a:noFill/>
          </a:ln>
          <a:effectLst>
            <a:outerShdw blurRad="50800" dist="38100" dir="10800000" algn="r" rotWithShape="0">
              <a:prstClr val="black">
                <a:alpha val="40000"/>
              </a:prstClr>
            </a:outerShdw>
          </a:effectLst>
        </p:spPr>
        <p:txBody>
          <a:bodyPr wrap="square" tIns="1332000" anchor="ctr">
            <a:noAutofit/>
          </a:bodyPr>
          <a:lstStyle>
            <a:lvl1pPr marL="0" indent="0" algn="ctr">
              <a:buNone/>
              <a:defRPr sz="1600">
                <a:solidFill>
                  <a:schemeClr val="tx1"/>
                </a:solidFill>
              </a:defRPr>
            </a:lvl1pPr>
          </a:lstStyle>
          <a:p>
            <a:endParaRPr lang="fr-FR" dirty="0"/>
          </a:p>
        </p:txBody>
      </p:sp>
      <p:sp>
        <p:nvSpPr>
          <p:cNvPr id="53" name="Arc 52">
            <a:extLst>
              <a:ext uri="{FF2B5EF4-FFF2-40B4-BE49-F238E27FC236}">
                <a16:creationId xmlns:a16="http://schemas.microsoft.com/office/drawing/2014/main" id="{BE1AA39D-9E7E-4545-8F66-D76A2478D228}"/>
              </a:ext>
            </a:extLst>
          </p:cNvPr>
          <p:cNvSpPr/>
          <p:nvPr userDrawn="1"/>
        </p:nvSpPr>
        <p:spPr>
          <a:xfrm>
            <a:off x="3527284" y="-190236"/>
            <a:ext cx="4992157" cy="4992157"/>
          </a:xfrm>
          <a:prstGeom prst="arc">
            <a:avLst>
              <a:gd name="adj1" fmla="val 4841684"/>
              <a:gd name="adj2" fmla="val 10776032"/>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74" name="Espace réservé pour une image  73">
            <a:extLst>
              <a:ext uri="{FF2B5EF4-FFF2-40B4-BE49-F238E27FC236}">
                <a16:creationId xmlns:a16="http://schemas.microsoft.com/office/drawing/2014/main" id="{3AC1ED6F-89F7-49BD-8E23-35EA4D9FF1FF}"/>
              </a:ext>
            </a:extLst>
          </p:cNvPr>
          <p:cNvSpPr>
            <a:spLocks noGrp="1"/>
          </p:cNvSpPr>
          <p:nvPr>
            <p:ph type="pic" sz="quarter" idx="17"/>
          </p:nvPr>
        </p:nvSpPr>
        <p:spPr>
          <a:xfrm>
            <a:off x="-3130" y="6438688"/>
            <a:ext cx="2880878" cy="3467312"/>
          </a:xfrm>
          <a:custGeom>
            <a:avLst/>
            <a:gdLst>
              <a:gd name="connsiteX0" fmla="*/ 872066 w 2880878"/>
              <a:gd name="connsiteY0" fmla="*/ 1351 h 3467312"/>
              <a:gd name="connsiteX1" fmla="*/ 2558359 w 2880878"/>
              <a:gd name="connsiteY1" fmla="*/ 865760 h 3467312"/>
              <a:gd name="connsiteX2" fmla="*/ 2275611 w 2880878"/>
              <a:gd name="connsiteY2" fmla="*/ 3340981 h 3467312"/>
              <a:gd name="connsiteX3" fmla="*/ 2133635 w 2880878"/>
              <a:gd name="connsiteY3" fmla="*/ 3462641 h 3467312"/>
              <a:gd name="connsiteX4" fmla="*/ 2136730 w 2880878"/>
              <a:gd name="connsiteY4" fmla="*/ 3467312 h 3467312"/>
              <a:gd name="connsiteX5" fmla="*/ 3130 w 2880878"/>
              <a:gd name="connsiteY5" fmla="*/ 3467312 h 3467312"/>
              <a:gd name="connsiteX6" fmla="*/ 3130 w 2880878"/>
              <a:gd name="connsiteY6" fmla="*/ 252686 h 3467312"/>
              <a:gd name="connsiteX7" fmla="*/ 0 w 2880878"/>
              <a:gd name="connsiteY7" fmla="*/ 247099 h 3467312"/>
              <a:gd name="connsiteX8" fmla="*/ 872066 w 2880878"/>
              <a:gd name="connsiteY8" fmla="*/ 1351 h 34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80878" h="3467312">
                <a:moveTo>
                  <a:pt x="872066" y="1351"/>
                </a:moveTo>
                <a:cubicBezTo>
                  <a:pt x="1526185" y="-23123"/>
                  <a:pt x="2173638" y="285655"/>
                  <a:pt x="2558359" y="865760"/>
                </a:cubicBezTo>
                <a:cubicBezTo>
                  <a:pt x="3082979" y="1656813"/>
                  <a:pt x="2952739" y="2701630"/>
                  <a:pt x="2275611" y="3340981"/>
                </a:cubicBezTo>
                <a:lnTo>
                  <a:pt x="2133635" y="3462641"/>
                </a:lnTo>
                <a:lnTo>
                  <a:pt x="2136730" y="3467312"/>
                </a:lnTo>
                <a:lnTo>
                  <a:pt x="3130" y="3467312"/>
                </a:lnTo>
                <a:lnTo>
                  <a:pt x="3130" y="252686"/>
                </a:lnTo>
                <a:lnTo>
                  <a:pt x="0" y="247099"/>
                </a:lnTo>
                <a:cubicBezTo>
                  <a:pt x="276034" y="92453"/>
                  <a:pt x="574739" y="12475"/>
                  <a:pt x="872066" y="1351"/>
                </a:cubicBezTo>
                <a:close/>
              </a:path>
            </a:pathLst>
          </a:custGeom>
          <a:ln>
            <a:noFill/>
          </a:ln>
          <a:effectLst>
            <a:outerShdw blurRad="50800" dist="38100" algn="l" rotWithShape="0">
              <a:prstClr val="black">
                <a:alpha val="40000"/>
              </a:prstClr>
            </a:outerShdw>
          </a:effectLst>
        </p:spPr>
        <p:txBody>
          <a:bodyPr wrap="square" bIns="1440000" anchor="ctr">
            <a:noAutofit/>
          </a:bodyPr>
          <a:lstStyle>
            <a:lvl1pPr marL="0" indent="0" algn="ctr">
              <a:buNone/>
              <a:defRPr sz="1600">
                <a:solidFill>
                  <a:schemeClr val="tx1"/>
                </a:solidFill>
              </a:defRPr>
            </a:lvl1pPr>
          </a:lstStyle>
          <a:p>
            <a:endParaRPr lang="fr-FR" dirty="0"/>
          </a:p>
        </p:txBody>
      </p:sp>
      <p:sp>
        <p:nvSpPr>
          <p:cNvPr id="75" name="Arc 74">
            <a:extLst>
              <a:ext uri="{FF2B5EF4-FFF2-40B4-BE49-F238E27FC236}">
                <a16:creationId xmlns:a16="http://schemas.microsoft.com/office/drawing/2014/main" id="{97F3B40C-EB70-4694-9F31-EFD3C1B1C785}"/>
              </a:ext>
            </a:extLst>
          </p:cNvPr>
          <p:cNvSpPr/>
          <p:nvPr userDrawn="1"/>
        </p:nvSpPr>
        <p:spPr>
          <a:xfrm>
            <a:off x="-1135851" y="6232597"/>
            <a:ext cx="4217817" cy="4217817"/>
          </a:xfrm>
          <a:prstGeom prst="arc">
            <a:avLst>
              <a:gd name="adj1" fmla="val 15278029"/>
              <a:gd name="adj2" fmla="val 1793800"/>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8" name="Espace réservé du texte 77">
            <a:extLst>
              <a:ext uri="{FF2B5EF4-FFF2-40B4-BE49-F238E27FC236}">
                <a16:creationId xmlns:a16="http://schemas.microsoft.com/office/drawing/2014/main" id="{F6C8A281-F19D-4FFA-84D9-54F8E50ADFF2}"/>
              </a:ext>
            </a:extLst>
          </p:cNvPr>
          <p:cNvSpPr>
            <a:spLocks noGrp="1"/>
          </p:cNvSpPr>
          <p:nvPr>
            <p:ph type="body" sz="quarter" idx="18"/>
          </p:nvPr>
        </p:nvSpPr>
        <p:spPr>
          <a:xfrm>
            <a:off x="296863" y="2194687"/>
            <a:ext cx="2880000" cy="4037909"/>
          </a:xfrm>
        </p:spPr>
        <p:txBody>
          <a:bodyPr>
            <a:normAutofit/>
          </a:bodyPr>
          <a:lstStyle>
            <a:lvl1pPr marL="0" indent="0">
              <a:spcBef>
                <a:spcPts val="0"/>
              </a:spcBef>
              <a:spcAft>
                <a:spcPts val="1800"/>
              </a:spcAft>
              <a:buNone/>
              <a:defRPr sz="1800" b="1" cap="all" baseline="0">
                <a:solidFill>
                  <a:schemeClr val="accent1"/>
                </a:solidFill>
                <a:latin typeface="+mj-lt"/>
              </a:defRPr>
            </a:lvl1pPr>
            <a:lvl2pPr marL="0" indent="0">
              <a:spcBef>
                <a:spcPts val="0"/>
              </a:spcBef>
              <a:spcAft>
                <a:spcPts val="1800"/>
              </a:spcAft>
              <a:buClr>
                <a:schemeClr val="accent1"/>
              </a:buClr>
              <a:buSzPct val="120000"/>
              <a:buFont typeface="+mj-lt"/>
              <a:buNone/>
              <a:defRPr sz="1300">
                <a:solidFill>
                  <a:schemeClr val="tx2"/>
                </a:solidFill>
              </a:defRPr>
            </a:lvl2pPr>
            <a:lvl3pPr marL="0" indent="0">
              <a:spcBef>
                <a:spcPts val="0"/>
              </a:spcBef>
              <a:spcAft>
                <a:spcPts val="1800"/>
              </a:spcAft>
              <a:buNone/>
              <a:defRPr sz="1300">
                <a:solidFill>
                  <a:schemeClr val="tx2">
                    <a:lumMod val="60000"/>
                    <a:lumOff val="40000"/>
                  </a:schemeClr>
                </a:solidFill>
              </a:defRPr>
            </a:lvl3pPr>
            <a:lvl4pPr marL="1371600" indent="0">
              <a:buNone/>
              <a:defRPr/>
            </a:lvl4pPr>
            <a:lvl5pPr marL="1828800" indent="0">
              <a:buNone/>
              <a:defRPr/>
            </a:lvl5pPr>
          </a:lstStyle>
          <a:p>
            <a:pPr lvl="0"/>
            <a:r>
              <a:rPr lang="fr-FR" dirty="0"/>
              <a:t>Modifier les styles du texte du masque</a:t>
            </a:r>
          </a:p>
          <a:p>
            <a:pPr lvl="1"/>
            <a:r>
              <a:rPr lang="fr-FR" dirty="0"/>
              <a:t>Deuxième niveau</a:t>
            </a:r>
          </a:p>
          <a:p>
            <a:pPr lvl="2"/>
            <a:r>
              <a:rPr lang="fr-FR" dirty="0"/>
              <a:t>Troisième niveau</a:t>
            </a:r>
          </a:p>
        </p:txBody>
      </p:sp>
      <p:sp>
        <p:nvSpPr>
          <p:cNvPr id="79" name="Espace réservé du texte 77">
            <a:extLst>
              <a:ext uri="{FF2B5EF4-FFF2-40B4-BE49-F238E27FC236}">
                <a16:creationId xmlns:a16="http://schemas.microsoft.com/office/drawing/2014/main" id="{FB9917CD-777D-45A0-A31A-F3B66811617C}"/>
              </a:ext>
            </a:extLst>
          </p:cNvPr>
          <p:cNvSpPr>
            <a:spLocks noGrp="1"/>
          </p:cNvSpPr>
          <p:nvPr>
            <p:ph type="body" sz="quarter" idx="19"/>
          </p:nvPr>
        </p:nvSpPr>
        <p:spPr>
          <a:xfrm>
            <a:off x="3681137" y="5056106"/>
            <a:ext cx="2880000" cy="4361028"/>
          </a:xfrm>
        </p:spPr>
        <p:txBody>
          <a:bodyPr>
            <a:normAutofit/>
          </a:bodyPr>
          <a:lstStyle>
            <a:lvl1pPr marL="0" indent="0">
              <a:spcBef>
                <a:spcPts val="0"/>
              </a:spcBef>
              <a:spcAft>
                <a:spcPts val="1800"/>
              </a:spcAft>
              <a:buNone/>
              <a:defRPr sz="1800" b="1" cap="all" baseline="0">
                <a:solidFill>
                  <a:schemeClr val="accent1"/>
                </a:solidFill>
                <a:latin typeface="+mj-lt"/>
              </a:defRPr>
            </a:lvl1pPr>
            <a:lvl2pPr marL="0" indent="0">
              <a:spcBef>
                <a:spcPts val="0"/>
              </a:spcBef>
              <a:spcAft>
                <a:spcPts val="1800"/>
              </a:spcAft>
              <a:buClr>
                <a:schemeClr val="accent1"/>
              </a:buClr>
              <a:buSzPct val="120000"/>
              <a:buFont typeface="+mj-lt"/>
              <a:buNone/>
              <a:defRPr sz="1300">
                <a:solidFill>
                  <a:schemeClr val="tx2"/>
                </a:solidFill>
              </a:defRPr>
            </a:lvl2pPr>
            <a:lvl3pPr marL="0" indent="0">
              <a:spcBef>
                <a:spcPts val="0"/>
              </a:spcBef>
              <a:spcAft>
                <a:spcPts val="1800"/>
              </a:spcAft>
              <a:buNone/>
              <a:defRPr sz="1300">
                <a:solidFill>
                  <a:schemeClr val="tx2">
                    <a:lumMod val="60000"/>
                    <a:lumOff val="40000"/>
                  </a:schemeClr>
                </a:solidFill>
              </a:defRPr>
            </a:lvl3pPr>
            <a:lvl4pPr marL="1371600" indent="0">
              <a:buNone/>
              <a:defRPr/>
            </a:lvl4pPr>
            <a:lvl5pPr marL="1828800" indent="0">
              <a:buNone/>
              <a:defRPr/>
            </a:lvl5pPr>
          </a:lstStyle>
          <a:p>
            <a:pPr lvl="0"/>
            <a:r>
              <a:rPr lang="fr-FR" dirty="0"/>
              <a:t>Modifier les styles du texte du masque</a:t>
            </a:r>
          </a:p>
          <a:p>
            <a:pPr lvl="1"/>
            <a:r>
              <a:rPr lang="fr-FR" dirty="0"/>
              <a:t>Deuxième niveau</a:t>
            </a:r>
          </a:p>
          <a:p>
            <a:pPr lvl="2"/>
            <a:r>
              <a:rPr lang="fr-FR" dirty="0"/>
              <a:t>Troisième niveau</a:t>
            </a:r>
          </a:p>
        </p:txBody>
      </p:sp>
      <p:cxnSp>
        <p:nvCxnSpPr>
          <p:cNvPr id="44" name="Connecteur droit 43">
            <a:extLst>
              <a:ext uri="{FF2B5EF4-FFF2-40B4-BE49-F238E27FC236}">
                <a16:creationId xmlns:a16="http://schemas.microsoft.com/office/drawing/2014/main" id="{57B229E1-E293-4FFF-8773-22132E85A93C}"/>
              </a:ext>
            </a:extLst>
          </p:cNvPr>
          <p:cNvCxnSpPr>
            <a:cxnSpLocks/>
          </p:cNvCxnSpPr>
          <p:nvPr userDrawn="1"/>
        </p:nvCxnSpPr>
        <p:spPr>
          <a:xfrm flipH="1">
            <a:off x="404814" y="1223300"/>
            <a:ext cx="668206"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45" name="Espace réservé pour une image  4">
            <a:extLst>
              <a:ext uri="{FF2B5EF4-FFF2-40B4-BE49-F238E27FC236}">
                <a16:creationId xmlns:a16="http://schemas.microsoft.com/office/drawing/2014/main" id="{3D800238-8D29-4D33-B60A-D3DF89678FD5}"/>
              </a:ext>
            </a:extLst>
          </p:cNvPr>
          <p:cNvSpPr>
            <a:spLocks noGrp="1" noChangeAspect="1"/>
          </p:cNvSpPr>
          <p:nvPr>
            <p:ph type="pic" sz="quarter" idx="26" hasCustomPrompt="1"/>
          </p:nvPr>
        </p:nvSpPr>
        <p:spPr>
          <a:xfrm>
            <a:off x="3428119" y="9417134"/>
            <a:ext cx="1433995" cy="483216"/>
          </a:xfrm>
        </p:spPr>
        <p:txBody>
          <a:bodyPr lIns="0" rIns="0" anchor="ctr">
            <a:noAutofit/>
          </a:bodyPr>
          <a:lstStyle>
            <a:lvl1pPr marL="0" indent="0">
              <a:buNone/>
              <a:defRPr sz="1200">
                <a:solidFill>
                  <a:schemeClr val="tx1"/>
                </a:solidFill>
              </a:defRPr>
            </a:lvl1pPr>
          </a:lstStyle>
          <a:p>
            <a:r>
              <a:rPr lang="fr-FR" dirty="0"/>
              <a:t>Logo</a:t>
            </a:r>
          </a:p>
        </p:txBody>
      </p:sp>
      <p:pic>
        <p:nvPicPr>
          <p:cNvPr id="46" name="Image 4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83653" y="9549740"/>
            <a:ext cx="1332000" cy="211067"/>
          </a:xfrm>
          <a:prstGeom prst="rect">
            <a:avLst/>
          </a:prstGeom>
        </p:spPr>
      </p:pic>
    </p:spTree>
    <p:extLst>
      <p:ext uri="{BB962C8B-B14F-4D97-AF65-F5344CB8AC3E}">
        <p14:creationId xmlns:p14="http://schemas.microsoft.com/office/powerpoint/2010/main" val="2465656357"/>
      </p:ext>
    </p:extLst>
  </p:cSld>
  <p:clrMapOvr>
    <a:masterClrMapping/>
  </p:clrMapOvr>
  <p:extLst>
    <p:ext uri="{DCECCB84-F9BA-43D5-87BE-67443E8EF086}">
      <p15:sldGuideLst xmlns:p15="http://schemas.microsoft.com/office/powerpoint/2012/main">
        <p15:guide id="1" orient="horz" pos="3120">
          <p15:clr>
            <a:srgbClr val="FBAE40"/>
          </p15:clr>
        </p15:guide>
        <p15:guide id="2" pos="2160">
          <p15:clr>
            <a:srgbClr val="FBAE40"/>
          </p15:clr>
        </p15:guide>
        <p15:guide id="3" pos="187">
          <p15:clr>
            <a:srgbClr val="FBAE40"/>
          </p15:clr>
        </p15:guide>
        <p15:guide id="4" pos="4133">
          <p15:clr>
            <a:srgbClr val="FBAE40"/>
          </p15:clr>
        </p15:guide>
        <p15:guide id="5" pos="255">
          <p15:clr>
            <a:srgbClr val="FBAE40"/>
          </p15:clr>
        </p15:guide>
        <p15:guide id="6" pos="4065">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ack">
    <p:spTree>
      <p:nvGrpSpPr>
        <p:cNvPr id="1" name=""/>
        <p:cNvGrpSpPr/>
        <p:nvPr/>
      </p:nvGrpSpPr>
      <p:grpSpPr>
        <a:xfrm>
          <a:off x="0" y="0"/>
          <a:ext cx="0" cy="0"/>
          <a:chOff x="0" y="0"/>
          <a:chExt cx="0" cy="0"/>
        </a:xfrm>
      </p:grpSpPr>
      <p:sp>
        <p:nvSpPr>
          <p:cNvPr id="44" name="ZoneTexte 43">
            <a:extLst>
              <a:ext uri="{FF2B5EF4-FFF2-40B4-BE49-F238E27FC236}">
                <a16:creationId xmlns:a16="http://schemas.microsoft.com/office/drawing/2014/main" id="{71412087-3AB0-4461-A800-1B0A6D1540DD}"/>
              </a:ext>
            </a:extLst>
          </p:cNvPr>
          <p:cNvSpPr txBox="1"/>
          <p:nvPr userDrawn="1"/>
        </p:nvSpPr>
        <p:spPr>
          <a:xfrm>
            <a:off x="344793" y="389037"/>
            <a:ext cx="4114800" cy="954107"/>
          </a:xfrm>
          <a:prstGeom prst="rect">
            <a:avLst/>
          </a:prstGeom>
          <a:noFill/>
        </p:spPr>
        <p:txBody>
          <a:bodyPr wrap="square" rtlCol="0">
            <a:spAutoFit/>
          </a:bodyPr>
          <a:lstStyle/>
          <a:p>
            <a:r>
              <a:rPr lang="fr-FR" sz="2800" b="1" cap="all" dirty="0">
                <a:solidFill>
                  <a:schemeClr val="bg1"/>
                </a:solidFill>
                <a:latin typeface="Trebuchet MS" panose="020B0603020202020204" pitchFamily="34" charset="0"/>
              </a:rPr>
              <a:t>36 heures dans la vie d’une startup</a:t>
            </a:r>
          </a:p>
        </p:txBody>
      </p:sp>
      <p:sp>
        <p:nvSpPr>
          <p:cNvPr id="59" name="Rectangle 58">
            <a:extLst>
              <a:ext uri="{FF2B5EF4-FFF2-40B4-BE49-F238E27FC236}">
                <a16:creationId xmlns:a16="http://schemas.microsoft.com/office/drawing/2014/main" id="{D41ECFF7-746C-405E-9439-2AF82ECFEA8F}"/>
              </a:ext>
            </a:extLst>
          </p:cNvPr>
          <p:cNvSpPr/>
          <p:nvPr userDrawn="1"/>
        </p:nvSpPr>
        <p:spPr>
          <a:xfrm>
            <a:off x="0" y="6650491"/>
            <a:ext cx="6858000" cy="3255509"/>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1" name="Arc 60">
            <a:extLst>
              <a:ext uri="{FF2B5EF4-FFF2-40B4-BE49-F238E27FC236}">
                <a16:creationId xmlns:a16="http://schemas.microsoft.com/office/drawing/2014/main" id="{DE512640-0F56-4ADA-84E2-7B4AEE9CFF43}"/>
              </a:ext>
            </a:extLst>
          </p:cNvPr>
          <p:cNvSpPr/>
          <p:nvPr userDrawn="1"/>
        </p:nvSpPr>
        <p:spPr>
          <a:xfrm>
            <a:off x="-1564114" y="5139162"/>
            <a:ext cx="5331312" cy="5331312"/>
          </a:xfrm>
          <a:prstGeom prst="arc">
            <a:avLst>
              <a:gd name="adj1" fmla="val 15322999"/>
              <a:gd name="adj2" fmla="val 19708520"/>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2" name="Arc 61">
            <a:extLst>
              <a:ext uri="{FF2B5EF4-FFF2-40B4-BE49-F238E27FC236}">
                <a16:creationId xmlns:a16="http://schemas.microsoft.com/office/drawing/2014/main" id="{C3E0DF91-625B-4D54-9A4A-F2117B0B10E8}"/>
              </a:ext>
            </a:extLst>
          </p:cNvPr>
          <p:cNvSpPr/>
          <p:nvPr userDrawn="1"/>
        </p:nvSpPr>
        <p:spPr>
          <a:xfrm>
            <a:off x="-1564114" y="5139162"/>
            <a:ext cx="5331312" cy="5331312"/>
          </a:xfrm>
          <a:prstGeom prst="arc">
            <a:avLst>
              <a:gd name="adj1" fmla="val 20500132"/>
              <a:gd name="adj2" fmla="val 2256244"/>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5" name="ZoneTexte 64">
            <a:extLst>
              <a:ext uri="{FF2B5EF4-FFF2-40B4-BE49-F238E27FC236}">
                <a16:creationId xmlns:a16="http://schemas.microsoft.com/office/drawing/2014/main" id="{51DCE195-1CBB-40BE-8879-0055886F89CB}"/>
              </a:ext>
            </a:extLst>
          </p:cNvPr>
          <p:cNvSpPr txBox="1"/>
          <p:nvPr/>
        </p:nvSpPr>
        <p:spPr>
          <a:xfrm>
            <a:off x="3932849" y="6845131"/>
            <a:ext cx="2772752" cy="369332"/>
          </a:xfrm>
          <a:prstGeom prst="rect">
            <a:avLst/>
          </a:prstGeom>
          <a:noFill/>
        </p:spPr>
        <p:txBody>
          <a:bodyPr wrap="square" rtlCol="0">
            <a:spAutoFit/>
          </a:bodyPr>
          <a:lstStyle/>
          <a:p>
            <a:r>
              <a:rPr lang="fr-FR" b="1" cap="all" dirty="0">
                <a:solidFill>
                  <a:schemeClr val="bg1"/>
                </a:solidFill>
                <a:latin typeface="Trebuchet MS" panose="020B0603020202020204" pitchFamily="34" charset="0"/>
              </a:rPr>
              <a:t>Pour en savoir plus</a:t>
            </a:r>
          </a:p>
        </p:txBody>
      </p:sp>
      <p:sp>
        <p:nvSpPr>
          <p:cNvPr id="94" name="Espace réservé du texte 77">
            <a:extLst>
              <a:ext uri="{FF2B5EF4-FFF2-40B4-BE49-F238E27FC236}">
                <a16:creationId xmlns:a16="http://schemas.microsoft.com/office/drawing/2014/main" id="{C6D2CD1C-7D90-4B2C-AAAD-B5C2854414AD}"/>
              </a:ext>
            </a:extLst>
          </p:cNvPr>
          <p:cNvSpPr>
            <a:spLocks noGrp="1"/>
          </p:cNvSpPr>
          <p:nvPr userDrawn="1">
            <p:ph type="body" sz="quarter" idx="20"/>
          </p:nvPr>
        </p:nvSpPr>
        <p:spPr>
          <a:xfrm>
            <a:off x="296863" y="446519"/>
            <a:ext cx="2880000" cy="4506481"/>
          </a:xfrm>
        </p:spPr>
        <p:txBody>
          <a:bodyPr>
            <a:normAutofit/>
          </a:bodyPr>
          <a:lstStyle>
            <a:lvl1pPr marL="0" indent="0">
              <a:spcBef>
                <a:spcPts val="0"/>
              </a:spcBef>
              <a:spcAft>
                <a:spcPts val="1800"/>
              </a:spcAft>
              <a:buNone/>
              <a:defRPr sz="1800" b="1" cap="all" baseline="0">
                <a:solidFill>
                  <a:schemeClr val="accent1"/>
                </a:solidFill>
                <a:latin typeface="+mj-lt"/>
              </a:defRPr>
            </a:lvl1pPr>
            <a:lvl2pPr marL="0" indent="0">
              <a:spcBef>
                <a:spcPts val="0"/>
              </a:spcBef>
              <a:spcAft>
                <a:spcPts val="1800"/>
              </a:spcAft>
              <a:buClr>
                <a:schemeClr val="accent1"/>
              </a:buClr>
              <a:buSzPct val="120000"/>
              <a:buFont typeface="+mj-lt"/>
              <a:buNone/>
              <a:defRPr sz="1300">
                <a:solidFill>
                  <a:schemeClr val="tx2"/>
                </a:solidFill>
              </a:defRPr>
            </a:lvl2pPr>
            <a:lvl3pPr marL="0" indent="0">
              <a:spcBef>
                <a:spcPts val="0"/>
              </a:spcBef>
              <a:spcAft>
                <a:spcPts val="1800"/>
              </a:spcAft>
              <a:buNone/>
              <a:defRPr sz="1300">
                <a:solidFill>
                  <a:schemeClr val="tx2">
                    <a:lumMod val="60000"/>
                    <a:lumOff val="40000"/>
                  </a:schemeClr>
                </a:solidFill>
              </a:defRPr>
            </a:lvl3pPr>
            <a:lvl4pPr marL="1371600" indent="0">
              <a:buNone/>
              <a:defRPr/>
            </a:lvl4pPr>
            <a:lvl5pPr marL="1828800" indent="0">
              <a:buNone/>
              <a:defRPr/>
            </a:lvl5pPr>
          </a:lstStyle>
          <a:p>
            <a:pPr lvl="0"/>
            <a:r>
              <a:rPr lang="fr-FR" dirty="0"/>
              <a:t>Modifier les styles du texte du masque</a:t>
            </a:r>
          </a:p>
          <a:p>
            <a:pPr lvl="1"/>
            <a:r>
              <a:rPr lang="fr-FR" dirty="0"/>
              <a:t>Deuxième niveau</a:t>
            </a:r>
          </a:p>
          <a:p>
            <a:pPr lvl="2"/>
            <a:r>
              <a:rPr lang="fr-FR" dirty="0"/>
              <a:t>Troisième niveau</a:t>
            </a:r>
          </a:p>
        </p:txBody>
      </p:sp>
      <p:sp>
        <p:nvSpPr>
          <p:cNvPr id="95" name="Espace réservé du texte 77">
            <a:extLst>
              <a:ext uri="{FF2B5EF4-FFF2-40B4-BE49-F238E27FC236}">
                <a16:creationId xmlns:a16="http://schemas.microsoft.com/office/drawing/2014/main" id="{BF71F432-0C76-4011-8DD3-36CAE954C01B}"/>
              </a:ext>
            </a:extLst>
          </p:cNvPr>
          <p:cNvSpPr>
            <a:spLocks noGrp="1"/>
          </p:cNvSpPr>
          <p:nvPr userDrawn="1">
            <p:ph type="body" sz="quarter" idx="21"/>
          </p:nvPr>
        </p:nvSpPr>
        <p:spPr>
          <a:xfrm>
            <a:off x="3677597" y="446519"/>
            <a:ext cx="2880000" cy="6028156"/>
          </a:xfrm>
        </p:spPr>
        <p:txBody>
          <a:bodyPr>
            <a:normAutofit/>
          </a:bodyPr>
          <a:lstStyle>
            <a:lvl1pPr marL="0" indent="0">
              <a:spcBef>
                <a:spcPts val="0"/>
              </a:spcBef>
              <a:spcAft>
                <a:spcPts val="1800"/>
              </a:spcAft>
              <a:buNone/>
              <a:defRPr sz="1800" b="1" cap="all" baseline="0">
                <a:solidFill>
                  <a:schemeClr val="accent1"/>
                </a:solidFill>
                <a:latin typeface="+mj-lt"/>
              </a:defRPr>
            </a:lvl1pPr>
            <a:lvl2pPr marL="0" indent="0">
              <a:spcBef>
                <a:spcPts val="0"/>
              </a:spcBef>
              <a:spcAft>
                <a:spcPts val="1800"/>
              </a:spcAft>
              <a:buClr>
                <a:schemeClr val="accent1"/>
              </a:buClr>
              <a:buSzPct val="120000"/>
              <a:buFont typeface="+mj-lt"/>
              <a:buNone/>
              <a:defRPr sz="1300">
                <a:solidFill>
                  <a:schemeClr val="tx2"/>
                </a:solidFill>
              </a:defRPr>
            </a:lvl2pPr>
            <a:lvl3pPr marL="0" indent="0">
              <a:spcBef>
                <a:spcPts val="0"/>
              </a:spcBef>
              <a:spcAft>
                <a:spcPts val="1800"/>
              </a:spcAft>
              <a:buNone/>
              <a:defRPr sz="1300">
                <a:solidFill>
                  <a:schemeClr val="tx2">
                    <a:lumMod val="60000"/>
                    <a:lumOff val="40000"/>
                  </a:schemeClr>
                </a:solidFill>
              </a:defRPr>
            </a:lvl3pPr>
            <a:lvl4pPr marL="1371600" indent="0">
              <a:buNone/>
              <a:defRPr/>
            </a:lvl4pPr>
            <a:lvl5pPr marL="1828800" indent="0">
              <a:buNone/>
              <a:defRPr/>
            </a:lvl5pPr>
          </a:lstStyle>
          <a:p>
            <a:pPr lvl="0"/>
            <a:r>
              <a:rPr lang="fr-FR" dirty="0"/>
              <a:t>Modifier les styles du texte du masque</a:t>
            </a:r>
          </a:p>
          <a:p>
            <a:pPr lvl="1"/>
            <a:r>
              <a:rPr lang="fr-FR" dirty="0"/>
              <a:t>Deuxième niveau</a:t>
            </a:r>
          </a:p>
          <a:p>
            <a:pPr lvl="2"/>
            <a:r>
              <a:rPr lang="fr-FR" dirty="0"/>
              <a:t>Troisième niveau</a:t>
            </a:r>
          </a:p>
        </p:txBody>
      </p:sp>
      <p:sp>
        <p:nvSpPr>
          <p:cNvPr id="97" name="Espace réservé pour une image  96">
            <a:extLst>
              <a:ext uri="{FF2B5EF4-FFF2-40B4-BE49-F238E27FC236}">
                <a16:creationId xmlns:a16="http://schemas.microsoft.com/office/drawing/2014/main" id="{68626897-67E2-40AA-BA0B-A70ED57D1B64}"/>
              </a:ext>
            </a:extLst>
          </p:cNvPr>
          <p:cNvSpPr>
            <a:spLocks noGrp="1"/>
          </p:cNvSpPr>
          <p:nvPr userDrawn="1">
            <p:ph type="pic" sz="quarter" idx="22"/>
          </p:nvPr>
        </p:nvSpPr>
        <p:spPr>
          <a:xfrm>
            <a:off x="-2510" y="5321538"/>
            <a:ext cx="3585927" cy="4584463"/>
          </a:xfrm>
          <a:custGeom>
            <a:avLst/>
            <a:gdLst>
              <a:gd name="connsiteX0" fmla="*/ 1152655 w 3585927"/>
              <a:gd name="connsiteY0" fmla="*/ 525 h 4584463"/>
              <a:gd name="connsiteX1" fmla="*/ 3268455 w 3585927"/>
              <a:gd name="connsiteY1" fmla="*/ 1268609 h 4584463"/>
              <a:gd name="connsiteX2" fmla="*/ 2625981 w 3585927"/>
              <a:gd name="connsiteY2" fmla="*/ 4443196 h 4584463"/>
              <a:gd name="connsiteX3" fmla="*/ 2428883 w 3585927"/>
              <a:gd name="connsiteY3" fmla="*/ 4581021 h 4584463"/>
              <a:gd name="connsiteX4" fmla="*/ 2430816 w 3585927"/>
              <a:gd name="connsiteY4" fmla="*/ 4584463 h 4584463"/>
              <a:gd name="connsiteX5" fmla="*/ 2511 w 3585927"/>
              <a:gd name="connsiteY5" fmla="*/ 4584463 h 4584463"/>
              <a:gd name="connsiteX6" fmla="*/ 2511 w 3585927"/>
              <a:gd name="connsiteY6" fmla="*/ 264212 h 4584463"/>
              <a:gd name="connsiteX7" fmla="*/ 0 w 3585927"/>
              <a:gd name="connsiteY7" fmla="*/ 259152 h 4584463"/>
              <a:gd name="connsiteX8" fmla="*/ 1152655 w 3585927"/>
              <a:gd name="connsiteY8" fmla="*/ 525 h 4584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85927" h="4584463">
                <a:moveTo>
                  <a:pt x="1152655" y="525"/>
                </a:moveTo>
                <a:cubicBezTo>
                  <a:pt x="2005554" y="18092"/>
                  <a:pt x="2823843" y="475694"/>
                  <a:pt x="3268455" y="1268609"/>
                </a:cubicBezTo>
                <a:cubicBezTo>
                  <a:pt x="3874746" y="2349858"/>
                  <a:pt x="3586626" y="3698736"/>
                  <a:pt x="2625981" y="4443196"/>
                </a:cubicBezTo>
                <a:lnTo>
                  <a:pt x="2428883" y="4581021"/>
                </a:lnTo>
                <a:lnTo>
                  <a:pt x="2430816" y="4584463"/>
                </a:lnTo>
                <a:lnTo>
                  <a:pt x="2511" y="4584463"/>
                </a:lnTo>
                <a:lnTo>
                  <a:pt x="2511" y="264212"/>
                </a:lnTo>
                <a:lnTo>
                  <a:pt x="0" y="259152"/>
                </a:lnTo>
                <a:cubicBezTo>
                  <a:pt x="370141" y="75470"/>
                  <a:pt x="764973" y="-7461"/>
                  <a:pt x="1152655" y="525"/>
                </a:cubicBezTo>
                <a:close/>
              </a:path>
            </a:pathLst>
          </a:custGeom>
          <a:ln>
            <a:noFill/>
          </a:ln>
          <a:effectLst>
            <a:outerShdw blurRad="50800" dist="38100" algn="l" rotWithShape="0">
              <a:prstClr val="black">
                <a:alpha val="40000"/>
              </a:prstClr>
            </a:outerShdw>
          </a:effectLst>
        </p:spPr>
        <p:txBody>
          <a:bodyPr wrap="square" tIns="504000" bIns="46800">
            <a:noAutofit/>
          </a:bodyPr>
          <a:lstStyle>
            <a:lvl1pPr marL="0" indent="0" algn="ctr">
              <a:buNone/>
              <a:defRPr sz="1600"/>
            </a:lvl1pPr>
          </a:lstStyle>
          <a:p>
            <a:endParaRPr lang="fr-FR"/>
          </a:p>
        </p:txBody>
      </p:sp>
      <p:grpSp>
        <p:nvGrpSpPr>
          <p:cNvPr id="98" name="Groupe 56">
            <a:extLst>
              <a:ext uri="{FF2B5EF4-FFF2-40B4-BE49-F238E27FC236}">
                <a16:creationId xmlns:a16="http://schemas.microsoft.com/office/drawing/2014/main" id="{E0456361-62AB-4EF9-A66F-A2336D5C7226}"/>
              </a:ext>
            </a:extLst>
          </p:cNvPr>
          <p:cNvGrpSpPr>
            <a:grpSpLocks noChangeAspect="1"/>
          </p:cNvGrpSpPr>
          <p:nvPr userDrawn="1"/>
        </p:nvGrpSpPr>
        <p:grpSpPr>
          <a:xfrm>
            <a:off x="5142147" y="9593112"/>
            <a:ext cx="1311041" cy="211032"/>
            <a:chOff x="721663" y="6029980"/>
            <a:chExt cx="2055017" cy="330786"/>
          </a:xfrm>
          <a:solidFill>
            <a:schemeClr val="bg1"/>
          </a:solidFill>
        </p:grpSpPr>
        <p:sp>
          <p:nvSpPr>
            <p:cNvPr id="99" name="Freeform 6">
              <a:extLst>
                <a:ext uri="{FF2B5EF4-FFF2-40B4-BE49-F238E27FC236}">
                  <a16:creationId xmlns:a16="http://schemas.microsoft.com/office/drawing/2014/main" id="{12E1EEA8-0D63-4D24-B1EE-4AEB52A797E4}"/>
                </a:ext>
              </a:extLst>
            </p:cNvPr>
            <p:cNvSpPr>
              <a:spLocks/>
            </p:cNvSpPr>
            <p:nvPr/>
          </p:nvSpPr>
          <p:spPr bwMode="auto">
            <a:xfrm>
              <a:off x="1612171" y="6264324"/>
              <a:ext cx="123481" cy="94639"/>
            </a:xfrm>
            <a:custGeom>
              <a:avLst/>
              <a:gdLst>
                <a:gd name="T0" fmla="*/ 0 w 103"/>
                <a:gd name="T1" fmla="*/ 44 h 44"/>
                <a:gd name="T2" fmla="*/ 39 w 58"/>
                <a:gd name="T3" fmla="*/ 0 h 44"/>
                <a:gd name="T4" fmla="*/ 56 w 58"/>
                <a:gd name="T5" fmla="*/ 3 h 44"/>
                <a:gd name="T6" fmla="*/ 57 w 58"/>
                <a:gd name="T7" fmla="*/ 9 h 44"/>
                <a:gd name="T8" fmla="*/ 39 w 58"/>
                <a:gd name="T9" fmla="*/ 3 h 44"/>
                <a:gd name="T10" fmla="*/ 0 w 103"/>
                <a:gd name="T11" fmla="*/ 41 h 44"/>
                <a:gd name="T12" fmla="*/ 57 w 58"/>
                <a:gd name="T13" fmla="*/ 35 h 44"/>
                <a:gd name="T14" fmla="*/ 58 w 58"/>
                <a:gd name="T15" fmla="*/ 38 h 44"/>
                <a:gd name="T16" fmla="*/ 0 w 103"/>
                <a:gd name="T1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44">
                  <a:moveTo>
                    <a:pt x="40" y="44"/>
                  </a:moveTo>
                  <a:cubicBezTo>
                    <a:pt x="0" y="44"/>
                    <a:pt x="3" y="0"/>
                    <a:pt x="39" y="0"/>
                  </a:cubicBezTo>
                  <a:cubicBezTo>
                    <a:pt x="45" y="0"/>
                    <a:pt x="50" y="1"/>
                    <a:pt x="56" y="3"/>
                  </a:cubicBezTo>
                  <a:cubicBezTo>
                    <a:pt x="57" y="9"/>
                    <a:pt x="57" y="9"/>
                    <a:pt x="57" y="9"/>
                  </a:cubicBezTo>
                  <a:cubicBezTo>
                    <a:pt x="54" y="8"/>
                    <a:pt x="48" y="3"/>
                    <a:pt x="39" y="3"/>
                  </a:cubicBezTo>
                  <a:cubicBezTo>
                    <a:pt x="12" y="3"/>
                    <a:pt x="15" y="41"/>
                    <a:pt x="40" y="41"/>
                  </a:cubicBezTo>
                  <a:cubicBezTo>
                    <a:pt x="48" y="41"/>
                    <a:pt x="52" y="39"/>
                    <a:pt x="57" y="35"/>
                  </a:cubicBezTo>
                  <a:cubicBezTo>
                    <a:pt x="58" y="38"/>
                    <a:pt x="58" y="38"/>
                    <a:pt x="58" y="38"/>
                  </a:cubicBezTo>
                  <a:cubicBezTo>
                    <a:pt x="53" y="42"/>
                    <a:pt x="47" y="44"/>
                    <a:pt x="40" y="4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0" name="Freeform 7">
              <a:extLst>
                <a:ext uri="{FF2B5EF4-FFF2-40B4-BE49-F238E27FC236}">
                  <a16:creationId xmlns:a16="http://schemas.microsoft.com/office/drawing/2014/main" id="{6E05FADB-4BD6-493B-8E45-52FC66BCFB41}"/>
                </a:ext>
              </a:extLst>
            </p:cNvPr>
            <p:cNvSpPr>
              <a:spLocks/>
            </p:cNvSpPr>
            <p:nvPr/>
          </p:nvSpPr>
          <p:spPr bwMode="auto">
            <a:xfrm>
              <a:off x="1908706" y="6261620"/>
              <a:ext cx="85626" cy="99146"/>
            </a:xfrm>
            <a:custGeom>
              <a:avLst/>
              <a:gdLst>
                <a:gd name="T0" fmla="*/ 0 w 40"/>
                <a:gd name="T1" fmla="*/ 0 h 46"/>
                <a:gd name="T2" fmla="*/ 37 w 40"/>
                <a:gd name="T3" fmla="*/ 35 h 46"/>
                <a:gd name="T4" fmla="*/ 37 w 40"/>
                <a:gd name="T5" fmla="*/ 5 h 46"/>
                <a:gd name="T6" fmla="*/ 36 w 40"/>
                <a:gd name="T7" fmla="*/ 1 h 46"/>
                <a:gd name="T8" fmla="*/ 40 w 40"/>
                <a:gd name="T9" fmla="*/ 1 h 46"/>
                <a:gd name="T10" fmla="*/ 40 w 40"/>
                <a:gd name="T11" fmla="*/ 5 h 46"/>
                <a:gd name="T12" fmla="*/ 40 w 40"/>
                <a:gd name="T13" fmla="*/ 46 h 46"/>
                <a:gd name="T14" fmla="*/ 38 w 40"/>
                <a:gd name="T15" fmla="*/ 46 h 46"/>
                <a:gd name="T16" fmla="*/ 0 w 40"/>
                <a:gd name="T17" fmla="*/ 10 h 46"/>
                <a:gd name="T18" fmla="*/ 0 w 40"/>
                <a:gd name="T19"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46">
                  <a:moveTo>
                    <a:pt x="0" y="0"/>
                  </a:moveTo>
                  <a:cubicBezTo>
                    <a:pt x="37" y="35"/>
                    <a:pt x="37" y="35"/>
                    <a:pt x="37" y="35"/>
                  </a:cubicBezTo>
                  <a:cubicBezTo>
                    <a:pt x="37" y="5"/>
                    <a:pt x="37" y="5"/>
                    <a:pt x="37" y="5"/>
                  </a:cubicBezTo>
                  <a:cubicBezTo>
                    <a:pt x="37" y="3"/>
                    <a:pt x="36" y="1"/>
                    <a:pt x="36" y="1"/>
                  </a:cubicBezTo>
                  <a:cubicBezTo>
                    <a:pt x="40" y="1"/>
                    <a:pt x="40" y="1"/>
                    <a:pt x="40" y="1"/>
                  </a:cubicBezTo>
                  <a:cubicBezTo>
                    <a:pt x="40" y="1"/>
                    <a:pt x="40" y="3"/>
                    <a:pt x="40" y="5"/>
                  </a:cubicBezTo>
                  <a:cubicBezTo>
                    <a:pt x="40" y="46"/>
                    <a:pt x="40" y="46"/>
                    <a:pt x="40" y="46"/>
                  </a:cubicBezTo>
                  <a:cubicBezTo>
                    <a:pt x="38" y="46"/>
                    <a:pt x="38" y="46"/>
                    <a:pt x="38" y="46"/>
                  </a:cubicBezTo>
                  <a:cubicBezTo>
                    <a:pt x="0" y="10"/>
                    <a:pt x="0" y="10"/>
                    <a:pt x="0" y="1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1" name="Freeform 8">
              <a:extLst>
                <a:ext uri="{FF2B5EF4-FFF2-40B4-BE49-F238E27FC236}">
                  <a16:creationId xmlns:a16="http://schemas.microsoft.com/office/drawing/2014/main" id="{03911745-7142-4C7D-9CB0-3D5C402F9DE8}"/>
                </a:ext>
              </a:extLst>
            </p:cNvPr>
            <p:cNvSpPr>
              <a:spLocks/>
            </p:cNvSpPr>
            <p:nvPr/>
          </p:nvSpPr>
          <p:spPr bwMode="auto">
            <a:xfrm>
              <a:off x="2024075" y="6261620"/>
              <a:ext cx="81119" cy="99146"/>
            </a:xfrm>
            <a:custGeom>
              <a:avLst/>
              <a:gdLst>
                <a:gd name="T0" fmla="*/ 18 w 38"/>
                <a:gd name="T1" fmla="*/ 45 h 46"/>
                <a:gd name="T2" fmla="*/ 1 w 38"/>
                <a:gd name="T3" fmla="*/ 41 h 46"/>
                <a:gd name="T4" fmla="*/ 0 w 38"/>
                <a:gd name="T5" fmla="*/ 35 h 46"/>
                <a:gd name="T6" fmla="*/ 18 w 38"/>
                <a:gd name="T7" fmla="*/ 43 h 46"/>
                <a:gd name="T8" fmla="*/ 29 w 38"/>
                <a:gd name="T9" fmla="*/ 36 h 46"/>
                <a:gd name="T10" fmla="*/ 18 w 38"/>
                <a:gd name="T11" fmla="*/ 24 h 46"/>
                <a:gd name="T12" fmla="*/ 1 w 38"/>
                <a:gd name="T13" fmla="*/ 10 h 46"/>
                <a:gd name="T14" fmla="*/ 18 w 38"/>
                <a:gd name="T15" fmla="*/ 1 h 46"/>
                <a:gd name="T16" fmla="*/ 34 w 38"/>
                <a:gd name="T17" fmla="*/ 4 h 46"/>
                <a:gd name="T18" fmla="*/ 35 w 38"/>
                <a:gd name="T19" fmla="*/ 9 h 46"/>
                <a:gd name="T20" fmla="*/ 17 w 38"/>
                <a:gd name="T21" fmla="*/ 3 h 46"/>
                <a:gd name="T22" fmla="*/ 21 w 38"/>
                <a:gd name="T23" fmla="*/ 18 h 46"/>
                <a:gd name="T24" fmla="*/ 38 w 38"/>
                <a:gd name="T25" fmla="*/ 33 h 46"/>
                <a:gd name="T26" fmla="*/ 18 w 38"/>
                <a:gd name="T27" fmla="*/ 4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46">
                  <a:moveTo>
                    <a:pt x="18" y="45"/>
                  </a:moveTo>
                  <a:cubicBezTo>
                    <a:pt x="17" y="45"/>
                    <a:pt x="10" y="46"/>
                    <a:pt x="1" y="41"/>
                  </a:cubicBezTo>
                  <a:cubicBezTo>
                    <a:pt x="0" y="35"/>
                    <a:pt x="0" y="35"/>
                    <a:pt x="0" y="35"/>
                  </a:cubicBezTo>
                  <a:cubicBezTo>
                    <a:pt x="2" y="37"/>
                    <a:pt x="10" y="43"/>
                    <a:pt x="18" y="43"/>
                  </a:cubicBezTo>
                  <a:cubicBezTo>
                    <a:pt x="22" y="44"/>
                    <a:pt x="28" y="41"/>
                    <a:pt x="29" y="36"/>
                  </a:cubicBezTo>
                  <a:cubicBezTo>
                    <a:pt x="30" y="31"/>
                    <a:pt x="27" y="28"/>
                    <a:pt x="18" y="24"/>
                  </a:cubicBezTo>
                  <a:cubicBezTo>
                    <a:pt x="9" y="20"/>
                    <a:pt x="0" y="17"/>
                    <a:pt x="1" y="10"/>
                  </a:cubicBezTo>
                  <a:cubicBezTo>
                    <a:pt x="2" y="6"/>
                    <a:pt x="8" y="1"/>
                    <a:pt x="18" y="1"/>
                  </a:cubicBezTo>
                  <a:cubicBezTo>
                    <a:pt x="22" y="0"/>
                    <a:pt x="27" y="1"/>
                    <a:pt x="34" y="4"/>
                  </a:cubicBezTo>
                  <a:cubicBezTo>
                    <a:pt x="35" y="9"/>
                    <a:pt x="35" y="9"/>
                    <a:pt x="35" y="9"/>
                  </a:cubicBezTo>
                  <a:cubicBezTo>
                    <a:pt x="27" y="3"/>
                    <a:pt x="21" y="2"/>
                    <a:pt x="17" y="3"/>
                  </a:cubicBezTo>
                  <a:cubicBezTo>
                    <a:pt x="9" y="4"/>
                    <a:pt x="4" y="11"/>
                    <a:pt x="21" y="18"/>
                  </a:cubicBezTo>
                  <a:cubicBezTo>
                    <a:pt x="30" y="22"/>
                    <a:pt x="38" y="25"/>
                    <a:pt x="38" y="33"/>
                  </a:cubicBezTo>
                  <a:cubicBezTo>
                    <a:pt x="38" y="44"/>
                    <a:pt x="21" y="46"/>
                    <a:pt x="18" y="4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2" name="Freeform 9">
              <a:extLst>
                <a:ext uri="{FF2B5EF4-FFF2-40B4-BE49-F238E27FC236}">
                  <a16:creationId xmlns:a16="http://schemas.microsoft.com/office/drawing/2014/main" id="{E1ADD674-FCF7-4325-BC37-9DB43ACCFD1C}"/>
                </a:ext>
              </a:extLst>
            </p:cNvPr>
            <p:cNvSpPr>
              <a:spLocks/>
            </p:cNvSpPr>
            <p:nvPr/>
          </p:nvSpPr>
          <p:spPr bwMode="auto">
            <a:xfrm>
              <a:off x="2262926" y="6264324"/>
              <a:ext cx="67599" cy="94639"/>
            </a:xfrm>
            <a:custGeom>
              <a:avLst/>
              <a:gdLst>
                <a:gd name="T0" fmla="*/ 30 w 32"/>
                <a:gd name="T1" fmla="*/ 44 h 44"/>
                <a:gd name="T2" fmla="*/ 0 w 32"/>
                <a:gd name="T3" fmla="*/ 44 h 44"/>
                <a:gd name="T4" fmla="*/ 1 w 32"/>
                <a:gd name="T5" fmla="*/ 37 h 44"/>
                <a:gd name="T6" fmla="*/ 1 w 32"/>
                <a:gd name="T7" fmla="*/ 7 h 44"/>
                <a:gd name="T8" fmla="*/ 0 w 32"/>
                <a:gd name="T9" fmla="*/ 0 h 44"/>
                <a:gd name="T10" fmla="*/ 10 w 32"/>
                <a:gd name="T11" fmla="*/ 0 h 44"/>
                <a:gd name="T12" fmla="*/ 9 w 32"/>
                <a:gd name="T13" fmla="*/ 6 h 44"/>
                <a:gd name="T14" fmla="*/ 9 w 32"/>
                <a:gd name="T15" fmla="*/ 41 h 44"/>
                <a:gd name="T16" fmla="*/ 23 w 32"/>
                <a:gd name="T17" fmla="*/ 41 h 44"/>
                <a:gd name="T18" fmla="*/ 32 w 32"/>
                <a:gd name="T19" fmla="*/ 39 h 44"/>
                <a:gd name="T20" fmla="*/ 30 w 32"/>
                <a:gd name="T21"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44">
                  <a:moveTo>
                    <a:pt x="30" y="44"/>
                  </a:moveTo>
                  <a:cubicBezTo>
                    <a:pt x="0" y="44"/>
                    <a:pt x="0" y="44"/>
                    <a:pt x="0" y="44"/>
                  </a:cubicBezTo>
                  <a:cubicBezTo>
                    <a:pt x="1" y="41"/>
                    <a:pt x="1" y="40"/>
                    <a:pt x="1" y="37"/>
                  </a:cubicBezTo>
                  <a:cubicBezTo>
                    <a:pt x="1" y="7"/>
                    <a:pt x="1" y="7"/>
                    <a:pt x="1" y="7"/>
                  </a:cubicBezTo>
                  <a:cubicBezTo>
                    <a:pt x="1" y="5"/>
                    <a:pt x="1" y="3"/>
                    <a:pt x="0" y="0"/>
                  </a:cubicBezTo>
                  <a:cubicBezTo>
                    <a:pt x="10" y="0"/>
                    <a:pt x="10" y="0"/>
                    <a:pt x="10" y="0"/>
                  </a:cubicBezTo>
                  <a:cubicBezTo>
                    <a:pt x="9" y="3"/>
                    <a:pt x="9" y="4"/>
                    <a:pt x="9" y="6"/>
                  </a:cubicBezTo>
                  <a:cubicBezTo>
                    <a:pt x="9" y="41"/>
                    <a:pt x="9" y="41"/>
                    <a:pt x="9" y="41"/>
                  </a:cubicBezTo>
                  <a:cubicBezTo>
                    <a:pt x="23" y="41"/>
                    <a:pt x="23" y="41"/>
                    <a:pt x="23" y="41"/>
                  </a:cubicBezTo>
                  <a:cubicBezTo>
                    <a:pt x="25" y="41"/>
                    <a:pt x="27" y="41"/>
                    <a:pt x="32" y="39"/>
                  </a:cubicBezTo>
                  <a:lnTo>
                    <a:pt x="3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3" name="Freeform 10">
              <a:extLst>
                <a:ext uri="{FF2B5EF4-FFF2-40B4-BE49-F238E27FC236}">
                  <a16:creationId xmlns:a16="http://schemas.microsoft.com/office/drawing/2014/main" id="{4AF8BACF-7910-4EA0-B1A1-2DC715D58508}"/>
                </a:ext>
              </a:extLst>
            </p:cNvPr>
            <p:cNvSpPr>
              <a:spLocks/>
            </p:cNvSpPr>
            <p:nvPr/>
          </p:nvSpPr>
          <p:spPr bwMode="auto">
            <a:xfrm>
              <a:off x="2328723" y="6264324"/>
              <a:ext cx="98244" cy="94639"/>
            </a:xfrm>
            <a:custGeom>
              <a:avLst/>
              <a:gdLst>
                <a:gd name="T0" fmla="*/ 38 w 46"/>
                <a:gd name="T1" fmla="*/ 2 h 44"/>
                <a:gd name="T2" fmla="*/ 27 w 46"/>
                <a:gd name="T3" fmla="*/ 2 h 44"/>
                <a:gd name="T4" fmla="*/ 27 w 46"/>
                <a:gd name="T5" fmla="*/ 37 h 44"/>
                <a:gd name="T6" fmla="*/ 28 w 46"/>
                <a:gd name="T7" fmla="*/ 44 h 44"/>
                <a:gd name="T8" fmla="*/ 18 w 46"/>
                <a:gd name="T9" fmla="*/ 44 h 44"/>
                <a:gd name="T10" fmla="*/ 19 w 46"/>
                <a:gd name="T11" fmla="*/ 37 h 44"/>
                <a:gd name="T12" fmla="*/ 19 w 46"/>
                <a:gd name="T13" fmla="*/ 2 h 44"/>
                <a:gd name="T14" fmla="*/ 8 w 46"/>
                <a:gd name="T15" fmla="*/ 2 h 44"/>
                <a:gd name="T16" fmla="*/ 0 w 46"/>
                <a:gd name="T17" fmla="*/ 4 h 44"/>
                <a:gd name="T18" fmla="*/ 2 w 46"/>
                <a:gd name="T19" fmla="*/ 0 h 44"/>
                <a:gd name="T20" fmla="*/ 44 w 46"/>
                <a:gd name="T21" fmla="*/ 0 h 44"/>
                <a:gd name="T22" fmla="*/ 46 w 46"/>
                <a:gd name="T23" fmla="*/ 4 h 44"/>
                <a:gd name="T24" fmla="*/ 38 w 46"/>
                <a:gd name="T25" fmla="*/ 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44">
                  <a:moveTo>
                    <a:pt x="38" y="2"/>
                  </a:moveTo>
                  <a:cubicBezTo>
                    <a:pt x="27" y="2"/>
                    <a:pt x="27" y="2"/>
                    <a:pt x="27" y="2"/>
                  </a:cubicBezTo>
                  <a:cubicBezTo>
                    <a:pt x="27" y="37"/>
                    <a:pt x="27" y="37"/>
                    <a:pt x="27" y="37"/>
                  </a:cubicBezTo>
                  <a:cubicBezTo>
                    <a:pt x="27" y="40"/>
                    <a:pt x="27" y="41"/>
                    <a:pt x="28" y="44"/>
                  </a:cubicBezTo>
                  <a:cubicBezTo>
                    <a:pt x="18" y="44"/>
                    <a:pt x="18" y="44"/>
                    <a:pt x="18" y="44"/>
                  </a:cubicBezTo>
                  <a:cubicBezTo>
                    <a:pt x="19" y="41"/>
                    <a:pt x="19" y="39"/>
                    <a:pt x="19" y="37"/>
                  </a:cubicBezTo>
                  <a:cubicBezTo>
                    <a:pt x="19" y="2"/>
                    <a:pt x="19" y="2"/>
                    <a:pt x="19" y="2"/>
                  </a:cubicBezTo>
                  <a:cubicBezTo>
                    <a:pt x="8" y="2"/>
                    <a:pt x="8" y="2"/>
                    <a:pt x="8" y="2"/>
                  </a:cubicBezTo>
                  <a:cubicBezTo>
                    <a:pt x="6" y="2"/>
                    <a:pt x="5" y="2"/>
                    <a:pt x="0" y="4"/>
                  </a:cubicBezTo>
                  <a:cubicBezTo>
                    <a:pt x="2" y="0"/>
                    <a:pt x="2" y="0"/>
                    <a:pt x="2" y="0"/>
                  </a:cubicBezTo>
                  <a:cubicBezTo>
                    <a:pt x="44" y="0"/>
                    <a:pt x="44" y="0"/>
                    <a:pt x="44" y="0"/>
                  </a:cubicBezTo>
                  <a:cubicBezTo>
                    <a:pt x="46" y="4"/>
                    <a:pt x="46" y="4"/>
                    <a:pt x="46" y="4"/>
                  </a:cubicBezTo>
                  <a:cubicBezTo>
                    <a:pt x="41" y="2"/>
                    <a:pt x="40" y="2"/>
                    <a:pt x="38" y="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4" name="Freeform 11">
              <a:extLst>
                <a:ext uri="{FF2B5EF4-FFF2-40B4-BE49-F238E27FC236}">
                  <a16:creationId xmlns:a16="http://schemas.microsoft.com/office/drawing/2014/main" id="{D93A50D2-BF8A-4A30-9DCA-D19AC42B5D31}"/>
                </a:ext>
              </a:extLst>
            </p:cNvPr>
            <p:cNvSpPr>
              <a:spLocks/>
            </p:cNvSpPr>
            <p:nvPr/>
          </p:nvSpPr>
          <p:spPr bwMode="auto">
            <a:xfrm>
              <a:off x="2450401" y="6264324"/>
              <a:ext cx="20730" cy="94639"/>
            </a:xfrm>
            <a:custGeom>
              <a:avLst/>
              <a:gdLst>
                <a:gd name="T0" fmla="*/ 0 w 10"/>
                <a:gd name="T1" fmla="*/ 44 h 44"/>
                <a:gd name="T2" fmla="*/ 1 w 10"/>
                <a:gd name="T3" fmla="*/ 37 h 44"/>
                <a:gd name="T4" fmla="*/ 1 w 10"/>
                <a:gd name="T5" fmla="*/ 6 h 44"/>
                <a:gd name="T6" fmla="*/ 0 w 10"/>
                <a:gd name="T7" fmla="*/ 0 h 44"/>
                <a:gd name="T8" fmla="*/ 10 w 10"/>
                <a:gd name="T9" fmla="*/ 0 h 44"/>
                <a:gd name="T10" fmla="*/ 9 w 10"/>
                <a:gd name="T11" fmla="*/ 6 h 44"/>
                <a:gd name="T12" fmla="*/ 9 w 10"/>
                <a:gd name="T13" fmla="*/ 37 h 44"/>
                <a:gd name="T14" fmla="*/ 10 w 10"/>
                <a:gd name="T15" fmla="*/ 44 h 44"/>
                <a:gd name="T16" fmla="*/ 0 w 10"/>
                <a:gd name="T1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44">
                  <a:moveTo>
                    <a:pt x="0" y="44"/>
                  </a:moveTo>
                  <a:cubicBezTo>
                    <a:pt x="1" y="41"/>
                    <a:pt x="1" y="39"/>
                    <a:pt x="1" y="37"/>
                  </a:cubicBezTo>
                  <a:cubicBezTo>
                    <a:pt x="1" y="6"/>
                    <a:pt x="1" y="6"/>
                    <a:pt x="1" y="6"/>
                  </a:cubicBezTo>
                  <a:cubicBezTo>
                    <a:pt x="1" y="4"/>
                    <a:pt x="1" y="3"/>
                    <a:pt x="0" y="0"/>
                  </a:cubicBezTo>
                  <a:cubicBezTo>
                    <a:pt x="10" y="0"/>
                    <a:pt x="10" y="0"/>
                    <a:pt x="10" y="0"/>
                  </a:cubicBezTo>
                  <a:cubicBezTo>
                    <a:pt x="9" y="3"/>
                    <a:pt x="9" y="4"/>
                    <a:pt x="9" y="6"/>
                  </a:cubicBezTo>
                  <a:cubicBezTo>
                    <a:pt x="9" y="37"/>
                    <a:pt x="9" y="37"/>
                    <a:pt x="9" y="37"/>
                  </a:cubicBezTo>
                  <a:cubicBezTo>
                    <a:pt x="9" y="39"/>
                    <a:pt x="9" y="41"/>
                    <a:pt x="10" y="44"/>
                  </a:cubicBez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5" name="Freeform 12">
              <a:extLst>
                <a:ext uri="{FF2B5EF4-FFF2-40B4-BE49-F238E27FC236}">
                  <a16:creationId xmlns:a16="http://schemas.microsoft.com/office/drawing/2014/main" id="{BA054AC8-7007-4016-B2E5-2E4725879395}"/>
                </a:ext>
              </a:extLst>
            </p:cNvPr>
            <p:cNvSpPr>
              <a:spLocks/>
            </p:cNvSpPr>
            <p:nvPr/>
          </p:nvSpPr>
          <p:spPr bwMode="auto">
            <a:xfrm>
              <a:off x="2514395" y="6261620"/>
              <a:ext cx="91034" cy="99146"/>
            </a:xfrm>
            <a:custGeom>
              <a:avLst/>
              <a:gdLst>
                <a:gd name="T0" fmla="*/ 43 w 43"/>
                <a:gd name="T1" fmla="*/ 5 h 46"/>
                <a:gd name="T2" fmla="*/ 43 w 43"/>
                <a:gd name="T3" fmla="*/ 46 h 46"/>
                <a:gd name="T4" fmla="*/ 41 w 43"/>
                <a:gd name="T5" fmla="*/ 46 h 46"/>
                <a:gd name="T6" fmla="*/ 4 w 43"/>
                <a:gd name="T7" fmla="*/ 11 h 46"/>
                <a:gd name="T8" fmla="*/ 4 w 43"/>
                <a:gd name="T9" fmla="*/ 40 h 46"/>
                <a:gd name="T10" fmla="*/ 5 w 43"/>
                <a:gd name="T11" fmla="*/ 45 h 46"/>
                <a:gd name="T12" fmla="*/ 0 w 43"/>
                <a:gd name="T13" fmla="*/ 45 h 46"/>
                <a:gd name="T14" fmla="*/ 1 w 43"/>
                <a:gd name="T15" fmla="*/ 40 h 46"/>
                <a:gd name="T16" fmla="*/ 1 w 43"/>
                <a:gd name="T17" fmla="*/ 0 h 46"/>
                <a:gd name="T18" fmla="*/ 2 w 43"/>
                <a:gd name="T19" fmla="*/ 0 h 46"/>
                <a:gd name="T20" fmla="*/ 40 w 43"/>
                <a:gd name="T21" fmla="*/ 35 h 46"/>
                <a:gd name="T22" fmla="*/ 40 w 43"/>
                <a:gd name="T23" fmla="*/ 5 h 46"/>
                <a:gd name="T24" fmla="*/ 39 w 43"/>
                <a:gd name="T25" fmla="*/ 1 h 46"/>
                <a:gd name="T26" fmla="*/ 43 w 43"/>
                <a:gd name="T27" fmla="*/ 1 h 46"/>
                <a:gd name="T28" fmla="*/ 43 w 43"/>
                <a:gd name="T29" fmla="*/ 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 h="46">
                  <a:moveTo>
                    <a:pt x="43" y="5"/>
                  </a:moveTo>
                  <a:cubicBezTo>
                    <a:pt x="43" y="46"/>
                    <a:pt x="43" y="46"/>
                    <a:pt x="43" y="46"/>
                  </a:cubicBezTo>
                  <a:cubicBezTo>
                    <a:pt x="41" y="46"/>
                    <a:pt x="41" y="46"/>
                    <a:pt x="41" y="46"/>
                  </a:cubicBezTo>
                  <a:cubicBezTo>
                    <a:pt x="4" y="11"/>
                    <a:pt x="4" y="11"/>
                    <a:pt x="4" y="11"/>
                  </a:cubicBezTo>
                  <a:cubicBezTo>
                    <a:pt x="4" y="40"/>
                    <a:pt x="4" y="40"/>
                    <a:pt x="4" y="40"/>
                  </a:cubicBezTo>
                  <a:cubicBezTo>
                    <a:pt x="4" y="43"/>
                    <a:pt x="4" y="44"/>
                    <a:pt x="5" y="45"/>
                  </a:cubicBezTo>
                  <a:cubicBezTo>
                    <a:pt x="0" y="45"/>
                    <a:pt x="0" y="45"/>
                    <a:pt x="0" y="45"/>
                  </a:cubicBezTo>
                  <a:cubicBezTo>
                    <a:pt x="0" y="44"/>
                    <a:pt x="1" y="43"/>
                    <a:pt x="1" y="40"/>
                  </a:cubicBezTo>
                  <a:cubicBezTo>
                    <a:pt x="1" y="0"/>
                    <a:pt x="1" y="0"/>
                    <a:pt x="1" y="0"/>
                  </a:cubicBezTo>
                  <a:cubicBezTo>
                    <a:pt x="2" y="0"/>
                    <a:pt x="2" y="0"/>
                    <a:pt x="2" y="0"/>
                  </a:cubicBezTo>
                  <a:cubicBezTo>
                    <a:pt x="40" y="35"/>
                    <a:pt x="40" y="35"/>
                    <a:pt x="40" y="35"/>
                  </a:cubicBezTo>
                  <a:cubicBezTo>
                    <a:pt x="40" y="5"/>
                    <a:pt x="40" y="5"/>
                    <a:pt x="40" y="5"/>
                  </a:cubicBezTo>
                  <a:cubicBezTo>
                    <a:pt x="40" y="3"/>
                    <a:pt x="39" y="1"/>
                    <a:pt x="39" y="1"/>
                  </a:cubicBezTo>
                  <a:cubicBezTo>
                    <a:pt x="43" y="1"/>
                    <a:pt x="43" y="1"/>
                    <a:pt x="43" y="1"/>
                  </a:cubicBezTo>
                  <a:cubicBezTo>
                    <a:pt x="43" y="1"/>
                    <a:pt x="43" y="3"/>
                    <a:pt x="43" y="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6" name="Freeform 13">
              <a:extLst>
                <a:ext uri="{FF2B5EF4-FFF2-40B4-BE49-F238E27FC236}">
                  <a16:creationId xmlns:a16="http://schemas.microsoft.com/office/drawing/2014/main" id="{4B9BA46A-CB2C-4C05-A004-1C8B86DCDF64}"/>
                </a:ext>
              </a:extLst>
            </p:cNvPr>
            <p:cNvSpPr>
              <a:spLocks/>
            </p:cNvSpPr>
            <p:nvPr/>
          </p:nvSpPr>
          <p:spPr bwMode="auto">
            <a:xfrm>
              <a:off x="721663" y="6036289"/>
              <a:ext cx="134297" cy="180265"/>
            </a:xfrm>
            <a:custGeom>
              <a:avLst/>
              <a:gdLst>
                <a:gd name="T0" fmla="*/ 59 w 63"/>
                <a:gd name="T1" fmla="*/ 84 h 84"/>
                <a:gd name="T2" fmla="*/ 0 w 63"/>
                <a:gd name="T3" fmla="*/ 84 h 84"/>
                <a:gd name="T4" fmla="*/ 3 w 63"/>
                <a:gd name="T5" fmla="*/ 70 h 84"/>
                <a:gd name="T6" fmla="*/ 3 w 63"/>
                <a:gd name="T7" fmla="*/ 13 h 84"/>
                <a:gd name="T8" fmla="*/ 0 w 63"/>
                <a:gd name="T9" fmla="*/ 0 h 84"/>
                <a:gd name="T10" fmla="*/ 56 w 63"/>
                <a:gd name="T11" fmla="*/ 0 h 84"/>
                <a:gd name="T12" fmla="*/ 61 w 63"/>
                <a:gd name="T13" fmla="*/ 8 h 84"/>
                <a:gd name="T14" fmla="*/ 44 w 63"/>
                <a:gd name="T15" fmla="*/ 5 h 84"/>
                <a:gd name="T16" fmla="*/ 18 w 63"/>
                <a:gd name="T17" fmla="*/ 5 h 84"/>
                <a:gd name="T18" fmla="*/ 18 w 63"/>
                <a:gd name="T19" fmla="*/ 38 h 84"/>
                <a:gd name="T20" fmla="*/ 54 w 63"/>
                <a:gd name="T21" fmla="*/ 38 h 84"/>
                <a:gd name="T22" fmla="*/ 52 w 63"/>
                <a:gd name="T23" fmla="*/ 43 h 84"/>
                <a:gd name="T24" fmla="*/ 18 w 63"/>
                <a:gd name="T25" fmla="*/ 43 h 84"/>
                <a:gd name="T26" fmla="*/ 18 w 63"/>
                <a:gd name="T27" fmla="*/ 79 h 84"/>
                <a:gd name="T28" fmla="*/ 46 w 63"/>
                <a:gd name="T29" fmla="*/ 79 h 84"/>
                <a:gd name="T30" fmla="*/ 63 w 63"/>
                <a:gd name="T31" fmla="*/ 76 h 84"/>
                <a:gd name="T32" fmla="*/ 59 w 63"/>
                <a:gd name="T33"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 h="84">
                  <a:moveTo>
                    <a:pt x="59" y="84"/>
                  </a:moveTo>
                  <a:cubicBezTo>
                    <a:pt x="0" y="84"/>
                    <a:pt x="0" y="84"/>
                    <a:pt x="0" y="84"/>
                  </a:cubicBezTo>
                  <a:cubicBezTo>
                    <a:pt x="3" y="78"/>
                    <a:pt x="3" y="77"/>
                    <a:pt x="3" y="70"/>
                  </a:cubicBezTo>
                  <a:cubicBezTo>
                    <a:pt x="3" y="13"/>
                    <a:pt x="3" y="13"/>
                    <a:pt x="3" y="13"/>
                  </a:cubicBezTo>
                  <a:cubicBezTo>
                    <a:pt x="3" y="9"/>
                    <a:pt x="3" y="5"/>
                    <a:pt x="0" y="0"/>
                  </a:cubicBezTo>
                  <a:cubicBezTo>
                    <a:pt x="56" y="0"/>
                    <a:pt x="56" y="0"/>
                    <a:pt x="56" y="0"/>
                  </a:cubicBezTo>
                  <a:cubicBezTo>
                    <a:pt x="61" y="8"/>
                    <a:pt x="61" y="8"/>
                    <a:pt x="61" y="8"/>
                  </a:cubicBezTo>
                  <a:cubicBezTo>
                    <a:pt x="50" y="4"/>
                    <a:pt x="48" y="5"/>
                    <a:pt x="44" y="5"/>
                  </a:cubicBezTo>
                  <a:cubicBezTo>
                    <a:pt x="18" y="5"/>
                    <a:pt x="18" y="5"/>
                    <a:pt x="18" y="5"/>
                  </a:cubicBezTo>
                  <a:cubicBezTo>
                    <a:pt x="18" y="38"/>
                    <a:pt x="18" y="38"/>
                    <a:pt x="18" y="38"/>
                  </a:cubicBezTo>
                  <a:cubicBezTo>
                    <a:pt x="54" y="38"/>
                    <a:pt x="54" y="38"/>
                    <a:pt x="54" y="38"/>
                  </a:cubicBezTo>
                  <a:cubicBezTo>
                    <a:pt x="52" y="43"/>
                    <a:pt x="52" y="43"/>
                    <a:pt x="52" y="43"/>
                  </a:cubicBezTo>
                  <a:cubicBezTo>
                    <a:pt x="18" y="43"/>
                    <a:pt x="18" y="43"/>
                    <a:pt x="18" y="43"/>
                  </a:cubicBezTo>
                  <a:cubicBezTo>
                    <a:pt x="18" y="79"/>
                    <a:pt x="18" y="79"/>
                    <a:pt x="18" y="79"/>
                  </a:cubicBezTo>
                  <a:cubicBezTo>
                    <a:pt x="46" y="79"/>
                    <a:pt x="46" y="79"/>
                    <a:pt x="46" y="79"/>
                  </a:cubicBezTo>
                  <a:cubicBezTo>
                    <a:pt x="50" y="79"/>
                    <a:pt x="52" y="79"/>
                    <a:pt x="63" y="76"/>
                  </a:cubicBezTo>
                  <a:lnTo>
                    <a:pt x="59" y="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7" name="Freeform 14">
              <a:extLst>
                <a:ext uri="{FF2B5EF4-FFF2-40B4-BE49-F238E27FC236}">
                  <a16:creationId xmlns:a16="http://schemas.microsoft.com/office/drawing/2014/main" id="{2B3D4348-0282-4E7C-97B3-374DF06D9D47}"/>
                </a:ext>
              </a:extLst>
            </p:cNvPr>
            <p:cNvSpPr>
              <a:spLocks/>
            </p:cNvSpPr>
            <p:nvPr/>
          </p:nvSpPr>
          <p:spPr bwMode="auto">
            <a:xfrm>
              <a:off x="917250" y="6036289"/>
              <a:ext cx="190179" cy="184771"/>
            </a:xfrm>
            <a:custGeom>
              <a:avLst/>
              <a:gdLst>
                <a:gd name="T0" fmla="*/ 87 w 89"/>
                <a:gd name="T1" fmla="*/ 8 h 86"/>
                <a:gd name="T2" fmla="*/ 87 w 89"/>
                <a:gd name="T3" fmla="*/ 51 h 86"/>
                <a:gd name="T4" fmla="*/ 46 w 89"/>
                <a:gd name="T5" fmla="*/ 86 h 86"/>
                <a:gd name="T6" fmla="*/ 2 w 89"/>
                <a:gd name="T7" fmla="*/ 51 h 86"/>
                <a:gd name="T8" fmla="*/ 2 w 89"/>
                <a:gd name="T9" fmla="*/ 13 h 86"/>
                <a:gd name="T10" fmla="*/ 0 w 89"/>
                <a:gd name="T11" fmla="*/ 0 h 86"/>
                <a:gd name="T12" fmla="*/ 20 w 89"/>
                <a:gd name="T13" fmla="*/ 0 h 86"/>
                <a:gd name="T14" fmla="*/ 18 w 89"/>
                <a:gd name="T15" fmla="*/ 13 h 86"/>
                <a:gd name="T16" fmla="*/ 18 w 89"/>
                <a:gd name="T17" fmla="*/ 51 h 86"/>
                <a:gd name="T18" fmla="*/ 49 w 89"/>
                <a:gd name="T19" fmla="*/ 79 h 86"/>
                <a:gd name="T20" fmla="*/ 81 w 89"/>
                <a:gd name="T21" fmla="*/ 51 h 86"/>
                <a:gd name="T22" fmla="*/ 81 w 89"/>
                <a:gd name="T23" fmla="*/ 8 h 86"/>
                <a:gd name="T24" fmla="*/ 80 w 89"/>
                <a:gd name="T25" fmla="*/ 0 h 86"/>
                <a:gd name="T26" fmla="*/ 89 w 89"/>
                <a:gd name="T27" fmla="*/ 0 h 86"/>
                <a:gd name="T28" fmla="*/ 87 w 89"/>
                <a:gd name="T29" fmla="*/ 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9" h="86">
                  <a:moveTo>
                    <a:pt x="87" y="8"/>
                  </a:moveTo>
                  <a:cubicBezTo>
                    <a:pt x="87" y="51"/>
                    <a:pt x="87" y="51"/>
                    <a:pt x="87" y="51"/>
                  </a:cubicBezTo>
                  <a:cubicBezTo>
                    <a:pt x="87" y="75"/>
                    <a:pt x="70" y="86"/>
                    <a:pt x="46" y="86"/>
                  </a:cubicBezTo>
                  <a:cubicBezTo>
                    <a:pt x="23" y="86"/>
                    <a:pt x="2" y="78"/>
                    <a:pt x="2" y="51"/>
                  </a:cubicBezTo>
                  <a:cubicBezTo>
                    <a:pt x="2" y="13"/>
                    <a:pt x="2" y="13"/>
                    <a:pt x="2" y="13"/>
                  </a:cubicBezTo>
                  <a:cubicBezTo>
                    <a:pt x="2" y="9"/>
                    <a:pt x="3" y="5"/>
                    <a:pt x="0" y="0"/>
                  </a:cubicBezTo>
                  <a:cubicBezTo>
                    <a:pt x="20" y="0"/>
                    <a:pt x="20" y="0"/>
                    <a:pt x="20" y="0"/>
                  </a:cubicBezTo>
                  <a:cubicBezTo>
                    <a:pt x="18" y="5"/>
                    <a:pt x="18" y="8"/>
                    <a:pt x="18" y="13"/>
                  </a:cubicBezTo>
                  <a:cubicBezTo>
                    <a:pt x="18" y="51"/>
                    <a:pt x="18" y="51"/>
                    <a:pt x="18" y="51"/>
                  </a:cubicBezTo>
                  <a:cubicBezTo>
                    <a:pt x="18" y="73"/>
                    <a:pt x="32" y="79"/>
                    <a:pt x="49" y="79"/>
                  </a:cubicBezTo>
                  <a:cubicBezTo>
                    <a:pt x="69" y="79"/>
                    <a:pt x="81" y="70"/>
                    <a:pt x="81" y="51"/>
                  </a:cubicBezTo>
                  <a:cubicBezTo>
                    <a:pt x="81" y="8"/>
                    <a:pt x="81" y="8"/>
                    <a:pt x="81" y="8"/>
                  </a:cubicBezTo>
                  <a:cubicBezTo>
                    <a:pt x="81" y="4"/>
                    <a:pt x="80" y="1"/>
                    <a:pt x="80" y="0"/>
                  </a:cubicBezTo>
                  <a:cubicBezTo>
                    <a:pt x="89" y="0"/>
                    <a:pt x="89" y="0"/>
                    <a:pt x="89" y="0"/>
                  </a:cubicBezTo>
                  <a:cubicBezTo>
                    <a:pt x="88" y="1"/>
                    <a:pt x="87" y="4"/>
                    <a:pt x="87" y="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8" name="Freeform 15">
              <a:extLst>
                <a:ext uri="{FF2B5EF4-FFF2-40B4-BE49-F238E27FC236}">
                  <a16:creationId xmlns:a16="http://schemas.microsoft.com/office/drawing/2014/main" id="{C54504B4-5F22-4E5B-ACA2-6BE30D842B7D}"/>
                </a:ext>
              </a:extLst>
            </p:cNvPr>
            <p:cNvSpPr>
              <a:spLocks/>
            </p:cNvSpPr>
            <p:nvPr/>
          </p:nvSpPr>
          <p:spPr bwMode="auto">
            <a:xfrm>
              <a:off x="2373789" y="6036289"/>
              <a:ext cx="189278" cy="184771"/>
            </a:xfrm>
            <a:custGeom>
              <a:avLst/>
              <a:gdLst>
                <a:gd name="T0" fmla="*/ 88 w 89"/>
                <a:gd name="T1" fmla="*/ 8 h 86"/>
                <a:gd name="T2" fmla="*/ 88 w 89"/>
                <a:gd name="T3" fmla="*/ 51 h 86"/>
                <a:gd name="T4" fmla="*/ 47 w 89"/>
                <a:gd name="T5" fmla="*/ 86 h 86"/>
                <a:gd name="T6" fmla="*/ 3 w 89"/>
                <a:gd name="T7" fmla="*/ 51 h 86"/>
                <a:gd name="T8" fmla="*/ 3 w 89"/>
                <a:gd name="T9" fmla="*/ 13 h 86"/>
                <a:gd name="T10" fmla="*/ 0 w 89"/>
                <a:gd name="T11" fmla="*/ 0 h 86"/>
                <a:gd name="T12" fmla="*/ 21 w 89"/>
                <a:gd name="T13" fmla="*/ 0 h 86"/>
                <a:gd name="T14" fmla="*/ 19 w 89"/>
                <a:gd name="T15" fmla="*/ 13 h 86"/>
                <a:gd name="T16" fmla="*/ 19 w 89"/>
                <a:gd name="T17" fmla="*/ 51 h 86"/>
                <a:gd name="T18" fmla="*/ 50 w 89"/>
                <a:gd name="T19" fmla="*/ 79 h 86"/>
                <a:gd name="T20" fmla="*/ 82 w 89"/>
                <a:gd name="T21" fmla="*/ 51 h 86"/>
                <a:gd name="T22" fmla="*/ 82 w 89"/>
                <a:gd name="T23" fmla="*/ 8 h 86"/>
                <a:gd name="T24" fmla="*/ 81 w 89"/>
                <a:gd name="T25" fmla="*/ 0 h 86"/>
                <a:gd name="T26" fmla="*/ 89 w 89"/>
                <a:gd name="T27" fmla="*/ 0 h 86"/>
                <a:gd name="T28" fmla="*/ 88 w 89"/>
                <a:gd name="T29" fmla="*/ 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9" h="86">
                  <a:moveTo>
                    <a:pt x="88" y="8"/>
                  </a:moveTo>
                  <a:cubicBezTo>
                    <a:pt x="88" y="51"/>
                    <a:pt x="88" y="51"/>
                    <a:pt x="88" y="51"/>
                  </a:cubicBezTo>
                  <a:cubicBezTo>
                    <a:pt x="88" y="75"/>
                    <a:pt x="71" y="86"/>
                    <a:pt x="47" y="86"/>
                  </a:cubicBezTo>
                  <a:cubicBezTo>
                    <a:pt x="24" y="86"/>
                    <a:pt x="3" y="78"/>
                    <a:pt x="3" y="51"/>
                  </a:cubicBezTo>
                  <a:cubicBezTo>
                    <a:pt x="3" y="13"/>
                    <a:pt x="3" y="13"/>
                    <a:pt x="3" y="13"/>
                  </a:cubicBezTo>
                  <a:cubicBezTo>
                    <a:pt x="3" y="9"/>
                    <a:pt x="3" y="5"/>
                    <a:pt x="0" y="0"/>
                  </a:cubicBezTo>
                  <a:cubicBezTo>
                    <a:pt x="21" y="0"/>
                    <a:pt x="21" y="0"/>
                    <a:pt x="21" y="0"/>
                  </a:cubicBezTo>
                  <a:cubicBezTo>
                    <a:pt x="19" y="5"/>
                    <a:pt x="19" y="8"/>
                    <a:pt x="19" y="13"/>
                  </a:cubicBezTo>
                  <a:cubicBezTo>
                    <a:pt x="19" y="51"/>
                    <a:pt x="19" y="51"/>
                    <a:pt x="19" y="51"/>
                  </a:cubicBezTo>
                  <a:cubicBezTo>
                    <a:pt x="19" y="73"/>
                    <a:pt x="33" y="79"/>
                    <a:pt x="50" y="79"/>
                  </a:cubicBezTo>
                  <a:cubicBezTo>
                    <a:pt x="69" y="79"/>
                    <a:pt x="82" y="70"/>
                    <a:pt x="82" y="51"/>
                  </a:cubicBezTo>
                  <a:cubicBezTo>
                    <a:pt x="82" y="8"/>
                    <a:pt x="82" y="8"/>
                    <a:pt x="82" y="8"/>
                  </a:cubicBezTo>
                  <a:cubicBezTo>
                    <a:pt x="82" y="4"/>
                    <a:pt x="81" y="1"/>
                    <a:pt x="81" y="0"/>
                  </a:cubicBezTo>
                  <a:cubicBezTo>
                    <a:pt x="89" y="0"/>
                    <a:pt x="89" y="0"/>
                    <a:pt x="89" y="0"/>
                  </a:cubicBezTo>
                  <a:cubicBezTo>
                    <a:pt x="89" y="1"/>
                    <a:pt x="88" y="4"/>
                    <a:pt x="88" y="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9" name="Freeform 16">
              <a:extLst>
                <a:ext uri="{FF2B5EF4-FFF2-40B4-BE49-F238E27FC236}">
                  <a16:creationId xmlns:a16="http://schemas.microsoft.com/office/drawing/2014/main" id="{F86FF4A4-DCF1-4277-838A-4DBD76FB456B}"/>
                </a:ext>
              </a:extLst>
            </p:cNvPr>
            <p:cNvSpPr>
              <a:spLocks/>
            </p:cNvSpPr>
            <p:nvPr/>
          </p:nvSpPr>
          <p:spPr bwMode="auto">
            <a:xfrm>
              <a:off x="1175029" y="6029980"/>
              <a:ext cx="179363" cy="186574"/>
            </a:xfrm>
            <a:custGeom>
              <a:avLst/>
              <a:gdLst>
                <a:gd name="T0" fmla="*/ 18 w 84"/>
                <a:gd name="T1" fmla="*/ 7 h 87"/>
                <a:gd name="T2" fmla="*/ 18 w 84"/>
                <a:gd name="T3" fmla="*/ 73 h 87"/>
                <a:gd name="T4" fmla="*/ 21 w 84"/>
                <a:gd name="T5" fmla="*/ 87 h 87"/>
                <a:gd name="T6" fmla="*/ 0 w 84"/>
                <a:gd name="T7" fmla="*/ 87 h 87"/>
                <a:gd name="T8" fmla="*/ 3 w 84"/>
                <a:gd name="T9" fmla="*/ 73 h 87"/>
                <a:gd name="T10" fmla="*/ 3 w 84"/>
                <a:gd name="T11" fmla="*/ 16 h 87"/>
                <a:gd name="T12" fmla="*/ 0 w 84"/>
                <a:gd name="T13" fmla="*/ 3 h 87"/>
                <a:gd name="T14" fmla="*/ 17 w 84"/>
                <a:gd name="T15" fmla="*/ 3 h 87"/>
                <a:gd name="T16" fmla="*/ 21 w 84"/>
                <a:gd name="T17" fmla="*/ 3 h 87"/>
                <a:gd name="T18" fmla="*/ 67 w 84"/>
                <a:gd name="T19" fmla="*/ 27 h 87"/>
                <a:gd name="T20" fmla="*/ 40 w 84"/>
                <a:gd name="T21" fmla="*/ 51 h 87"/>
                <a:gd name="T22" fmla="*/ 84 w 84"/>
                <a:gd name="T23" fmla="*/ 87 h 87"/>
                <a:gd name="T24" fmla="*/ 60 w 84"/>
                <a:gd name="T25" fmla="*/ 87 h 87"/>
                <a:gd name="T26" fmla="*/ 24 w 84"/>
                <a:gd name="T27" fmla="*/ 49 h 87"/>
                <a:gd name="T28" fmla="*/ 24 w 84"/>
                <a:gd name="T29" fmla="*/ 47 h 87"/>
                <a:gd name="T30" fmla="*/ 30 w 84"/>
                <a:gd name="T31" fmla="*/ 47 h 87"/>
                <a:gd name="T32" fmla="*/ 51 w 84"/>
                <a:gd name="T33" fmla="*/ 27 h 87"/>
                <a:gd name="T34" fmla="*/ 24 w 84"/>
                <a:gd name="T35" fmla="*/ 7 h 87"/>
                <a:gd name="T36" fmla="*/ 18 w 84"/>
                <a:gd name="T37"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4" h="87">
                  <a:moveTo>
                    <a:pt x="18" y="7"/>
                  </a:moveTo>
                  <a:cubicBezTo>
                    <a:pt x="18" y="73"/>
                    <a:pt x="18" y="73"/>
                    <a:pt x="18" y="73"/>
                  </a:cubicBezTo>
                  <a:cubicBezTo>
                    <a:pt x="18" y="78"/>
                    <a:pt x="18" y="81"/>
                    <a:pt x="21" y="87"/>
                  </a:cubicBezTo>
                  <a:cubicBezTo>
                    <a:pt x="0" y="87"/>
                    <a:pt x="0" y="87"/>
                    <a:pt x="0" y="87"/>
                  </a:cubicBezTo>
                  <a:cubicBezTo>
                    <a:pt x="3" y="81"/>
                    <a:pt x="3" y="78"/>
                    <a:pt x="3" y="73"/>
                  </a:cubicBezTo>
                  <a:cubicBezTo>
                    <a:pt x="3" y="16"/>
                    <a:pt x="3" y="16"/>
                    <a:pt x="3" y="16"/>
                  </a:cubicBezTo>
                  <a:cubicBezTo>
                    <a:pt x="3" y="12"/>
                    <a:pt x="3" y="8"/>
                    <a:pt x="0" y="3"/>
                  </a:cubicBezTo>
                  <a:cubicBezTo>
                    <a:pt x="17" y="3"/>
                    <a:pt x="17" y="3"/>
                    <a:pt x="17" y="3"/>
                  </a:cubicBezTo>
                  <a:cubicBezTo>
                    <a:pt x="21" y="3"/>
                    <a:pt x="21" y="3"/>
                    <a:pt x="21" y="3"/>
                  </a:cubicBezTo>
                  <a:cubicBezTo>
                    <a:pt x="32" y="3"/>
                    <a:pt x="67" y="0"/>
                    <a:pt x="67" y="27"/>
                  </a:cubicBezTo>
                  <a:cubicBezTo>
                    <a:pt x="67" y="38"/>
                    <a:pt x="57" y="51"/>
                    <a:pt x="40" y="51"/>
                  </a:cubicBezTo>
                  <a:cubicBezTo>
                    <a:pt x="53" y="64"/>
                    <a:pt x="61" y="70"/>
                    <a:pt x="84" y="87"/>
                  </a:cubicBezTo>
                  <a:cubicBezTo>
                    <a:pt x="60" y="87"/>
                    <a:pt x="60" y="87"/>
                    <a:pt x="60" y="87"/>
                  </a:cubicBezTo>
                  <a:cubicBezTo>
                    <a:pt x="44" y="71"/>
                    <a:pt x="37" y="64"/>
                    <a:pt x="24" y="49"/>
                  </a:cubicBezTo>
                  <a:cubicBezTo>
                    <a:pt x="24" y="47"/>
                    <a:pt x="24" y="47"/>
                    <a:pt x="24" y="47"/>
                  </a:cubicBezTo>
                  <a:cubicBezTo>
                    <a:pt x="30" y="47"/>
                    <a:pt x="30" y="47"/>
                    <a:pt x="30" y="47"/>
                  </a:cubicBezTo>
                  <a:cubicBezTo>
                    <a:pt x="44" y="47"/>
                    <a:pt x="51" y="37"/>
                    <a:pt x="51" y="27"/>
                  </a:cubicBezTo>
                  <a:cubicBezTo>
                    <a:pt x="51" y="12"/>
                    <a:pt x="41" y="7"/>
                    <a:pt x="24" y="7"/>
                  </a:cubicBezTo>
                  <a:lnTo>
                    <a:pt x="18"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10" name="Freeform 17">
              <a:extLst>
                <a:ext uri="{FF2B5EF4-FFF2-40B4-BE49-F238E27FC236}">
                  <a16:creationId xmlns:a16="http://schemas.microsoft.com/office/drawing/2014/main" id="{CB96773A-C9AD-400D-9297-17FE7F14798F}"/>
                </a:ext>
              </a:extLst>
            </p:cNvPr>
            <p:cNvSpPr>
              <a:spLocks/>
            </p:cNvSpPr>
            <p:nvPr/>
          </p:nvSpPr>
          <p:spPr bwMode="auto">
            <a:xfrm>
              <a:off x="1616677" y="6031783"/>
              <a:ext cx="240653" cy="186574"/>
            </a:xfrm>
            <a:custGeom>
              <a:avLst/>
              <a:gdLst>
                <a:gd name="T0" fmla="*/ 111 w 113"/>
                <a:gd name="T1" fmla="*/ 56 h 87"/>
                <a:gd name="T2" fmla="*/ 111 w 113"/>
                <a:gd name="T3" fmla="*/ 81 h 87"/>
                <a:gd name="T4" fmla="*/ 74 w 113"/>
                <a:gd name="T5" fmla="*/ 87 h 87"/>
                <a:gd name="T6" fmla="*/ 75 w 113"/>
                <a:gd name="T7" fmla="*/ 0 h 87"/>
                <a:gd name="T8" fmla="*/ 109 w 113"/>
                <a:gd name="T9" fmla="*/ 8 h 87"/>
                <a:gd name="T10" fmla="*/ 109 w 113"/>
                <a:gd name="T11" fmla="*/ 20 h 87"/>
                <a:gd name="T12" fmla="*/ 75 w 113"/>
                <a:gd name="T13" fmla="*/ 6 h 87"/>
                <a:gd name="T14" fmla="*/ 77 w 113"/>
                <a:gd name="T15" fmla="*/ 81 h 87"/>
                <a:gd name="T16" fmla="*/ 95 w 113"/>
                <a:gd name="T17" fmla="*/ 78 h 87"/>
                <a:gd name="T18" fmla="*/ 95 w 113"/>
                <a:gd name="T19" fmla="*/ 56 h 87"/>
                <a:gd name="T20" fmla="*/ 93 w 113"/>
                <a:gd name="T21" fmla="*/ 46 h 87"/>
                <a:gd name="T22" fmla="*/ 113 w 113"/>
                <a:gd name="T23" fmla="*/ 46 h 87"/>
                <a:gd name="T24" fmla="*/ 111 w 113"/>
                <a:gd name="T25" fmla="*/ 56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3" h="87">
                  <a:moveTo>
                    <a:pt x="111" y="56"/>
                  </a:moveTo>
                  <a:cubicBezTo>
                    <a:pt x="111" y="81"/>
                    <a:pt x="111" y="81"/>
                    <a:pt x="111" y="81"/>
                  </a:cubicBezTo>
                  <a:cubicBezTo>
                    <a:pt x="101" y="85"/>
                    <a:pt x="87" y="87"/>
                    <a:pt x="74" y="87"/>
                  </a:cubicBezTo>
                  <a:cubicBezTo>
                    <a:pt x="0" y="87"/>
                    <a:pt x="4" y="1"/>
                    <a:pt x="75" y="0"/>
                  </a:cubicBezTo>
                  <a:cubicBezTo>
                    <a:pt x="86" y="0"/>
                    <a:pt x="98" y="3"/>
                    <a:pt x="109" y="8"/>
                  </a:cubicBezTo>
                  <a:cubicBezTo>
                    <a:pt x="109" y="20"/>
                    <a:pt x="109" y="20"/>
                    <a:pt x="109" y="20"/>
                  </a:cubicBezTo>
                  <a:cubicBezTo>
                    <a:pt x="105" y="16"/>
                    <a:pt x="92" y="6"/>
                    <a:pt x="75" y="6"/>
                  </a:cubicBezTo>
                  <a:cubicBezTo>
                    <a:pt x="22" y="6"/>
                    <a:pt x="26" y="81"/>
                    <a:pt x="77" y="81"/>
                  </a:cubicBezTo>
                  <a:cubicBezTo>
                    <a:pt x="84" y="81"/>
                    <a:pt x="89" y="81"/>
                    <a:pt x="95" y="78"/>
                  </a:cubicBezTo>
                  <a:cubicBezTo>
                    <a:pt x="95" y="56"/>
                    <a:pt x="95" y="56"/>
                    <a:pt x="95" y="56"/>
                  </a:cubicBezTo>
                  <a:cubicBezTo>
                    <a:pt x="95" y="52"/>
                    <a:pt x="93" y="48"/>
                    <a:pt x="93" y="46"/>
                  </a:cubicBezTo>
                  <a:cubicBezTo>
                    <a:pt x="113" y="46"/>
                    <a:pt x="113" y="46"/>
                    <a:pt x="113" y="46"/>
                  </a:cubicBezTo>
                  <a:cubicBezTo>
                    <a:pt x="113" y="48"/>
                    <a:pt x="111" y="52"/>
                    <a:pt x="111" y="5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11" name="Freeform 18">
              <a:extLst>
                <a:ext uri="{FF2B5EF4-FFF2-40B4-BE49-F238E27FC236}">
                  <a16:creationId xmlns:a16="http://schemas.microsoft.com/office/drawing/2014/main" id="{BF7F423C-5DEF-40AE-A6AA-EC34B109A9D7}"/>
                </a:ext>
              </a:extLst>
            </p:cNvPr>
            <p:cNvSpPr>
              <a:spLocks/>
            </p:cNvSpPr>
            <p:nvPr/>
          </p:nvSpPr>
          <p:spPr bwMode="auto">
            <a:xfrm>
              <a:off x="2633370" y="6036289"/>
              <a:ext cx="143310" cy="180265"/>
            </a:xfrm>
            <a:custGeom>
              <a:avLst/>
              <a:gdLst>
                <a:gd name="T0" fmla="*/ 26 w 67"/>
                <a:gd name="T1" fmla="*/ 46 h 84"/>
                <a:gd name="T2" fmla="*/ 26 w 67"/>
                <a:gd name="T3" fmla="*/ 43 h 84"/>
                <a:gd name="T4" fmla="*/ 51 w 67"/>
                <a:gd name="T5" fmla="*/ 24 h 84"/>
                <a:gd name="T6" fmla="*/ 24 w 67"/>
                <a:gd name="T7" fmla="*/ 4 h 84"/>
                <a:gd name="T8" fmla="*/ 18 w 67"/>
                <a:gd name="T9" fmla="*/ 4 h 84"/>
                <a:gd name="T10" fmla="*/ 18 w 67"/>
                <a:gd name="T11" fmla="*/ 70 h 84"/>
                <a:gd name="T12" fmla="*/ 21 w 67"/>
                <a:gd name="T13" fmla="*/ 84 h 84"/>
                <a:gd name="T14" fmla="*/ 0 w 67"/>
                <a:gd name="T15" fmla="*/ 84 h 84"/>
                <a:gd name="T16" fmla="*/ 3 w 67"/>
                <a:gd name="T17" fmla="*/ 70 h 84"/>
                <a:gd name="T18" fmla="*/ 3 w 67"/>
                <a:gd name="T19" fmla="*/ 13 h 84"/>
                <a:gd name="T20" fmla="*/ 0 w 67"/>
                <a:gd name="T21" fmla="*/ 0 h 84"/>
                <a:gd name="T22" fmla="*/ 21 w 67"/>
                <a:gd name="T23" fmla="*/ 0 h 84"/>
                <a:gd name="T24" fmla="*/ 67 w 67"/>
                <a:gd name="T25" fmla="*/ 24 h 84"/>
                <a:gd name="T26" fmla="*/ 26 w 67"/>
                <a:gd name="T27" fmla="*/ 4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84">
                  <a:moveTo>
                    <a:pt x="26" y="46"/>
                  </a:moveTo>
                  <a:cubicBezTo>
                    <a:pt x="26" y="43"/>
                    <a:pt x="26" y="43"/>
                    <a:pt x="26" y="43"/>
                  </a:cubicBezTo>
                  <a:cubicBezTo>
                    <a:pt x="41" y="46"/>
                    <a:pt x="51" y="36"/>
                    <a:pt x="51" y="24"/>
                  </a:cubicBezTo>
                  <a:cubicBezTo>
                    <a:pt x="51" y="10"/>
                    <a:pt x="43" y="4"/>
                    <a:pt x="24" y="4"/>
                  </a:cubicBezTo>
                  <a:cubicBezTo>
                    <a:pt x="22" y="4"/>
                    <a:pt x="20" y="4"/>
                    <a:pt x="18" y="4"/>
                  </a:cubicBezTo>
                  <a:cubicBezTo>
                    <a:pt x="18" y="70"/>
                    <a:pt x="18" y="70"/>
                    <a:pt x="18" y="70"/>
                  </a:cubicBezTo>
                  <a:cubicBezTo>
                    <a:pt x="18" y="75"/>
                    <a:pt x="18" y="78"/>
                    <a:pt x="21" y="84"/>
                  </a:cubicBezTo>
                  <a:cubicBezTo>
                    <a:pt x="0" y="84"/>
                    <a:pt x="0" y="84"/>
                    <a:pt x="0" y="84"/>
                  </a:cubicBezTo>
                  <a:cubicBezTo>
                    <a:pt x="3" y="78"/>
                    <a:pt x="3" y="75"/>
                    <a:pt x="3" y="70"/>
                  </a:cubicBezTo>
                  <a:cubicBezTo>
                    <a:pt x="3" y="13"/>
                    <a:pt x="3" y="13"/>
                    <a:pt x="3" y="13"/>
                  </a:cubicBezTo>
                  <a:cubicBezTo>
                    <a:pt x="3" y="9"/>
                    <a:pt x="3" y="5"/>
                    <a:pt x="0" y="0"/>
                  </a:cubicBezTo>
                  <a:cubicBezTo>
                    <a:pt x="21" y="0"/>
                    <a:pt x="21" y="0"/>
                    <a:pt x="21" y="0"/>
                  </a:cubicBezTo>
                  <a:cubicBezTo>
                    <a:pt x="42" y="0"/>
                    <a:pt x="67" y="0"/>
                    <a:pt x="67" y="24"/>
                  </a:cubicBezTo>
                  <a:cubicBezTo>
                    <a:pt x="67" y="42"/>
                    <a:pt x="46" y="51"/>
                    <a:pt x="26" y="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12" name="Freeform 19">
              <a:extLst>
                <a:ext uri="{FF2B5EF4-FFF2-40B4-BE49-F238E27FC236}">
                  <a16:creationId xmlns:a16="http://schemas.microsoft.com/office/drawing/2014/main" id="{AFE3A1C8-F1A7-4FB5-95C5-C80464CADCEA}"/>
                </a:ext>
              </a:extLst>
            </p:cNvPr>
            <p:cNvSpPr>
              <a:spLocks noEditPoints="1"/>
            </p:cNvSpPr>
            <p:nvPr/>
          </p:nvSpPr>
          <p:spPr bwMode="auto">
            <a:xfrm>
              <a:off x="1377826" y="6031783"/>
              <a:ext cx="234344" cy="186574"/>
            </a:xfrm>
            <a:custGeom>
              <a:avLst/>
              <a:gdLst>
                <a:gd name="T0" fmla="*/ 56 w 110"/>
                <a:gd name="T1" fmla="*/ 0 h 87"/>
                <a:gd name="T2" fmla="*/ 0 w 110"/>
                <a:gd name="T3" fmla="*/ 43 h 87"/>
                <a:gd name="T4" fmla="*/ 53 w 110"/>
                <a:gd name="T5" fmla="*/ 87 h 87"/>
                <a:gd name="T6" fmla="*/ 109 w 110"/>
                <a:gd name="T7" fmla="*/ 43 h 87"/>
                <a:gd name="T8" fmla="*/ 56 w 110"/>
                <a:gd name="T9" fmla="*/ 0 h 87"/>
                <a:gd name="T10" fmla="*/ 57 w 110"/>
                <a:gd name="T11" fmla="*/ 81 h 87"/>
                <a:gd name="T12" fmla="*/ 53 w 110"/>
                <a:gd name="T13" fmla="*/ 6 h 87"/>
                <a:gd name="T14" fmla="*/ 57 w 110"/>
                <a:gd name="T15" fmla="*/ 81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87">
                  <a:moveTo>
                    <a:pt x="56" y="0"/>
                  </a:moveTo>
                  <a:cubicBezTo>
                    <a:pt x="25" y="0"/>
                    <a:pt x="0" y="16"/>
                    <a:pt x="0" y="43"/>
                  </a:cubicBezTo>
                  <a:cubicBezTo>
                    <a:pt x="0" y="68"/>
                    <a:pt x="22" y="87"/>
                    <a:pt x="53" y="87"/>
                  </a:cubicBezTo>
                  <a:cubicBezTo>
                    <a:pt x="84" y="87"/>
                    <a:pt x="109" y="69"/>
                    <a:pt x="109" y="43"/>
                  </a:cubicBezTo>
                  <a:cubicBezTo>
                    <a:pt x="109" y="16"/>
                    <a:pt x="87" y="0"/>
                    <a:pt x="56" y="0"/>
                  </a:cubicBezTo>
                  <a:moveTo>
                    <a:pt x="57" y="81"/>
                  </a:moveTo>
                  <a:cubicBezTo>
                    <a:pt x="9" y="81"/>
                    <a:pt x="0" y="6"/>
                    <a:pt x="53" y="6"/>
                  </a:cubicBezTo>
                  <a:cubicBezTo>
                    <a:pt x="101" y="6"/>
                    <a:pt x="110" y="81"/>
                    <a:pt x="57" y="8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13" name="Freeform 20">
              <a:extLst>
                <a:ext uri="{FF2B5EF4-FFF2-40B4-BE49-F238E27FC236}">
                  <a16:creationId xmlns:a16="http://schemas.microsoft.com/office/drawing/2014/main" id="{0C8A0C5C-C5B2-42C5-A293-BFEB0B22809C}"/>
                </a:ext>
              </a:extLst>
            </p:cNvPr>
            <p:cNvSpPr>
              <a:spLocks noEditPoints="1"/>
            </p:cNvSpPr>
            <p:nvPr/>
          </p:nvSpPr>
          <p:spPr bwMode="auto">
            <a:xfrm>
              <a:off x="2081760" y="6031783"/>
              <a:ext cx="234344" cy="186574"/>
            </a:xfrm>
            <a:custGeom>
              <a:avLst/>
              <a:gdLst>
                <a:gd name="T0" fmla="*/ 56 w 110"/>
                <a:gd name="T1" fmla="*/ 0 h 87"/>
                <a:gd name="T2" fmla="*/ 0 w 110"/>
                <a:gd name="T3" fmla="*/ 43 h 87"/>
                <a:gd name="T4" fmla="*/ 53 w 110"/>
                <a:gd name="T5" fmla="*/ 87 h 87"/>
                <a:gd name="T6" fmla="*/ 109 w 110"/>
                <a:gd name="T7" fmla="*/ 43 h 87"/>
                <a:gd name="T8" fmla="*/ 56 w 110"/>
                <a:gd name="T9" fmla="*/ 0 h 87"/>
                <a:gd name="T10" fmla="*/ 56 w 110"/>
                <a:gd name="T11" fmla="*/ 82 h 87"/>
                <a:gd name="T12" fmla="*/ 53 w 110"/>
                <a:gd name="T13" fmla="*/ 5 h 87"/>
                <a:gd name="T14" fmla="*/ 56 w 110"/>
                <a:gd name="T15" fmla="*/ 82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87">
                  <a:moveTo>
                    <a:pt x="56" y="0"/>
                  </a:moveTo>
                  <a:cubicBezTo>
                    <a:pt x="25" y="0"/>
                    <a:pt x="0" y="16"/>
                    <a:pt x="0" y="43"/>
                  </a:cubicBezTo>
                  <a:cubicBezTo>
                    <a:pt x="0" y="68"/>
                    <a:pt x="22" y="87"/>
                    <a:pt x="53" y="87"/>
                  </a:cubicBezTo>
                  <a:cubicBezTo>
                    <a:pt x="84" y="87"/>
                    <a:pt x="109" y="69"/>
                    <a:pt x="109" y="43"/>
                  </a:cubicBezTo>
                  <a:cubicBezTo>
                    <a:pt x="109" y="16"/>
                    <a:pt x="87" y="0"/>
                    <a:pt x="56" y="0"/>
                  </a:cubicBezTo>
                  <a:moveTo>
                    <a:pt x="56" y="82"/>
                  </a:moveTo>
                  <a:cubicBezTo>
                    <a:pt x="9" y="82"/>
                    <a:pt x="0" y="5"/>
                    <a:pt x="53" y="5"/>
                  </a:cubicBezTo>
                  <a:cubicBezTo>
                    <a:pt x="101" y="5"/>
                    <a:pt x="110" y="82"/>
                    <a:pt x="56" y="8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14" name="Freeform 21">
              <a:extLst>
                <a:ext uri="{FF2B5EF4-FFF2-40B4-BE49-F238E27FC236}">
                  <a16:creationId xmlns:a16="http://schemas.microsoft.com/office/drawing/2014/main" id="{53DDC7F5-19AC-4216-90E6-D790888AE0CA}"/>
                </a:ext>
              </a:extLst>
            </p:cNvPr>
            <p:cNvSpPr>
              <a:spLocks/>
            </p:cNvSpPr>
            <p:nvPr/>
          </p:nvSpPr>
          <p:spPr bwMode="auto">
            <a:xfrm>
              <a:off x="1906903" y="6029980"/>
              <a:ext cx="148718" cy="186574"/>
            </a:xfrm>
            <a:custGeom>
              <a:avLst/>
              <a:gdLst>
                <a:gd name="T0" fmla="*/ 0 w 70"/>
                <a:gd name="T1" fmla="*/ 3 h 87"/>
                <a:gd name="T2" fmla="*/ 7 w 70"/>
                <a:gd name="T3" fmla="*/ 3 h 87"/>
                <a:gd name="T4" fmla="*/ 54 w 70"/>
                <a:gd name="T5" fmla="*/ 27 h 87"/>
                <a:gd name="T6" fmla="*/ 26 w 70"/>
                <a:gd name="T7" fmla="*/ 51 h 87"/>
                <a:gd name="T8" fmla="*/ 70 w 70"/>
                <a:gd name="T9" fmla="*/ 87 h 87"/>
                <a:gd name="T10" fmla="*/ 47 w 70"/>
                <a:gd name="T11" fmla="*/ 87 h 87"/>
                <a:gd name="T12" fmla="*/ 10 w 70"/>
                <a:gd name="T13" fmla="*/ 49 h 87"/>
                <a:gd name="T14" fmla="*/ 10 w 70"/>
                <a:gd name="T15" fmla="*/ 47 h 87"/>
                <a:gd name="T16" fmla="*/ 17 w 70"/>
                <a:gd name="T17" fmla="*/ 47 h 87"/>
                <a:gd name="T18" fmla="*/ 38 w 70"/>
                <a:gd name="T19" fmla="*/ 27 h 87"/>
                <a:gd name="T20" fmla="*/ 11 w 70"/>
                <a:gd name="T21" fmla="*/ 7 h 87"/>
                <a:gd name="T22" fmla="*/ 0 w 70"/>
                <a:gd name="T23" fmla="*/ 7 h 87"/>
                <a:gd name="T24" fmla="*/ 0 w 70"/>
                <a:gd name="T25" fmla="*/ 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 h="87">
                  <a:moveTo>
                    <a:pt x="0" y="3"/>
                  </a:moveTo>
                  <a:cubicBezTo>
                    <a:pt x="7" y="3"/>
                    <a:pt x="7" y="3"/>
                    <a:pt x="7" y="3"/>
                  </a:cubicBezTo>
                  <a:cubicBezTo>
                    <a:pt x="19" y="3"/>
                    <a:pt x="54" y="0"/>
                    <a:pt x="54" y="27"/>
                  </a:cubicBezTo>
                  <a:cubicBezTo>
                    <a:pt x="54" y="38"/>
                    <a:pt x="44" y="51"/>
                    <a:pt x="26" y="51"/>
                  </a:cubicBezTo>
                  <a:cubicBezTo>
                    <a:pt x="40" y="64"/>
                    <a:pt x="48" y="70"/>
                    <a:pt x="70" y="87"/>
                  </a:cubicBezTo>
                  <a:cubicBezTo>
                    <a:pt x="47" y="87"/>
                    <a:pt x="47" y="87"/>
                    <a:pt x="47" y="87"/>
                  </a:cubicBezTo>
                  <a:cubicBezTo>
                    <a:pt x="31" y="71"/>
                    <a:pt x="24" y="64"/>
                    <a:pt x="10" y="49"/>
                  </a:cubicBezTo>
                  <a:cubicBezTo>
                    <a:pt x="10" y="47"/>
                    <a:pt x="10" y="47"/>
                    <a:pt x="10" y="47"/>
                  </a:cubicBezTo>
                  <a:cubicBezTo>
                    <a:pt x="17" y="47"/>
                    <a:pt x="17" y="47"/>
                    <a:pt x="17" y="47"/>
                  </a:cubicBezTo>
                  <a:cubicBezTo>
                    <a:pt x="30" y="47"/>
                    <a:pt x="38" y="37"/>
                    <a:pt x="38" y="27"/>
                  </a:cubicBezTo>
                  <a:cubicBezTo>
                    <a:pt x="38" y="12"/>
                    <a:pt x="28" y="7"/>
                    <a:pt x="11" y="7"/>
                  </a:cubicBezTo>
                  <a:cubicBezTo>
                    <a:pt x="0" y="7"/>
                    <a:pt x="0" y="7"/>
                    <a:pt x="0" y="7"/>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15" name="Freeform 22">
              <a:extLst>
                <a:ext uri="{FF2B5EF4-FFF2-40B4-BE49-F238E27FC236}">
                  <a16:creationId xmlns:a16="http://schemas.microsoft.com/office/drawing/2014/main" id="{F3A1B441-4E98-42B1-BEEB-EF67BF254246}"/>
                </a:ext>
              </a:extLst>
            </p:cNvPr>
            <p:cNvSpPr>
              <a:spLocks/>
            </p:cNvSpPr>
            <p:nvPr/>
          </p:nvSpPr>
          <p:spPr bwMode="auto">
            <a:xfrm>
              <a:off x="2611738" y="6264324"/>
              <a:ext cx="124383" cy="94639"/>
            </a:xfrm>
            <a:custGeom>
              <a:avLst/>
              <a:gdLst>
                <a:gd name="T0" fmla="*/ 56 w 58"/>
                <a:gd name="T1" fmla="*/ 28 h 44"/>
                <a:gd name="T2" fmla="*/ 56 w 58"/>
                <a:gd name="T3" fmla="*/ 41 h 44"/>
                <a:gd name="T4" fmla="*/ 37 w 58"/>
                <a:gd name="T5" fmla="*/ 44 h 44"/>
                <a:gd name="T6" fmla="*/ 38 w 58"/>
                <a:gd name="T7" fmla="*/ 0 h 44"/>
                <a:gd name="T8" fmla="*/ 55 w 58"/>
                <a:gd name="T9" fmla="*/ 4 h 44"/>
                <a:gd name="T10" fmla="*/ 55 w 58"/>
                <a:gd name="T11" fmla="*/ 10 h 44"/>
                <a:gd name="T12" fmla="*/ 38 w 58"/>
                <a:gd name="T13" fmla="*/ 3 h 44"/>
                <a:gd name="T14" fmla="*/ 39 w 58"/>
                <a:gd name="T15" fmla="*/ 41 h 44"/>
                <a:gd name="T16" fmla="*/ 48 w 58"/>
                <a:gd name="T17" fmla="*/ 40 h 44"/>
                <a:gd name="T18" fmla="*/ 48 w 58"/>
                <a:gd name="T19" fmla="*/ 28 h 44"/>
                <a:gd name="T20" fmla="*/ 47 w 58"/>
                <a:gd name="T21" fmla="*/ 23 h 44"/>
                <a:gd name="T22" fmla="*/ 58 w 58"/>
                <a:gd name="T23" fmla="*/ 23 h 44"/>
                <a:gd name="T24" fmla="*/ 56 w 58"/>
                <a:gd name="T25" fmla="*/ 2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 h="44">
                  <a:moveTo>
                    <a:pt x="56" y="28"/>
                  </a:moveTo>
                  <a:cubicBezTo>
                    <a:pt x="56" y="41"/>
                    <a:pt x="56" y="41"/>
                    <a:pt x="56" y="41"/>
                  </a:cubicBezTo>
                  <a:cubicBezTo>
                    <a:pt x="51" y="43"/>
                    <a:pt x="44" y="44"/>
                    <a:pt x="37" y="44"/>
                  </a:cubicBezTo>
                  <a:cubicBezTo>
                    <a:pt x="0" y="44"/>
                    <a:pt x="2" y="0"/>
                    <a:pt x="38" y="0"/>
                  </a:cubicBezTo>
                  <a:cubicBezTo>
                    <a:pt x="44" y="0"/>
                    <a:pt x="50" y="1"/>
                    <a:pt x="55" y="4"/>
                  </a:cubicBezTo>
                  <a:cubicBezTo>
                    <a:pt x="55" y="10"/>
                    <a:pt x="55" y="10"/>
                    <a:pt x="55" y="10"/>
                  </a:cubicBezTo>
                  <a:cubicBezTo>
                    <a:pt x="53" y="8"/>
                    <a:pt x="47" y="3"/>
                    <a:pt x="38" y="3"/>
                  </a:cubicBezTo>
                  <a:cubicBezTo>
                    <a:pt x="11" y="3"/>
                    <a:pt x="13" y="41"/>
                    <a:pt x="39" y="41"/>
                  </a:cubicBezTo>
                  <a:cubicBezTo>
                    <a:pt x="43" y="41"/>
                    <a:pt x="45" y="41"/>
                    <a:pt x="48" y="40"/>
                  </a:cubicBezTo>
                  <a:cubicBezTo>
                    <a:pt x="48" y="28"/>
                    <a:pt x="48" y="28"/>
                    <a:pt x="48" y="28"/>
                  </a:cubicBezTo>
                  <a:cubicBezTo>
                    <a:pt x="48" y="26"/>
                    <a:pt x="48" y="24"/>
                    <a:pt x="47" y="23"/>
                  </a:cubicBezTo>
                  <a:cubicBezTo>
                    <a:pt x="58" y="23"/>
                    <a:pt x="58" y="23"/>
                    <a:pt x="58" y="23"/>
                  </a:cubicBezTo>
                  <a:cubicBezTo>
                    <a:pt x="57" y="24"/>
                    <a:pt x="56" y="26"/>
                    <a:pt x="56"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16" name="Freeform 23">
              <a:extLst>
                <a:ext uri="{FF2B5EF4-FFF2-40B4-BE49-F238E27FC236}">
                  <a16:creationId xmlns:a16="http://schemas.microsoft.com/office/drawing/2014/main" id="{DD180257-EDE0-4500-8283-C62BD54C9629}"/>
                </a:ext>
              </a:extLst>
            </p:cNvPr>
            <p:cNvSpPr>
              <a:spLocks noEditPoints="1"/>
            </p:cNvSpPr>
            <p:nvPr/>
          </p:nvSpPr>
          <p:spPr bwMode="auto">
            <a:xfrm>
              <a:off x="1757284" y="6264324"/>
              <a:ext cx="119876" cy="94639"/>
            </a:xfrm>
            <a:custGeom>
              <a:avLst/>
              <a:gdLst>
                <a:gd name="T0" fmla="*/ 29 w 56"/>
                <a:gd name="T1" fmla="*/ 0 h 44"/>
                <a:gd name="T2" fmla="*/ 0 w 56"/>
                <a:gd name="T3" fmla="*/ 22 h 44"/>
                <a:gd name="T4" fmla="*/ 27 w 56"/>
                <a:gd name="T5" fmla="*/ 44 h 44"/>
                <a:gd name="T6" fmla="*/ 56 w 56"/>
                <a:gd name="T7" fmla="*/ 22 h 44"/>
                <a:gd name="T8" fmla="*/ 29 w 56"/>
                <a:gd name="T9" fmla="*/ 0 h 44"/>
                <a:gd name="T10" fmla="*/ 29 w 56"/>
                <a:gd name="T11" fmla="*/ 42 h 44"/>
                <a:gd name="T12" fmla="*/ 27 w 56"/>
                <a:gd name="T13" fmla="*/ 2 h 44"/>
                <a:gd name="T14" fmla="*/ 29 w 56"/>
                <a:gd name="T15" fmla="*/ 42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44">
                  <a:moveTo>
                    <a:pt x="29" y="0"/>
                  </a:moveTo>
                  <a:cubicBezTo>
                    <a:pt x="13" y="0"/>
                    <a:pt x="0" y="8"/>
                    <a:pt x="0" y="22"/>
                  </a:cubicBezTo>
                  <a:cubicBezTo>
                    <a:pt x="0" y="35"/>
                    <a:pt x="12" y="44"/>
                    <a:pt x="27" y="44"/>
                  </a:cubicBezTo>
                  <a:cubicBezTo>
                    <a:pt x="43" y="44"/>
                    <a:pt x="56" y="35"/>
                    <a:pt x="56" y="22"/>
                  </a:cubicBezTo>
                  <a:cubicBezTo>
                    <a:pt x="56" y="8"/>
                    <a:pt x="45" y="0"/>
                    <a:pt x="29" y="0"/>
                  </a:cubicBezTo>
                  <a:moveTo>
                    <a:pt x="29" y="42"/>
                  </a:moveTo>
                  <a:cubicBezTo>
                    <a:pt x="5" y="42"/>
                    <a:pt x="0" y="2"/>
                    <a:pt x="27" y="2"/>
                  </a:cubicBezTo>
                  <a:cubicBezTo>
                    <a:pt x="52" y="2"/>
                    <a:pt x="56" y="42"/>
                    <a:pt x="29" y="4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17" name="Freeform 24">
              <a:extLst>
                <a:ext uri="{FF2B5EF4-FFF2-40B4-BE49-F238E27FC236}">
                  <a16:creationId xmlns:a16="http://schemas.microsoft.com/office/drawing/2014/main" id="{1E30A695-5A17-423E-8FFA-472E698A992E}"/>
                </a:ext>
              </a:extLst>
            </p:cNvPr>
            <p:cNvSpPr>
              <a:spLocks/>
            </p:cNvSpPr>
            <p:nvPr/>
          </p:nvSpPr>
          <p:spPr bwMode="auto">
            <a:xfrm>
              <a:off x="2134938" y="6264324"/>
              <a:ext cx="95540" cy="94639"/>
            </a:xfrm>
            <a:custGeom>
              <a:avLst/>
              <a:gdLst>
                <a:gd name="T0" fmla="*/ 44 w 45"/>
                <a:gd name="T1" fmla="*/ 4 h 44"/>
                <a:gd name="T2" fmla="*/ 44 w 45"/>
                <a:gd name="T3" fmla="*/ 27 h 44"/>
                <a:gd name="T4" fmla="*/ 23 w 45"/>
                <a:gd name="T5" fmla="*/ 44 h 44"/>
                <a:gd name="T6" fmla="*/ 1 w 45"/>
                <a:gd name="T7" fmla="*/ 27 h 44"/>
                <a:gd name="T8" fmla="*/ 1 w 45"/>
                <a:gd name="T9" fmla="*/ 6 h 44"/>
                <a:gd name="T10" fmla="*/ 0 w 45"/>
                <a:gd name="T11" fmla="*/ 0 h 44"/>
                <a:gd name="T12" fmla="*/ 10 w 45"/>
                <a:gd name="T13" fmla="*/ 0 h 44"/>
                <a:gd name="T14" fmla="*/ 9 w 45"/>
                <a:gd name="T15" fmla="*/ 6 h 44"/>
                <a:gd name="T16" fmla="*/ 9 w 45"/>
                <a:gd name="T17" fmla="*/ 27 h 44"/>
                <a:gd name="T18" fmla="*/ 25 w 45"/>
                <a:gd name="T19" fmla="*/ 41 h 44"/>
                <a:gd name="T20" fmla="*/ 41 w 45"/>
                <a:gd name="T21" fmla="*/ 27 h 44"/>
                <a:gd name="T22" fmla="*/ 41 w 45"/>
                <a:gd name="T23" fmla="*/ 4 h 44"/>
                <a:gd name="T24" fmla="*/ 41 w 45"/>
                <a:gd name="T25" fmla="*/ 0 h 44"/>
                <a:gd name="T26" fmla="*/ 45 w 45"/>
                <a:gd name="T27" fmla="*/ 0 h 44"/>
                <a:gd name="T28" fmla="*/ 44 w 45"/>
                <a:gd name="T29" fmla="*/ 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 h="44">
                  <a:moveTo>
                    <a:pt x="44" y="4"/>
                  </a:moveTo>
                  <a:cubicBezTo>
                    <a:pt x="44" y="27"/>
                    <a:pt x="44" y="27"/>
                    <a:pt x="44" y="27"/>
                  </a:cubicBezTo>
                  <a:cubicBezTo>
                    <a:pt x="44" y="39"/>
                    <a:pt x="35" y="44"/>
                    <a:pt x="23" y="44"/>
                  </a:cubicBezTo>
                  <a:cubicBezTo>
                    <a:pt x="12" y="44"/>
                    <a:pt x="1" y="40"/>
                    <a:pt x="1" y="27"/>
                  </a:cubicBezTo>
                  <a:cubicBezTo>
                    <a:pt x="1" y="6"/>
                    <a:pt x="1" y="6"/>
                    <a:pt x="1" y="6"/>
                  </a:cubicBezTo>
                  <a:cubicBezTo>
                    <a:pt x="1" y="4"/>
                    <a:pt x="1" y="3"/>
                    <a:pt x="0" y="0"/>
                  </a:cubicBezTo>
                  <a:cubicBezTo>
                    <a:pt x="10" y="0"/>
                    <a:pt x="10" y="0"/>
                    <a:pt x="10" y="0"/>
                  </a:cubicBezTo>
                  <a:cubicBezTo>
                    <a:pt x="9" y="2"/>
                    <a:pt x="9" y="4"/>
                    <a:pt x="9" y="6"/>
                  </a:cubicBezTo>
                  <a:cubicBezTo>
                    <a:pt x="9" y="27"/>
                    <a:pt x="9" y="27"/>
                    <a:pt x="9" y="27"/>
                  </a:cubicBezTo>
                  <a:cubicBezTo>
                    <a:pt x="9" y="38"/>
                    <a:pt x="16" y="41"/>
                    <a:pt x="25" y="41"/>
                  </a:cubicBezTo>
                  <a:cubicBezTo>
                    <a:pt x="35" y="41"/>
                    <a:pt x="41" y="37"/>
                    <a:pt x="41" y="27"/>
                  </a:cubicBezTo>
                  <a:cubicBezTo>
                    <a:pt x="41" y="4"/>
                    <a:pt x="41" y="4"/>
                    <a:pt x="41" y="4"/>
                  </a:cubicBezTo>
                  <a:cubicBezTo>
                    <a:pt x="41" y="2"/>
                    <a:pt x="41" y="0"/>
                    <a:pt x="41" y="0"/>
                  </a:cubicBezTo>
                  <a:cubicBezTo>
                    <a:pt x="45" y="0"/>
                    <a:pt x="45" y="0"/>
                    <a:pt x="45" y="0"/>
                  </a:cubicBezTo>
                  <a:cubicBezTo>
                    <a:pt x="45" y="0"/>
                    <a:pt x="44" y="2"/>
                    <a:pt x="44" y="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grpSp>
      <p:sp>
        <p:nvSpPr>
          <p:cNvPr id="14" name="Espace réservé du texte 13">
            <a:extLst>
              <a:ext uri="{FF2B5EF4-FFF2-40B4-BE49-F238E27FC236}">
                <a16:creationId xmlns:a16="http://schemas.microsoft.com/office/drawing/2014/main" id="{C8679576-43D9-4D01-B01B-BF72A997A6A7}"/>
              </a:ext>
            </a:extLst>
          </p:cNvPr>
          <p:cNvSpPr>
            <a:spLocks noGrp="1"/>
          </p:cNvSpPr>
          <p:nvPr>
            <p:ph type="body" sz="quarter" idx="25" hasCustomPrompt="1"/>
          </p:nvPr>
        </p:nvSpPr>
        <p:spPr>
          <a:xfrm>
            <a:off x="3937518" y="7126996"/>
            <a:ext cx="2620080" cy="2302499"/>
          </a:xfrm>
        </p:spPr>
        <p:txBody>
          <a:bodyPr rIns="90000" anchor="ctr">
            <a:normAutofit/>
          </a:bodyPr>
          <a:lstStyle>
            <a:lvl1pPr marL="0" indent="0">
              <a:spcBef>
                <a:spcPts val="0"/>
              </a:spcBef>
              <a:spcAft>
                <a:spcPts val="300"/>
              </a:spcAft>
              <a:buNone/>
              <a:defRPr sz="1300" b="1">
                <a:solidFill>
                  <a:schemeClr val="bg1"/>
                </a:solidFill>
              </a:defRPr>
            </a:lvl1pPr>
            <a:lvl2pPr marL="0" indent="0">
              <a:spcAft>
                <a:spcPts val="300"/>
              </a:spcAft>
              <a:buNone/>
              <a:defRPr sz="1300" b="1">
                <a:solidFill>
                  <a:schemeClr val="bg1"/>
                </a:solidFill>
              </a:defRPr>
            </a:lvl2pPr>
            <a:lvl3pPr marL="0" indent="0">
              <a:spcAft>
                <a:spcPts val="300"/>
              </a:spcAft>
              <a:buNone/>
              <a:defRPr sz="900" b="0">
                <a:solidFill>
                  <a:schemeClr val="bg1"/>
                </a:solidFill>
              </a:defRPr>
            </a:lvl3pPr>
            <a:lvl4pPr marL="1371600" indent="0">
              <a:buNone/>
              <a:defRPr sz="1300"/>
            </a:lvl4pPr>
            <a:lvl5pPr marL="1828800" indent="0">
              <a:buNone/>
              <a:defRPr sz="1300"/>
            </a:lvl5pPr>
          </a:lstStyle>
          <a:p>
            <a:pPr lvl="0"/>
            <a:r>
              <a:rPr lang="fr-FR" dirty="0"/>
              <a:t>Prénom Nom - Poste</a:t>
            </a:r>
          </a:p>
          <a:p>
            <a:pPr lvl="1"/>
            <a:r>
              <a:rPr lang="fr-FR" b="1" dirty="0"/>
              <a:t>N° téléphone</a:t>
            </a:r>
          </a:p>
          <a:p>
            <a:pPr lvl="2"/>
            <a:r>
              <a:rPr lang="fr-FR" b="1" dirty="0"/>
              <a:t>Prenom.nom@eurogroupconsulting.fr</a:t>
            </a:r>
          </a:p>
          <a:p>
            <a:pPr lvl="2"/>
            <a:endParaRPr lang="fr-FR" b="1" dirty="0"/>
          </a:p>
        </p:txBody>
      </p:sp>
      <p:sp>
        <p:nvSpPr>
          <p:cNvPr id="31" name="Espace réservé pour une image  4">
            <a:extLst>
              <a:ext uri="{FF2B5EF4-FFF2-40B4-BE49-F238E27FC236}">
                <a16:creationId xmlns:a16="http://schemas.microsoft.com/office/drawing/2014/main" id="{8363085E-3D73-41C5-9672-862F108DE233}"/>
              </a:ext>
            </a:extLst>
          </p:cNvPr>
          <p:cNvSpPr>
            <a:spLocks noGrp="1" noChangeAspect="1"/>
          </p:cNvSpPr>
          <p:nvPr>
            <p:ph type="pic" sz="quarter" idx="26" hasCustomPrompt="1"/>
          </p:nvPr>
        </p:nvSpPr>
        <p:spPr>
          <a:xfrm>
            <a:off x="3428119" y="9417134"/>
            <a:ext cx="1433995" cy="483216"/>
          </a:xfrm>
        </p:spPr>
        <p:txBody>
          <a:bodyPr lIns="0" rIns="0" anchor="ctr">
            <a:noAutofit/>
          </a:bodyPr>
          <a:lstStyle>
            <a:lvl1pPr marL="0" indent="0">
              <a:buNone/>
              <a:defRPr sz="1200">
                <a:solidFill>
                  <a:schemeClr val="bg1"/>
                </a:solidFill>
              </a:defRPr>
            </a:lvl1pPr>
          </a:lstStyle>
          <a:p>
            <a:r>
              <a:rPr lang="fr-FR" dirty="0"/>
              <a:t>Logo</a:t>
            </a:r>
          </a:p>
        </p:txBody>
      </p:sp>
    </p:spTree>
    <p:extLst>
      <p:ext uri="{BB962C8B-B14F-4D97-AF65-F5344CB8AC3E}">
        <p14:creationId xmlns:p14="http://schemas.microsoft.com/office/powerpoint/2010/main" val="2301457282"/>
      </p:ext>
    </p:extLst>
  </p:cSld>
  <p:clrMapOvr>
    <a:masterClrMapping/>
  </p:clrMapOvr>
  <p:extLst>
    <p:ext uri="{DCECCB84-F9BA-43D5-87BE-67443E8EF086}">
      <p15:sldGuideLst xmlns:p15="http://schemas.microsoft.com/office/powerpoint/2012/main">
        <p15:guide id="1" orient="horz" pos="3120">
          <p15:clr>
            <a:srgbClr val="FBAE40"/>
          </p15:clr>
        </p15:guide>
        <p15:guide id="2" pos="2160">
          <p15:clr>
            <a:srgbClr val="FBAE40"/>
          </p15:clr>
        </p15:guide>
        <p15:guide id="3" pos="187">
          <p15:clr>
            <a:srgbClr val="FBAE40"/>
          </p15:clr>
        </p15:guide>
        <p15:guide id="4" pos="4133">
          <p15:clr>
            <a:srgbClr val="FBAE40"/>
          </p15:clr>
        </p15:guide>
        <p15:guide id="5" pos="255">
          <p15:clr>
            <a:srgbClr val="FBAE40"/>
          </p15:clr>
        </p15:guide>
        <p15:guide id="6" pos="4065">
          <p15:clr>
            <a:srgbClr val="FBAE40"/>
          </p15:clr>
        </p15:guide>
        <p15:guide id="7" pos="2319">
          <p15:clr>
            <a:srgbClr val="FBAE40"/>
          </p15:clr>
        </p15:guide>
        <p15:guide id="8" pos="2387">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Fro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9200379-C917-42A6-9A2A-B06057C051E8}"/>
              </a:ext>
            </a:extLst>
          </p:cNvPr>
          <p:cNvSpPr/>
          <p:nvPr userDrawn="1"/>
        </p:nvSpPr>
        <p:spPr>
          <a:xfrm>
            <a:off x="0" y="-1"/>
            <a:ext cx="6858000" cy="2013488"/>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EF2D5A82-8D77-45E6-AA23-B540A290A711}"/>
              </a:ext>
            </a:extLst>
          </p:cNvPr>
          <p:cNvSpPr>
            <a:spLocks noGrp="1"/>
          </p:cNvSpPr>
          <p:nvPr userDrawn="1">
            <p:ph type="ctrTitle"/>
          </p:nvPr>
        </p:nvSpPr>
        <p:spPr>
          <a:xfrm>
            <a:off x="296862" y="254184"/>
            <a:ext cx="3756977" cy="842349"/>
          </a:xfrm>
        </p:spPr>
        <p:txBody>
          <a:bodyPr anchor="ctr">
            <a:normAutofit/>
          </a:bodyPr>
          <a:lstStyle>
            <a:lvl1pPr algn="l">
              <a:defRPr sz="2400" b="1" cap="all" baseline="0">
                <a:solidFill>
                  <a:schemeClr val="bg1"/>
                </a:solidFill>
              </a:defRPr>
            </a:lvl1pPr>
          </a:lstStyle>
          <a:p>
            <a:r>
              <a:rPr lang="fr-FR" dirty="0"/>
              <a:t>Modifiez le style du titre</a:t>
            </a:r>
          </a:p>
        </p:txBody>
      </p:sp>
      <p:sp>
        <p:nvSpPr>
          <p:cNvPr id="3" name="Sous-titre 2">
            <a:extLst>
              <a:ext uri="{FF2B5EF4-FFF2-40B4-BE49-F238E27FC236}">
                <a16:creationId xmlns:a16="http://schemas.microsoft.com/office/drawing/2014/main" id="{541AC552-A484-463C-8DBE-D45D5F583960}"/>
              </a:ext>
            </a:extLst>
          </p:cNvPr>
          <p:cNvSpPr>
            <a:spLocks noGrp="1"/>
          </p:cNvSpPr>
          <p:nvPr userDrawn="1">
            <p:ph type="subTitle" idx="1"/>
          </p:nvPr>
        </p:nvSpPr>
        <p:spPr>
          <a:xfrm>
            <a:off x="296863" y="1223299"/>
            <a:ext cx="3523298" cy="790188"/>
          </a:xfrm>
        </p:spPr>
        <p:txBody>
          <a:bodyPr anchor="ctr">
            <a:normAutofit/>
          </a:bodyPr>
          <a:lstStyle>
            <a:lvl1pPr marL="0" indent="0" algn="l">
              <a:buNone/>
              <a:defRPr sz="1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Modifiez le style des sous-titres du masque</a:t>
            </a:r>
          </a:p>
        </p:txBody>
      </p:sp>
      <p:sp>
        <p:nvSpPr>
          <p:cNvPr id="51" name="Espace réservé pour une image  50">
            <a:extLst>
              <a:ext uri="{FF2B5EF4-FFF2-40B4-BE49-F238E27FC236}">
                <a16:creationId xmlns:a16="http://schemas.microsoft.com/office/drawing/2014/main" id="{12CA633A-E6EC-46B7-868F-34C62882F6F9}"/>
              </a:ext>
            </a:extLst>
          </p:cNvPr>
          <p:cNvSpPr>
            <a:spLocks noGrp="1"/>
          </p:cNvSpPr>
          <p:nvPr>
            <p:ph type="pic" sz="quarter" idx="15"/>
          </p:nvPr>
        </p:nvSpPr>
        <p:spPr>
          <a:xfrm>
            <a:off x="3711451" y="0"/>
            <a:ext cx="3146549" cy="4635454"/>
          </a:xfrm>
          <a:custGeom>
            <a:avLst/>
            <a:gdLst>
              <a:gd name="connsiteX0" fmla="*/ 1558110 w 3146549"/>
              <a:gd name="connsiteY0" fmla="*/ 0 h 4635454"/>
              <a:gd name="connsiteX1" fmla="*/ 1559012 w 3146549"/>
              <a:gd name="connsiteY1" fmla="*/ 2420 h 4635454"/>
              <a:gd name="connsiteX2" fmla="*/ 3146549 w 3146549"/>
              <a:gd name="connsiteY2" fmla="*/ 2420 h 4635454"/>
              <a:gd name="connsiteX3" fmla="*/ 3146549 w 3146549"/>
              <a:gd name="connsiteY3" fmla="*/ 4513459 h 4635454"/>
              <a:gd name="connsiteX4" fmla="*/ 3145510 w 3146549"/>
              <a:gd name="connsiteY4" fmla="*/ 4510514 h 4635454"/>
              <a:gd name="connsiteX5" fmla="*/ 3146410 w 3146549"/>
              <a:gd name="connsiteY5" fmla="*/ 4513227 h 4635454"/>
              <a:gd name="connsiteX6" fmla="*/ 136291 w 3146549"/>
              <a:gd name="connsiteY6" fmla="*/ 3036460 h 4635454"/>
              <a:gd name="connsiteX7" fmla="*/ 1558110 w 3146549"/>
              <a:gd name="connsiteY7" fmla="*/ 0 h 4635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46549" h="4635454">
                <a:moveTo>
                  <a:pt x="1558110" y="0"/>
                </a:moveTo>
                <a:lnTo>
                  <a:pt x="1559012" y="2420"/>
                </a:lnTo>
                <a:lnTo>
                  <a:pt x="3146549" y="2420"/>
                </a:lnTo>
                <a:lnTo>
                  <a:pt x="3146549" y="4513459"/>
                </a:lnTo>
                <a:lnTo>
                  <a:pt x="3145510" y="4510514"/>
                </a:lnTo>
                <a:lnTo>
                  <a:pt x="3146410" y="4513227"/>
                </a:lnTo>
                <a:cubicBezTo>
                  <a:pt x="1908233" y="4923835"/>
                  <a:pt x="569333" y="4266970"/>
                  <a:pt x="136291" y="3036460"/>
                </a:cubicBezTo>
                <a:cubicBezTo>
                  <a:pt x="-296752" y="1805950"/>
                  <a:pt x="335673" y="455334"/>
                  <a:pt x="1558110" y="0"/>
                </a:cubicBezTo>
                <a:close/>
              </a:path>
            </a:pathLst>
          </a:custGeom>
          <a:ln>
            <a:noFill/>
          </a:ln>
          <a:effectLst>
            <a:outerShdw blurRad="50800" dist="38100" dir="10800000" algn="r" rotWithShape="0">
              <a:prstClr val="black">
                <a:alpha val="40000"/>
              </a:prstClr>
            </a:outerShdw>
          </a:effectLst>
        </p:spPr>
        <p:txBody>
          <a:bodyPr wrap="square" tIns="1332000" anchor="ctr">
            <a:noAutofit/>
          </a:bodyPr>
          <a:lstStyle>
            <a:lvl1pPr marL="0" indent="0" algn="ctr">
              <a:buNone/>
              <a:defRPr sz="1600">
                <a:solidFill>
                  <a:schemeClr val="tx1"/>
                </a:solidFill>
              </a:defRPr>
            </a:lvl1pPr>
          </a:lstStyle>
          <a:p>
            <a:endParaRPr lang="fr-FR" dirty="0"/>
          </a:p>
        </p:txBody>
      </p:sp>
      <p:sp>
        <p:nvSpPr>
          <p:cNvPr id="53" name="Arc 52">
            <a:extLst>
              <a:ext uri="{FF2B5EF4-FFF2-40B4-BE49-F238E27FC236}">
                <a16:creationId xmlns:a16="http://schemas.microsoft.com/office/drawing/2014/main" id="{BE1AA39D-9E7E-4545-8F66-D76A2478D228}"/>
              </a:ext>
            </a:extLst>
          </p:cNvPr>
          <p:cNvSpPr/>
          <p:nvPr userDrawn="1"/>
        </p:nvSpPr>
        <p:spPr>
          <a:xfrm>
            <a:off x="3527284" y="-190236"/>
            <a:ext cx="4992157" cy="4992157"/>
          </a:xfrm>
          <a:prstGeom prst="arc">
            <a:avLst>
              <a:gd name="adj1" fmla="val 4841684"/>
              <a:gd name="adj2" fmla="val 10776032"/>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74" name="Espace réservé pour une image  73">
            <a:extLst>
              <a:ext uri="{FF2B5EF4-FFF2-40B4-BE49-F238E27FC236}">
                <a16:creationId xmlns:a16="http://schemas.microsoft.com/office/drawing/2014/main" id="{3AC1ED6F-89F7-49BD-8E23-35EA4D9FF1FF}"/>
              </a:ext>
            </a:extLst>
          </p:cNvPr>
          <p:cNvSpPr>
            <a:spLocks noGrp="1"/>
          </p:cNvSpPr>
          <p:nvPr>
            <p:ph type="pic" sz="quarter" idx="17"/>
          </p:nvPr>
        </p:nvSpPr>
        <p:spPr>
          <a:xfrm>
            <a:off x="-3130" y="6438688"/>
            <a:ext cx="2880878" cy="3467312"/>
          </a:xfrm>
          <a:custGeom>
            <a:avLst/>
            <a:gdLst>
              <a:gd name="connsiteX0" fmla="*/ 872066 w 2880878"/>
              <a:gd name="connsiteY0" fmla="*/ 1351 h 3467312"/>
              <a:gd name="connsiteX1" fmla="*/ 2558359 w 2880878"/>
              <a:gd name="connsiteY1" fmla="*/ 865760 h 3467312"/>
              <a:gd name="connsiteX2" fmla="*/ 2275611 w 2880878"/>
              <a:gd name="connsiteY2" fmla="*/ 3340981 h 3467312"/>
              <a:gd name="connsiteX3" fmla="*/ 2133635 w 2880878"/>
              <a:gd name="connsiteY3" fmla="*/ 3462641 h 3467312"/>
              <a:gd name="connsiteX4" fmla="*/ 2136730 w 2880878"/>
              <a:gd name="connsiteY4" fmla="*/ 3467312 h 3467312"/>
              <a:gd name="connsiteX5" fmla="*/ 3130 w 2880878"/>
              <a:gd name="connsiteY5" fmla="*/ 3467312 h 3467312"/>
              <a:gd name="connsiteX6" fmla="*/ 3130 w 2880878"/>
              <a:gd name="connsiteY6" fmla="*/ 252686 h 3467312"/>
              <a:gd name="connsiteX7" fmla="*/ 0 w 2880878"/>
              <a:gd name="connsiteY7" fmla="*/ 247099 h 3467312"/>
              <a:gd name="connsiteX8" fmla="*/ 872066 w 2880878"/>
              <a:gd name="connsiteY8" fmla="*/ 1351 h 34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80878" h="3467312">
                <a:moveTo>
                  <a:pt x="872066" y="1351"/>
                </a:moveTo>
                <a:cubicBezTo>
                  <a:pt x="1526185" y="-23123"/>
                  <a:pt x="2173638" y="285655"/>
                  <a:pt x="2558359" y="865760"/>
                </a:cubicBezTo>
                <a:cubicBezTo>
                  <a:pt x="3082979" y="1656813"/>
                  <a:pt x="2952739" y="2701630"/>
                  <a:pt x="2275611" y="3340981"/>
                </a:cubicBezTo>
                <a:lnTo>
                  <a:pt x="2133635" y="3462641"/>
                </a:lnTo>
                <a:lnTo>
                  <a:pt x="2136730" y="3467312"/>
                </a:lnTo>
                <a:lnTo>
                  <a:pt x="3130" y="3467312"/>
                </a:lnTo>
                <a:lnTo>
                  <a:pt x="3130" y="252686"/>
                </a:lnTo>
                <a:lnTo>
                  <a:pt x="0" y="247099"/>
                </a:lnTo>
                <a:cubicBezTo>
                  <a:pt x="276034" y="92453"/>
                  <a:pt x="574739" y="12475"/>
                  <a:pt x="872066" y="1351"/>
                </a:cubicBezTo>
                <a:close/>
              </a:path>
            </a:pathLst>
          </a:custGeom>
          <a:ln>
            <a:noFill/>
          </a:ln>
          <a:effectLst>
            <a:outerShdw blurRad="50800" dist="38100" algn="l" rotWithShape="0">
              <a:prstClr val="black">
                <a:alpha val="40000"/>
              </a:prstClr>
            </a:outerShdw>
          </a:effectLst>
        </p:spPr>
        <p:txBody>
          <a:bodyPr wrap="square" bIns="1440000" anchor="ctr">
            <a:noAutofit/>
          </a:bodyPr>
          <a:lstStyle>
            <a:lvl1pPr marL="0" indent="0" algn="ctr">
              <a:buNone/>
              <a:defRPr sz="1600">
                <a:solidFill>
                  <a:schemeClr val="tx1"/>
                </a:solidFill>
              </a:defRPr>
            </a:lvl1pPr>
          </a:lstStyle>
          <a:p>
            <a:endParaRPr lang="fr-FR" dirty="0"/>
          </a:p>
        </p:txBody>
      </p:sp>
      <p:sp>
        <p:nvSpPr>
          <p:cNvPr id="75" name="Arc 74">
            <a:extLst>
              <a:ext uri="{FF2B5EF4-FFF2-40B4-BE49-F238E27FC236}">
                <a16:creationId xmlns:a16="http://schemas.microsoft.com/office/drawing/2014/main" id="{97F3B40C-EB70-4694-9F31-EFD3C1B1C785}"/>
              </a:ext>
            </a:extLst>
          </p:cNvPr>
          <p:cNvSpPr/>
          <p:nvPr userDrawn="1"/>
        </p:nvSpPr>
        <p:spPr>
          <a:xfrm>
            <a:off x="-1135851" y="6232597"/>
            <a:ext cx="4217817" cy="4217817"/>
          </a:xfrm>
          <a:prstGeom prst="arc">
            <a:avLst>
              <a:gd name="adj1" fmla="val 15278029"/>
              <a:gd name="adj2" fmla="val 1793800"/>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8" name="Espace réservé du texte 77">
            <a:extLst>
              <a:ext uri="{FF2B5EF4-FFF2-40B4-BE49-F238E27FC236}">
                <a16:creationId xmlns:a16="http://schemas.microsoft.com/office/drawing/2014/main" id="{F6C8A281-F19D-4FFA-84D9-54F8E50ADFF2}"/>
              </a:ext>
            </a:extLst>
          </p:cNvPr>
          <p:cNvSpPr>
            <a:spLocks noGrp="1"/>
          </p:cNvSpPr>
          <p:nvPr>
            <p:ph type="body" sz="quarter" idx="18"/>
          </p:nvPr>
        </p:nvSpPr>
        <p:spPr>
          <a:xfrm>
            <a:off x="296863" y="2194687"/>
            <a:ext cx="2880000" cy="4037909"/>
          </a:xfrm>
        </p:spPr>
        <p:txBody>
          <a:bodyPr>
            <a:normAutofit/>
          </a:bodyPr>
          <a:lstStyle>
            <a:lvl1pPr marL="0" indent="0">
              <a:spcBef>
                <a:spcPts val="0"/>
              </a:spcBef>
              <a:spcAft>
                <a:spcPts val="1800"/>
              </a:spcAft>
              <a:buNone/>
              <a:defRPr sz="1800" b="1" cap="all" baseline="0">
                <a:solidFill>
                  <a:schemeClr val="accent1"/>
                </a:solidFill>
                <a:latin typeface="+mj-lt"/>
              </a:defRPr>
            </a:lvl1pPr>
            <a:lvl2pPr marL="0" indent="0">
              <a:spcBef>
                <a:spcPts val="0"/>
              </a:spcBef>
              <a:spcAft>
                <a:spcPts val="1800"/>
              </a:spcAft>
              <a:buClr>
                <a:schemeClr val="accent1"/>
              </a:buClr>
              <a:buSzPct val="120000"/>
              <a:buFont typeface="+mj-lt"/>
              <a:buNone/>
              <a:defRPr sz="1300">
                <a:solidFill>
                  <a:schemeClr val="tx2"/>
                </a:solidFill>
              </a:defRPr>
            </a:lvl2pPr>
            <a:lvl3pPr marL="0" indent="0">
              <a:spcBef>
                <a:spcPts val="0"/>
              </a:spcBef>
              <a:spcAft>
                <a:spcPts val="1800"/>
              </a:spcAft>
              <a:buNone/>
              <a:defRPr sz="1300">
                <a:solidFill>
                  <a:schemeClr val="tx2">
                    <a:lumMod val="60000"/>
                    <a:lumOff val="40000"/>
                  </a:schemeClr>
                </a:solidFill>
              </a:defRPr>
            </a:lvl3pPr>
            <a:lvl4pPr marL="1371600" indent="0">
              <a:buNone/>
              <a:defRPr/>
            </a:lvl4pPr>
            <a:lvl5pPr marL="1828800" indent="0">
              <a:buNone/>
              <a:defRPr/>
            </a:lvl5pPr>
          </a:lstStyle>
          <a:p>
            <a:pPr lvl="0"/>
            <a:r>
              <a:rPr lang="fr-FR" dirty="0"/>
              <a:t>Modifier les styles du texte du masque</a:t>
            </a:r>
          </a:p>
          <a:p>
            <a:pPr lvl="1"/>
            <a:r>
              <a:rPr lang="fr-FR" dirty="0"/>
              <a:t>Deuxième niveau</a:t>
            </a:r>
          </a:p>
          <a:p>
            <a:pPr lvl="2"/>
            <a:r>
              <a:rPr lang="fr-FR" dirty="0"/>
              <a:t>Troisième niveau</a:t>
            </a:r>
          </a:p>
        </p:txBody>
      </p:sp>
      <p:sp>
        <p:nvSpPr>
          <p:cNvPr id="79" name="Espace réservé du texte 77">
            <a:extLst>
              <a:ext uri="{FF2B5EF4-FFF2-40B4-BE49-F238E27FC236}">
                <a16:creationId xmlns:a16="http://schemas.microsoft.com/office/drawing/2014/main" id="{FB9917CD-777D-45A0-A31A-F3B66811617C}"/>
              </a:ext>
            </a:extLst>
          </p:cNvPr>
          <p:cNvSpPr>
            <a:spLocks noGrp="1"/>
          </p:cNvSpPr>
          <p:nvPr>
            <p:ph type="body" sz="quarter" idx="19"/>
          </p:nvPr>
        </p:nvSpPr>
        <p:spPr>
          <a:xfrm>
            <a:off x="3681137" y="5056106"/>
            <a:ext cx="2880000" cy="4361028"/>
          </a:xfrm>
        </p:spPr>
        <p:txBody>
          <a:bodyPr>
            <a:normAutofit/>
          </a:bodyPr>
          <a:lstStyle>
            <a:lvl1pPr marL="0" indent="0">
              <a:spcBef>
                <a:spcPts val="0"/>
              </a:spcBef>
              <a:spcAft>
                <a:spcPts val="1800"/>
              </a:spcAft>
              <a:buNone/>
              <a:defRPr sz="1800" b="1" cap="all" baseline="0">
                <a:solidFill>
                  <a:schemeClr val="accent1"/>
                </a:solidFill>
                <a:latin typeface="+mj-lt"/>
              </a:defRPr>
            </a:lvl1pPr>
            <a:lvl2pPr marL="0" indent="0">
              <a:spcBef>
                <a:spcPts val="0"/>
              </a:spcBef>
              <a:spcAft>
                <a:spcPts val="1800"/>
              </a:spcAft>
              <a:buClr>
                <a:schemeClr val="accent1"/>
              </a:buClr>
              <a:buSzPct val="120000"/>
              <a:buFont typeface="+mj-lt"/>
              <a:buNone/>
              <a:defRPr sz="1300">
                <a:solidFill>
                  <a:schemeClr val="tx2"/>
                </a:solidFill>
              </a:defRPr>
            </a:lvl2pPr>
            <a:lvl3pPr marL="0" indent="0">
              <a:spcBef>
                <a:spcPts val="0"/>
              </a:spcBef>
              <a:spcAft>
                <a:spcPts val="1800"/>
              </a:spcAft>
              <a:buNone/>
              <a:defRPr sz="1300">
                <a:solidFill>
                  <a:schemeClr val="tx2">
                    <a:lumMod val="60000"/>
                    <a:lumOff val="40000"/>
                  </a:schemeClr>
                </a:solidFill>
              </a:defRPr>
            </a:lvl3pPr>
            <a:lvl4pPr marL="1371600" indent="0">
              <a:buNone/>
              <a:defRPr/>
            </a:lvl4pPr>
            <a:lvl5pPr marL="1828800" indent="0">
              <a:buNone/>
              <a:defRPr/>
            </a:lvl5pPr>
          </a:lstStyle>
          <a:p>
            <a:pPr lvl="0"/>
            <a:r>
              <a:rPr lang="fr-FR" dirty="0"/>
              <a:t>Modifier les styles du texte du masque</a:t>
            </a:r>
          </a:p>
          <a:p>
            <a:pPr lvl="1"/>
            <a:r>
              <a:rPr lang="fr-FR" dirty="0"/>
              <a:t>Deuxième niveau</a:t>
            </a:r>
          </a:p>
          <a:p>
            <a:pPr lvl="2"/>
            <a:r>
              <a:rPr lang="fr-FR" dirty="0"/>
              <a:t>Troisième niveau</a:t>
            </a:r>
          </a:p>
        </p:txBody>
      </p:sp>
      <p:cxnSp>
        <p:nvCxnSpPr>
          <p:cNvPr id="44" name="Connecteur droit 43">
            <a:extLst>
              <a:ext uri="{FF2B5EF4-FFF2-40B4-BE49-F238E27FC236}">
                <a16:creationId xmlns:a16="http://schemas.microsoft.com/office/drawing/2014/main" id="{57B229E1-E293-4FFF-8773-22132E85A93C}"/>
              </a:ext>
            </a:extLst>
          </p:cNvPr>
          <p:cNvCxnSpPr>
            <a:cxnSpLocks/>
          </p:cNvCxnSpPr>
          <p:nvPr userDrawn="1"/>
        </p:nvCxnSpPr>
        <p:spPr>
          <a:xfrm flipH="1">
            <a:off x="404814" y="1223300"/>
            <a:ext cx="668206"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45" name="Espace réservé pour une image  4">
            <a:extLst>
              <a:ext uri="{FF2B5EF4-FFF2-40B4-BE49-F238E27FC236}">
                <a16:creationId xmlns:a16="http://schemas.microsoft.com/office/drawing/2014/main" id="{CED4EB29-EA0F-4154-B086-9B8B508E8313}"/>
              </a:ext>
            </a:extLst>
          </p:cNvPr>
          <p:cNvSpPr>
            <a:spLocks noGrp="1" noChangeAspect="1"/>
          </p:cNvSpPr>
          <p:nvPr>
            <p:ph type="pic" sz="quarter" idx="26" hasCustomPrompt="1"/>
          </p:nvPr>
        </p:nvSpPr>
        <p:spPr>
          <a:xfrm>
            <a:off x="3428119" y="9417134"/>
            <a:ext cx="1433995" cy="483216"/>
          </a:xfrm>
        </p:spPr>
        <p:txBody>
          <a:bodyPr lIns="0" rIns="0" anchor="ctr">
            <a:noAutofit/>
          </a:bodyPr>
          <a:lstStyle>
            <a:lvl1pPr marL="0" indent="0">
              <a:buNone/>
              <a:defRPr sz="1200">
                <a:solidFill>
                  <a:schemeClr val="tx1"/>
                </a:solidFill>
              </a:defRPr>
            </a:lvl1pPr>
          </a:lstStyle>
          <a:p>
            <a:r>
              <a:rPr lang="fr-FR" dirty="0"/>
              <a:t>Logo</a:t>
            </a:r>
          </a:p>
        </p:txBody>
      </p:sp>
      <p:pic>
        <p:nvPicPr>
          <p:cNvPr id="46" name="Image 4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83653" y="9549740"/>
            <a:ext cx="1332000" cy="211067"/>
          </a:xfrm>
          <a:prstGeom prst="rect">
            <a:avLst/>
          </a:prstGeom>
        </p:spPr>
      </p:pic>
    </p:spTree>
    <p:extLst>
      <p:ext uri="{BB962C8B-B14F-4D97-AF65-F5344CB8AC3E}">
        <p14:creationId xmlns:p14="http://schemas.microsoft.com/office/powerpoint/2010/main" val="3147386348"/>
      </p:ext>
    </p:extLst>
  </p:cSld>
  <p:clrMapOvr>
    <a:masterClrMapping/>
  </p:clrMapOvr>
  <p:extLst>
    <p:ext uri="{DCECCB84-F9BA-43D5-87BE-67443E8EF086}">
      <p15:sldGuideLst xmlns:p15="http://schemas.microsoft.com/office/powerpoint/2012/main">
        <p15:guide id="1" orient="horz" pos="3120">
          <p15:clr>
            <a:srgbClr val="FBAE40"/>
          </p15:clr>
        </p15:guide>
        <p15:guide id="2" pos="2160">
          <p15:clr>
            <a:srgbClr val="FBAE40"/>
          </p15:clr>
        </p15:guide>
        <p15:guide id="3" pos="187">
          <p15:clr>
            <a:srgbClr val="FBAE40"/>
          </p15:clr>
        </p15:guide>
        <p15:guide id="4" pos="4133">
          <p15:clr>
            <a:srgbClr val="FBAE40"/>
          </p15:clr>
        </p15:guide>
        <p15:guide id="5" pos="255">
          <p15:clr>
            <a:srgbClr val="FBAE40"/>
          </p15:clr>
        </p15:guide>
        <p15:guide id="6" pos="4065">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ack">
    <p:spTree>
      <p:nvGrpSpPr>
        <p:cNvPr id="1" name=""/>
        <p:cNvGrpSpPr/>
        <p:nvPr/>
      </p:nvGrpSpPr>
      <p:grpSpPr>
        <a:xfrm>
          <a:off x="0" y="0"/>
          <a:ext cx="0" cy="0"/>
          <a:chOff x="0" y="0"/>
          <a:chExt cx="0" cy="0"/>
        </a:xfrm>
      </p:grpSpPr>
      <p:sp>
        <p:nvSpPr>
          <p:cNvPr id="44" name="ZoneTexte 43">
            <a:extLst>
              <a:ext uri="{FF2B5EF4-FFF2-40B4-BE49-F238E27FC236}">
                <a16:creationId xmlns:a16="http://schemas.microsoft.com/office/drawing/2014/main" id="{71412087-3AB0-4461-A800-1B0A6D1540DD}"/>
              </a:ext>
            </a:extLst>
          </p:cNvPr>
          <p:cNvSpPr txBox="1"/>
          <p:nvPr userDrawn="1"/>
        </p:nvSpPr>
        <p:spPr>
          <a:xfrm>
            <a:off x="344793" y="389037"/>
            <a:ext cx="4114800" cy="954107"/>
          </a:xfrm>
          <a:prstGeom prst="rect">
            <a:avLst/>
          </a:prstGeom>
          <a:noFill/>
        </p:spPr>
        <p:txBody>
          <a:bodyPr wrap="square" rtlCol="0">
            <a:spAutoFit/>
          </a:bodyPr>
          <a:lstStyle/>
          <a:p>
            <a:r>
              <a:rPr lang="fr-FR" sz="2800" b="1" cap="all" dirty="0">
                <a:solidFill>
                  <a:schemeClr val="bg1"/>
                </a:solidFill>
                <a:latin typeface="Trebuchet MS" panose="020B0603020202020204" pitchFamily="34" charset="0"/>
              </a:rPr>
              <a:t>36 heures dans la vie d’une startup</a:t>
            </a:r>
          </a:p>
        </p:txBody>
      </p:sp>
      <p:sp>
        <p:nvSpPr>
          <p:cNvPr id="59" name="Rectangle 58">
            <a:extLst>
              <a:ext uri="{FF2B5EF4-FFF2-40B4-BE49-F238E27FC236}">
                <a16:creationId xmlns:a16="http://schemas.microsoft.com/office/drawing/2014/main" id="{D41ECFF7-746C-405E-9439-2AF82ECFEA8F}"/>
              </a:ext>
            </a:extLst>
          </p:cNvPr>
          <p:cNvSpPr/>
          <p:nvPr userDrawn="1"/>
        </p:nvSpPr>
        <p:spPr>
          <a:xfrm>
            <a:off x="0" y="6650491"/>
            <a:ext cx="6858000" cy="3255509"/>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1" name="Arc 60">
            <a:extLst>
              <a:ext uri="{FF2B5EF4-FFF2-40B4-BE49-F238E27FC236}">
                <a16:creationId xmlns:a16="http://schemas.microsoft.com/office/drawing/2014/main" id="{DE512640-0F56-4ADA-84E2-7B4AEE9CFF43}"/>
              </a:ext>
            </a:extLst>
          </p:cNvPr>
          <p:cNvSpPr/>
          <p:nvPr userDrawn="1"/>
        </p:nvSpPr>
        <p:spPr>
          <a:xfrm>
            <a:off x="-1564114" y="5139162"/>
            <a:ext cx="5331312" cy="5331312"/>
          </a:xfrm>
          <a:prstGeom prst="arc">
            <a:avLst>
              <a:gd name="adj1" fmla="val 15322999"/>
              <a:gd name="adj2" fmla="val 19708520"/>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2" name="Arc 61">
            <a:extLst>
              <a:ext uri="{FF2B5EF4-FFF2-40B4-BE49-F238E27FC236}">
                <a16:creationId xmlns:a16="http://schemas.microsoft.com/office/drawing/2014/main" id="{C3E0DF91-625B-4D54-9A4A-F2117B0B10E8}"/>
              </a:ext>
            </a:extLst>
          </p:cNvPr>
          <p:cNvSpPr/>
          <p:nvPr userDrawn="1"/>
        </p:nvSpPr>
        <p:spPr>
          <a:xfrm>
            <a:off x="-1564114" y="5139162"/>
            <a:ext cx="5331312" cy="5331312"/>
          </a:xfrm>
          <a:prstGeom prst="arc">
            <a:avLst>
              <a:gd name="adj1" fmla="val 20500132"/>
              <a:gd name="adj2" fmla="val 2256244"/>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5" name="ZoneTexte 64">
            <a:extLst>
              <a:ext uri="{FF2B5EF4-FFF2-40B4-BE49-F238E27FC236}">
                <a16:creationId xmlns:a16="http://schemas.microsoft.com/office/drawing/2014/main" id="{51DCE195-1CBB-40BE-8879-0055886F89CB}"/>
              </a:ext>
            </a:extLst>
          </p:cNvPr>
          <p:cNvSpPr txBox="1"/>
          <p:nvPr/>
        </p:nvSpPr>
        <p:spPr>
          <a:xfrm>
            <a:off x="3932849" y="6845131"/>
            <a:ext cx="2772752" cy="369332"/>
          </a:xfrm>
          <a:prstGeom prst="rect">
            <a:avLst/>
          </a:prstGeom>
          <a:noFill/>
        </p:spPr>
        <p:txBody>
          <a:bodyPr wrap="square" rtlCol="0">
            <a:spAutoFit/>
          </a:bodyPr>
          <a:lstStyle/>
          <a:p>
            <a:r>
              <a:rPr lang="fr-FR" b="1" cap="all" dirty="0">
                <a:solidFill>
                  <a:schemeClr val="bg1"/>
                </a:solidFill>
                <a:latin typeface="Trebuchet MS" panose="020B0603020202020204" pitchFamily="34" charset="0"/>
              </a:rPr>
              <a:t>Pour en savoir plus</a:t>
            </a:r>
          </a:p>
        </p:txBody>
      </p:sp>
      <p:sp>
        <p:nvSpPr>
          <p:cNvPr id="94" name="Espace réservé du texte 77">
            <a:extLst>
              <a:ext uri="{FF2B5EF4-FFF2-40B4-BE49-F238E27FC236}">
                <a16:creationId xmlns:a16="http://schemas.microsoft.com/office/drawing/2014/main" id="{C6D2CD1C-7D90-4B2C-AAAD-B5C2854414AD}"/>
              </a:ext>
            </a:extLst>
          </p:cNvPr>
          <p:cNvSpPr>
            <a:spLocks noGrp="1"/>
          </p:cNvSpPr>
          <p:nvPr userDrawn="1">
            <p:ph type="body" sz="quarter" idx="20"/>
          </p:nvPr>
        </p:nvSpPr>
        <p:spPr>
          <a:xfrm>
            <a:off x="296863" y="446519"/>
            <a:ext cx="2880000" cy="4506481"/>
          </a:xfrm>
        </p:spPr>
        <p:txBody>
          <a:bodyPr>
            <a:normAutofit/>
          </a:bodyPr>
          <a:lstStyle>
            <a:lvl1pPr marL="0" indent="0">
              <a:spcBef>
                <a:spcPts val="0"/>
              </a:spcBef>
              <a:spcAft>
                <a:spcPts val="1800"/>
              </a:spcAft>
              <a:buNone/>
              <a:defRPr sz="1800" b="1" cap="all" baseline="0">
                <a:solidFill>
                  <a:schemeClr val="accent1"/>
                </a:solidFill>
                <a:latin typeface="+mj-lt"/>
              </a:defRPr>
            </a:lvl1pPr>
            <a:lvl2pPr marL="0" indent="0">
              <a:spcBef>
                <a:spcPts val="0"/>
              </a:spcBef>
              <a:spcAft>
                <a:spcPts val="1800"/>
              </a:spcAft>
              <a:buClr>
                <a:schemeClr val="accent1"/>
              </a:buClr>
              <a:buSzPct val="120000"/>
              <a:buFont typeface="+mj-lt"/>
              <a:buNone/>
              <a:defRPr sz="1300">
                <a:solidFill>
                  <a:schemeClr val="tx2"/>
                </a:solidFill>
              </a:defRPr>
            </a:lvl2pPr>
            <a:lvl3pPr marL="0" indent="0">
              <a:spcBef>
                <a:spcPts val="0"/>
              </a:spcBef>
              <a:spcAft>
                <a:spcPts val="1800"/>
              </a:spcAft>
              <a:buNone/>
              <a:defRPr sz="1300">
                <a:solidFill>
                  <a:schemeClr val="tx2">
                    <a:lumMod val="60000"/>
                    <a:lumOff val="40000"/>
                  </a:schemeClr>
                </a:solidFill>
              </a:defRPr>
            </a:lvl3pPr>
            <a:lvl4pPr marL="1371600" indent="0">
              <a:buNone/>
              <a:defRPr/>
            </a:lvl4pPr>
            <a:lvl5pPr marL="1828800" indent="0">
              <a:buNone/>
              <a:defRPr/>
            </a:lvl5pPr>
          </a:lstStyle>
          <a:p>
            <a:pPr lvl="0"/>
            <a:r>
              <a:rPr lang="fr-FR" dirty="0"/>
              <a:t>Modifier les styles du texte du masque</a:t>
            </a:r>
          </a:p>
          <a:p>
            <a:pPr lvl="1"/>
            <a:r>
              <a:rPr lang="fr-FR" dirty="0"/>
              <a:t>Deuxième niveau</a:t>
            </a:r>
          </a:p>
          <a:p>
            <a:pPr lvl="2"/>
            <a:r>
              <a:rPr lang="fr-FR" dirty="0"/>
              <a:t>Troisième niveau</a:t>
            </a:r>
          </a:p>
        </p:txBody>
      </p:sp>
      <p:sp>
        <p:nvSpPr>
          <p:cNvPr id="95" name="Espace réservé du texte 77">
            <a:extLst>
              <a:ext uri="{FF2B5EF4-FFF2-40B4-BE49-F238E27FC236}">
                <a16:creationId xmlns:a16="http://schemas.microsoft.com/office/drawing/2014/main" id="{BF71F432-0C76-4011-8DD3-36CAE954C01B}"/>
              </a:ext>
            </a:extLst>
          </p:cNvPr>
          <p:cNvSpPr>
            <a:spLocks noGrp="1"/>
          </p:cNvSpPr>
          <p:nvPr userDrawn="1">
            <p:ph type="body" sz="quarter" idx="21"/>
          </p:nvPr>
        </p:nvSpPr>
        <p:spPr>
          <a:xfrm>
            <a:off x="3677597" y="446519"/>
            <a:ext cx="2880000" cy="6028156"/>
          </a:xfrm>
        </p:spPr>
        <p:txBody>
          <a:bodyPr>
            <a:normAutofit/>
          </a:bodyPr>
          <a:lstStyle>
            <a:lvl1pPr marL="0" indent="0">
              <a:spcBef>
                <a:spcPts val="0"/>
              </a:spcBef>
              <a:spcAft>
                <a:spcPts val="1800"/>
              </a:spcAft>
              <a:buNone/>
              <a:defRPr sz="1800" b="1" cap="all" baseline="0">
                <a:solidFill>
                  <a:schemeClr val="accent1"/>
                </a:solidFill>
                <a:latin typeface="+mj-lt"/>
              </a:defRPr>
            </a:lvl1pPr>
            <a:lvl2pPr marL="0" indent="0">
              <a:spcBef>
                <a:spcPts val="0"/>
              </a:spcBef>
              <a:spcAft>
                <a:spcPts val="1800"/>
              </a:spcAft>
              <a:buClr>
                <a:schemeClr val="accent1"/>
              </a:buClr>
              <a:buSzPct val="120000"/>
              <a:buFont typeface="+mj-lt"/>
              <a:buNone/>
              <a:defRPr sz="1300">
                <a:solidFill>
                  <a:schemeClr val="tx2"/>
                </a:solidFill>
              </a:defRPr>
            </a:lvl2pPr>
            <a:lvl3pPr marL="0" indent="0">
              <a:spcBef>
                <a:spcPts val="0"/>
              </a:spcBef>
              <a:spcAft>
                <a:spcPts val="1800"/>
              </a:spcAft>
              <a:buNone/>
              <a:defRPr sz="1300">
                <a:solidFill>
                  <a:schemeClr val="tx2">
                    <a:lumMod val="60000"/>
                    <a:lumOff val="40000"/>
                  </a:schemeClr>
                </a:solidFill>
              </a:defRPr>
            </a:lvl3pPr>
            <a:lvl4pPr marL="1371600" indent="0">
              <a:buNone/>
              <a:defRPr/>
            </a:lvl4pPr>
            <a:lvl5pPr marL="1828800" indent="0">
              <a:buNone/>
              <a:defRPr/>
            </a:lvl5pPr>
          </a:lstStyle>
          <a:p>
            <a:pPr lvl="0"/>
            <a:r>
              <a:rPr lang="fr-FR" dirty="0"/>
              <a:t>Modifier les styles du texte du masque</a:t>
            </a:r>
          </a:p>
          <a:p>
            <a:pPr lvl="1"/>
            <a:r>
              <a:rPr lang="fr-FR" dirty="0"/>
              <a:t>Deuxième niveau</a:t>
            </a:r>
          </a:p>
          <a:p>
            <a:pPr lvl="2"/>
            <a:r>
              <a:rPr lang="fr-FR" dirty="0"/>
              <a:t>Troisième niveau</a:t>
            </a:r>
          </a:p>
        </p:txBody>
      </p:sp>
      <p:sp>
        <p:nvSpPr>
          <p:cNvPr id="97" name="Espace réservé pour une image  96">
            <a:extLst>
              <a:ext uri="{FF2B5EF4-FFF2-40B4-BE49-F238E27FC236}">
                <a16:creationId xmlns:a16="http://schemas.microsoft.com/office/drawing/2014/main" id="{68626897-67E2-40AA-BA0B-A70ED57D1B64}"/>
              </a:ext>
            </a:extLst>
          </p:cNvPr>
          <p:cNvSpPr>
            <a:spLocks noGrp="1"/>
          </p:cNvSpPr>
          <p:nvPr userDrawn="1">
            <p:ph type="pic" sz="quarter" idx="22"/>
          </p:nvPr>
        </p:nvSpPr>
        <p:spPr>
          <a:xfrm>
            <a:off x="-2510" y="5321538"/>
            <a:ext cx="3585927" cy="4584463"/>
          </a:xfrm>
          <a:custGeom>
            <a:avLst/>
            <a:gdLst>
              <a:gd name="connsiteX0" fmla="*/ 1152655 w 3585927"/>
              <a:gd name="connsiteY0" fmla="*/ 525 h 4584463"/>
              <a:gd name="connsiteX1" fmla="*/ 3268455 w 3585927"/>
              <a:gd name="connsiteY1" fmla="*/ 1268609 h 4584463"/>
              <a:gd name="connsiteX2" fmla="*/ 2625981 w 3585927"/>
              <a:gd name="connsiteY2" fmla="*/ 4443196 h 4584463"/>
              <a:gd name="connsiteX3" fmla="*/ 2428883 w 3585927"/>
              <a:gd name="connsiteY3" fmla="*/ 4581021 h 4584463"/>
              <a:gd name="connsiteX4" fmla="*/ 2430816 w 3585927"/>
              <a:gd name="connsiteY4" fmla="*/ 4584463 h 4584463"/>
              <a:gd name="connsiteX5" fmla="*/ 2511 w 3585927"/>
              <a:gd name="connsiteY5" fmla="*/ 4584463 h 4584463"/>
              <a:gd name="connsiteX6" fmla="*/ 2511 w 3585927"/>
              <a:gd name="connsiteY6" fmla="*/ 264212 h 4584463"/>
              <a:gd name="connsiteX7" fmla="*/ 0 w 3585927"/>
              <a:gd name="connsiteY7" fmla="*/ 259152 h 4584463"/>
              <a:gd name="connsiteX8" fmla="*/ 1152655 w 3585927"/>
              <a:gd name="connsiteY8" fmla="*/ 525 h 4584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85927" h="4584463">
                <a:moveTo>
                  <a:pt x="1152655" y="525"/>
                </a:moveTo>
                <a:cubicBezTo>
                  <a:pt x="2005554" y="18092"/>
                  <a:pt x="2823843" y="475694"/>
                  <a:pt x="3268455" y="1268609"/>
                </a:cubicBezTo>
                <a:cubicBezTo>
                  <a:pt x="3874746" y="2349858"/>
                  <a:pt x="3586626" y="3698736"/>
                  <a:pt x="2625981" y="4443196"/>
                </a:cubicBezTo>
                <a:lnTo>
                  <a:pt x="2428883" y="4581021"/>
                </a:lnTo>
                <a:lnTo>
                  <a:pt x="2430816" y="4584463"/>
                </a:lnTo>
                <a:lnTo>
                  <a:pt x="2511" y="4584463"/>
                </a:lnTo>
                <a:lnTo>
                  <a:pt x="2511" y="264212"/>
                </a:lnTo>
                <a:lnTo>
                  <a:pt x="0" y="259152"/>
                </a:lnTo>
                <a:cubicBezTo>
                  <a:pt x="370141" y="75470"/>
                  <a:pt x="764973" y="-7461"/>
                  <a:pt x="1152655" y="525"/>
                </a:cubicBezTo>
                <a:close/>
              </a:path>
            </a:pathLst>
          </a:custGeom>
          <a:ln>
            <a:noFill/>
          </a:ln>
          <a:effectLst>
            <a:outerShdw blurRad="50800" dist="38100" algn="l" rotWithShape="0">
              <a:prstClr val="black">
                <a:alpha val="40000"/>
              </a:prstClr>
            </a:outerShdw>
          </a:effectLst>
        </p:spPr>
        <p:txBody>
          <a:bodyPr wrap="square" tIns="504000" bIns="46800">
            <a:noAutofit/>
          </a:bodyPr>
          <a:lstStyle>
            <a:lvl1pPr marL="0" indent="0" algn="ctr">
              <a:buNone/>
              <a:defRPr sz="1600"/>
            </a:lvl1pPr>
          </a:lstStyle>
          <a:p>
            <a:endParaRPr lang="fr-FR"/>
          </a:p>
        </p:txBody>
      </p:sp>
      <p:grpSp>
        <p:nvGrpSpPr>
          <p:cNvPr id="98" name="Groupe 56">
            <a:extLst>
              <a:ext uri="{FF2B5EF4-FFF2-40B4-BE49-F238E27FC236}">
                <a16:creationId xmlns:a16="http://schemas.microsoft.com/office/drawing/2014/main" id="{E0456361-62AB-4EF9-A66F-A2336D5C7226}"/>
              </a:ext>
            </a:extLst>
          </p:cNvPr>
          <p:cNvGrpSpPr>
            <a:grpSpLocks noChangeAspect="1"/>
          </p:cNvGrpSpPr>
          <p:nvPr userDrawn="1"/>
        </p:nvGrpSpPr>
        <p:grpSpPr>
          <a:xfrm>
            <a:off x="5142147" y="9593112"/>
            <a:ext cx="1311041" cy="211032"/>
            <a:chOff x="721663" y="6029980"/>
            <a:chExt cx="2055017" cy="330786"/>
          </a:xfrm>
          <a:solidFill>
            <a:schemeClr val="bg1"/>
          </a:solidFill>
        </p:grpSpPr>
        <p:sp>
          <p:nvSpPr>
            <p:cNvPr id="99" name="Freeform 6">
              <a:extLst>
                <a:ext uri="{FF2B5EF4-FFF2-40B4-BE49-F238E27FC236}">
                  <a16:creationId xmlns:a16="http://schemas.microsoft.com/office/drawing/2014/main" id="{12E1EEA8-0D63-4D24-B1EE-4AEB52A797E4}"/>
                </a:ext>
              </a:extLst>
            </p:cNvPr>
            <p:cNvSpPr>
              <a:spLocks/>
            </p:cNvSpPr>
            <p:nvPr/>
          </p:nvSpPr>
          <p:spPr bwMode="auto">
            <a:xfrm>
              <a:off x="1612171" y="6264324"/>
              <a:ext cx="123481" cy="94639"/>
            </a:xfrm>
            <a:custGeom>
              <a:avLst/>
              <a:gdLst>
                <a:gd name="T0" fmla="*/ 0 w 103"/>
                <a:gd name="T1" fmla="*/ 44 h 44"/>
                <a:gd name="T2" fmla="*/ 39 w 58"/>
                <a:gd name="T3" fmla="*/ 0 h 44"/>
                <a:gd name="T4" fmla="*/ 56 w 58"/>
                <a:gd name="T5" fmla="*/ 3 h 44"/>
                <a:gd name="T6" fmla="*/ 57 w 58"/>
                <a:gd name="T7" fmla="*/ 9 h 44"/>
                <a:gd name="T8" fmla="*/ 39 w 58"/>
                <a:gd name="T9" fmla="*/ 3 h 44"/>
                <a:gd name="T10" fmla="*/ 0 w 103"/>
                <a:gd name="T11" fmla="*/ 41 h 44"/>
                <a:gd name="T12" fmla="*/ 57 w 58"/>
                <a:gd name="T13" fmla="*/ 35 h 44"/>
                <a:gd name="T14" fmla="*/ 58 w 58"/>
                <a:gd name="T15" fmla="*/ 38 h 44"/>
                <a:gd name="T16" fmla="*/ 0 w 103"/>
                <a:gd name="T1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44">
                  <a:moveTo>
                    <a:pt x="40" y="44"/>
                  </a:moveTo>
                  <a:cubicBezTo>
                    <a:pt x="0" y="44"/>
                    <a:pt x="3" y="0"/>
                    <a:pt x="39" y="0"/>
                  </a:cubicBezTo>
                  <a:cubicBezTo>
                    <a:pt x="45" y="0"/>
                    <a:pt x="50" y="1"/>
                    <a:pt x="56" y="3"/>
                  </a:cubicBezTo>
                  <a:cubicBezTo>
                    <a:pt x="57" y="9"/>
                    <a:pt x="57" y="9"/>
                    <a:pt x="57" y="9"/>
                  </a:cubicBezTo>
                  <a:cubicBezTo>
                    <a:pt x="54" y="8"/>
                    <a:pt x="48" y="3"/>
                    <a:pt x="39" y="3"/>
                  </a:cubicBezTo>
                  <a:cubicBezTo>
                    <a:pt x="12" y="3"/>
                    <a:pt x="15" y="41"/>
                    <a:pt x="40" y="41"/>
                  </a:cubicBezTo>
                  <a:cubicBezTo>
                    <a:pt x="48" y="41"/>
                    <a:pt x="52" y="39"/>
                    <a:pt x="57" y="35"/>
                  </a:cubicBezTo>
                  <a:cubicBezTo>
                    <a:pt x="58" y="38"/>
                    <a:pt x="58" y="38"/>
                    <a:pt x="58" y="38"/>
                  </a:cubicBezTo>
                  <a:cubicBezTo>
                    <a:pt x="53" y="42"/>
                    <a:pt x="47" y="44"/>
                    <a:pt x="40" y="4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0" name="Freeform 7">
              <a:extLst>
                <a:ext uri="{FF2B5EF4-FFF2-40B4-BE49-F238E27FC236}">
                  <a16:creationId xmlns:a16="http://schemas.microsoft.com/office/drawing/2014/main" id="{6E05FADB-4BD6-493B-8E45-52FC66BCFB41}"/>
                </a:ext>
              </a:extLst>
            </p:cNvPr>
            <p:cNvSpPr>
              <a:spLocks/>
            </p:cNvSpPr>
            <p:nvPr/>
          </p:nvSpPr>
          <p:spPr bwMode="auto">
            <a:xfrm>
              <a:off x="1908706" y="6261620"/>
              <a:ext cx="85626" cy="99146"/>
            </a:xfrm>
            <a:custGeom>
              <a:avLst/>
              <a:gdLst>
                <a:gd name="T0" fmla="*/ 0 w 40"/>
                <a:gd name="T1" fmla="*/ 0 h 46"/>
                <a:gd name="T2" fmla="*/ 37 w 40"/>
                <a:gd name="T3" fmla="*/ 35 h 46"/>
                <a:gd name="T4" fmla="*/ 37 w 40"/>
                <a:gd name="T5" fmla="*/ 5 h 46"/>
                <a:gd name="T6" fmla="*/ 36 w 40"/>
                <a:gd name="T7" fmla="*/ 1 h 46"/>
                <a:gd name="T8" fmla="*/ 40 w 40"/>
                <a:gd name="T9" fmla="*/ 1 h 46"/>
                <a:gd name="T10" fmla="*/ 40 w 40"/>
                <a:gd name="T11" fmla="*/ 5 h 46"/>
                <a:gd name="T12" fmla="*/ 40 w 40"/>
                <a:gd name="T13" fmla="*/ 46 h 46"/>
                <a:gd name="T14" fmla="*/ 38 w 40"/>
                <a:gd name="T15" fmla="*/ 46 h 46"/>
                <a:gd name="T16" fmla="*/ 0 w 40"/>
                <a:gd name="T17" fmla="*/ 10 h 46"/>
                <a:gd name="T18" fmla="*/ 0 w 40"/>
                <a:gd name="T19"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46">
                  <a:moveTo>
                    <a:pt x="0" y="0"/>
                  </a:moveTo>
                  <a:cubicBezTo>
                    <a:pt x="37" y="35"/>
                    <a:pt x="37" y="35"/>
                    <a:pt x="37" y="35"/>
                  </a:cubicBezTo>
                  <a:cubicBezTo>
                    <a:pt x="37" y="5"/>
                    <a:pt x="37" y="5"/>
                    <a:pt x="37" y="5"/>
                  </a:cubicBezTo>
                  <a:cubicBezTo>
                    <a:pt x="37" y="3"/>
                    <a:pt x="36" y="1"/>
                    <a:pt x="36" y="1"/>
                  </a:cubicBezTo>
                  <a:cubicBezTo>
                    <a:pt x="40" y="1"/>
                    <a:pt x="40" y="1"/>
                    <a:pt x="40" y="1"/>
                  </a:cubicBezTo>
                  <a:cubicBezTo>
                    <a:pt x="40" y="1"/>
                    <a:pt x="40" y="3"/>
                    <a:pt x="40" y="5"/>
                  </a:cubicBezTo>
                  <a:cubicBezTo>
                    <a:pt x="40" y="46"/>
                    <a:pt x="40" y="46"/>
                    <a:pt x="40" y="46"/>
                  </a:cubicBezTo>
                  <a:cubicBezTo>
                    <a:pt x="38" y="46"/>
                    <a:pt x="38" y="46"/>
                    <a:pt x="38" y="46"/>
                  </a:cubicBezTo>
                  <a:cubicBezTo>
                    <a:pt x="0" y="10"/>
                    <a:pt x="0" y="10"/>
                    <a:pt x="0" y="1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1" name="Freeform 8">
              <a:extLst>
                <a:ext uri="{FF2B5EF4-FFF2-40B4-BE49-F238E27FC236}">
                  <a16:creationId xmlns:a16="http://schemas.microsoft.com/office/drawing/2014/main" id="{03911745-7142-4C7D-9CB0-3D5C402F9DE8}"/>
                </a:ext>
              </a:extLst>
            </p:cNvPr>
            <p:cNvSpPr>
              <a:spLocks/>
            </p:cNvSpPr>
            <p:nvPr/>
          </p:nvSpPr>
          <p:spPr bwMode="auto">
            <a:xfrm>
              <a:off x="2024075" y="6261620"/>
              <a:ext cx="81119" cy="99146"/>
            </a:xfrm>
            <a:custGeom>
              <a:avLst/>
              <a:gdLst>
                <a:gd name="T0" fmla="*/ 18 w 38"/>
                <a:gd name="T1" fmla="*/ 45 h 46"/>
                <a:gd name="T2" fmla="*/ 1 w 38"/>
                <a:gd name="T3" fmla="*/ 41 h 46"/>
                <a:gd name="T4" fmla="*/ 0 w 38"/>
                <a:gd name="T5" fmla="*/ 35 h 46"/>
                <a:gd name="T6" fmla="*/ 18 w 38"/>
                <a:gd name="T7" fmla="*/ 43 h 46"/>
                <a:gd name="T8" fmla="*/ 29 w 38"/>
                <a:gd name="T9" fmla="*/ 36 h 46"/>
                <a:gd name="T10" fmla="*/ 18 w 38"/>
                <a:gd name="T11" fmla="*/ 24 h 46"/>
                <a:gd name="T12" fmla="*/ 1 w 38"/>
                <a:gd name="T13" fmla="*/ 10 h 46"/>
                <a:gd name="T14" fmla="*/ 18 w 38"/>
                <a:gd name="T15" fmla="*/ 1 h 46"/>
                <a:gd name="T16" fmla="*/ 34 w 38"/>
                <a:gd name="T17" fmla="*/ 4 h 46"/>
                <a:gd name="T18" fmla="*/ 35 w 38"/>
                <a:gd name="T19" fmla="*/ 9 h 46"/>
                <a:gd name="T20" fmla="*/ 17 w 38"/>
                <a:gd name="T21" fmla="*/ 3 h 46"/>
                <a:gd name="T22" fmla="*/ 21 w 38"/>
                <a:gd name="T23" fmla="*/ 18 h 46"/>
                <a:gd name="T24" fmla="*/ 38 w 38"/>
                <a:gd name="T25" fmla="*/ 33 h 46"/>
                <a:gd name="T26" fmla="*/ 18 w 38"/>
                <a:gd name="T27" fmla="*/ 4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46">
                  <a:moveTo>
                    <a:pt x="18" y="45"/>
                  </a:moveTo>
                  <a:cubicBezTo>
                    <a:pt x="17" y="45"/>
                    <a:pt x="10" y="46"/>
                    <a:pt x="1" y="41"/>
                  </a:cubicBezTo>
                  <a:cubicBezTo>
                    <a:pt x="0" y="35"/>
                    <a:pt x="0" y="35"/>
                    <a:pt x="0" y="35"/>
                  </a:cubicBezTo>
                  <a:cubicBezTo>
                    <a:pt x="2" y="37"/>
                    <a:pt x="10" y="43"/>
                    <a:pt x="18" y="43"/>
                  </a:cubicBezTo>
                  <a:cubicBezTo>
                    <a:pt x="22" y="44"/>
                    <a:pt x="28" y="41"/>
                    <a:pt x="29" y="36"/>
                  </a:cubicBezTo>
                  <a:cubicBezTo>
                    <a:pt x="30" y="31"/>
                    <a:pt x="27" y="28"/>
                    <a:pt x="18" y="24"/>
                  </a:cubicBezTo>
                  <a:cubicBezTo>
                    <a:pt x="9" y="20"/>
                    <a:pt x="0" y="17"/>
                    <a:pt x="1" y="10"/>
                  </a:cubicBezTo>
                  <a:cubicBezTo>
                    <a:pt x="2" y="6"/>
                    <a:pt x="8" y="1"/>
                    <a:pt x="18" y="1"/>
                  </a:cubicBezTo>
                  <a:cubicBezTo>
                    <a:pt x="22" y="0"/>
                    <a:pt x="27" y="1"/>
                    <a:pt x="34" y="4"/>
                  </a:cubicBezTo>
                  <a:cubicBezTo>
                    <a:pt x="35" y="9"/>
                    <a:pt x="35" y="9"/>
                    <a:pt x="35" y="9"/>
                  </a:cubicBezTo>
                  <a:cubicBezTo>
                    <a:pt x="27" y="3"/>
                    <a:pt x="21" y="2"/>
                    <a:pt x="17" y="3"/>
                  </a:cubicBezTo>
                  <a:cubicBezTo>
                    <a:pt x="9" y="4"/>
                    <a:pt x="4" y="11"/>
                    <a:pt x="21" y="18"/>
                  </a:cubicBezTo>
                  <a:cubicBezTo>
                    <a:pt x="30" y="22"/>
                    <a:pt x="38" y="25"/>
                    <a:pt x="38" y="33"/>
                  </a:cubicBezTo>
                  <a:cubicBezTo>
                    <a:pt x="38" y="44"/>
                    <a:pt x="21" y="46"/>
                    <a:pt x="18" y="4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2" name="Freeform 9">
              <a:extLst>
                <a:ext uri="{FF2B5EF4-FFF2-40B4-BE49-F238E27FC236}">
                  <a16:creationId xmlns:a16="http://schemas.microsoft.com/office/drawing/2014/main" id="{E1ADD674-FCF7-4325-BC37-9DB43ACCFD1C}"/>
                </a:ext>
              </a:extLst>
            </p:cNvPr>
            <p:cNvSpPr>
              <a:spLocks/>
            </p:cNvSpPr>
            <p:nvPr/>
          </p:nvSpPr>
          <p:spPr bwMode="auto">
            <a:xfrm>
              <a:off x="2262926" y="6264324"/>
              <a:ext cx="67599" cy="94639"/>
            </a:xfrm>
            <a:custGeom>
              <a:avLst/>
              <a:gdLst>
                <a:gd name="T0" fmla="*/ 30 w 32"/>
                <a:gd name="T1" fmla="*/ 44 h 44"/>
                <a:gd name="T2" fmla="*/ 0 w 32"/>
                <a:gd name="T3" fmla="*/ 44 h 44"/>
                <a:gd name="T4" fmla="*/ 1 w 32"/>
                <a:gd name="T5" fmla="*/ 37 h 44"/>
                <a:gd name="T6" fmla="*/ 1 w 32"/>
                <a:gd name="T7" fmla="*/ 7 h 44"/>
                <a:gd name="T8" fmla="*/ 0 w 32"/>
                <a:gd name="T9" fmla="*/ 0 h 44"/>
                <a:gd name="T10" fmla="*/ 10 w 32"/>
                <a:gd name="T11" fmla="*/ 0 h 44"/>
                <a:gd name="T12" fmla="*/ 9 w 32"/>
                <a:gd name="T13" fmla="*/ 6 h 44"/>
                <a:gd name="T14" fmla="*/ 9 w 32"/>
                <a:gd name="T15" fmla="*/ 41 h 44"/>
                <a:gd name="T16" fmla="*/ 23 w 32"/>
                <a:gd name="T17" fmla="*/ 41 h 44"/>
                <a:gd name="T18" fmla="*/ 32 w 32"/>
                <a:gd name="T19" fmla="*/ 39 h 44"/>
                <a:gd name="T20" fmla="*/ 30 w 32"/>
                <a:gd name="T21"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44">
                  <a:moveTo>
                    <a:pt x="30" y="44"/>
                  </a:moveTo>
                  <a:cubicBezTo>
                    <a:pt x="0" y="44"/>
                    <a:pt x="0" y="44"/>
                    <a:pt x="0" y="44"/>
                  </a:cubicBezTo>
                  <a:cubicBezTo>
                    <a:pt x="1" y="41"/>
                    <a:pt x="1" y="40"/>
                    <a:pt x="1" y="37"/>
                  </a:cubicBezTo>
                  <a:cubicBezTo>
                    <a:pt x="1" y="7"/>
                    <a:pt x="1" y="7"/>
                    <a:pt x="1" y="7"/>
                  </a:cubicBezTo>
                  <a:cubicBezTo>
                    <a:pt x="1" y="5"/>
                    <a:pt x="1" y="3"/>
                    <a:pt x="0" y="0"/>
                  </a:cubicBezTo>
                  <a:cubicBezTo>
                    <a:pt x="10" y="0"/>
                    <a:pt x="10" y="0"/>
                    <a:pt x="10" y="0"/>
                  </a:cubicBezTo>
                  <a:cubicBezTo>
                    <a:pt x="9" y="3"/>
                    <a:pt x="9" y="4"/>
                    <a:pt x="9" y="6"/>
                  </a:cubicBezTo>
                  <a:cubicBezTo>
                    <a:pt x="9" y="41"/>
                    <a:pt x="9" y="41"/>
                    <a:pt x="9" y="41"/>
                  </a:cubicBezTo>
                  <a:cubicBezTo>
                    <a:pt x="23" y="41"/>
                    <a:pt x="23" y="41"/>
                    <a:pt x="23" y="41"/>
                  </a:cubicBezTo>
                  <a:cubicBezTo>
                    <a:pt x="25" y="41"/>
                    <a:pt x="27" y="41"/>
                    <a:pt x="32" y="39"/>
                  </a:cubicBezTo>
                  <a:lnTo>
                    <a:pt x="3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3" name="Freeform 10">
              <a:extLst>
                <a:ext uri="{FF2B5EF4-FFF2-40B4-BE49-F238E27FC236}">
                  <a16:creationId xmlns:a16="http://schemas.microsoft.com/office/drawing/2014/main" id="{4AF8BACF-7910-4EA0-B1A1-2DC715D58508}"/>
                </a:ext>
              </a:extLst>
            </p:cNvPr>
            <p:cNvSpPr>
              <a:spLocks/>
            </p:cNvSpPr>
            <p:nvPr/>
          </p:nvSpPr>
          <p:spPr bwMode="auto">
            <a:xfrm>
              <a:off x="2328723" y="6264324"/>
              <a:ext cx="98244" cy="94639"/>
            </a:xfrm>
            <a:custGeom>
              <a:avLst/>
              <a:gdLst>
                <a:gd name="T0" fmla="*/ 38 w 46"/>
                <a:gd name="T1" fmla="*/ 2 h 44"/>
                <a:gd name="T2" fmla="*/ 27 w 46"/>
                <a:gd name="T3" fmla="*/ 2 h 44"/>
                <a:gd name="T4" fmla="*/ 27 w 46"/>
                <a:gd name="T5" fmla="*/ 37 h 44"/>
                <a:gd name="T6" fmla="*/ 28 w 46"/>
                <a:gd name="T7" fmla="*/ 44 h 44"/>
                <a:gd name="T8" fmla="*/ 18 w 46"/>
                <a:gd name="T9" fmla="*/ 44 h 44"/>
                <a:gd name="T10" fmla="*/ 19 w 46"/>
                <a:gd name="T11" fmla="*/ 37 h 44"/>
                <a:gd name="T12" fmla="*/ 19 w 46"/>
                <a:gd name="T13" fmla="*/ 2 h 44"/>
                <a:gd name="T14" fmla="*/ 8 w 46"/>
                <a:gd name="T15" fmla="*/ 2 h 44"/>
                <a:gd name="T16" fmla="*/ 0 w 46"/>
                <a:gd name="T17" fmla="*/ 4 h 44"/>
                <a:gd name="T18" fmla="*/ 2 w 46"/>
                <a:gd name="T19" fmla="*/ 0 h 44"/>
                <a:gd name="T20" fmla="*/ 44 w 46"/>
                <a:gd name="T21" fmla="*/ 0 h 44"/>
                <a:gd name="T22" fmla="*/ 46 w 46"/>
                <a:gd name="T23" fmla="*/ 4 h 44"/>
                <a:gd name="T24" fmla="*/ 38 w 46"/>
                <a:gd name="T25" fmla="*/ 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44">
                  <a:moveTo>
                    <a:pt x="38" y="2"/>
                  </a:moveTo>
                  <a:cubicBezTo>
                    <a:pt x="27" y="2"/>
                    <a:pt x="27" y="2"/>
                    <a:pt x="27" y="2"/>
                  </a:cubicBezTo>
                  <a:cubicBezTo>
                    <a:pt x="27" y="37"/>
                    <a:pt x="27" y="37"/>
                    <a:pt x="27" y="37"/>
                  </a:cubicBezTo>
                  <a:cubicBezTo>
                    <a:pt x="27" y="40"/>
                    <a:pt x="27" y="41"/>
                    <a:pt x="28" y="44"/>
                  </a:cubicBezTo>
                  <a:cubicBezTo>
                    <a:pt x="18" y="44"/>
                    <a:pt x="18" y="44"/>
                    <a:pt x="18" y="44"/>
                  </a:cubicBezTo>
                  <a:cubicBezTo>
                    <a:pt x="19" y="41"/>
                    <a:pt x="19" y="39"/>
                    <a:pt x="19" y="37"/>
                  </a:cubicBezTo>
                  <a:cubicBezTo>
                    <a:pt x="19" y="2"/>
                    <a:pt x="19" y="2"/>
                    <a:pt x="19" y="2"/>
                  </a:cubicBezTo>
                  <a:cubicBezTo>
                    <a:pt x="8" y="2"/>
                    <a:pt x="8" y="2"/>
                    <a:pt x="8" y="2"/>
                  </a:cubicBezTo>
                  <a:cubicBezTo>
                    <a:pt x="6" y="2"/>
                    <a:pt x="5" y="2"/>
                    <a:pt x="0" y="4"/>
                  </a:cubicBezTo>
                  <a:cubicBezTo>
                    <a:pt x="2" y="0"/>
                    <a:pt x="2" y="0"/>
                    <a:pt x="2" y="0"/>
                  </a:cubicBezTo>
                  <a:cubicBezTo>
                    <a:pt x="44" y="0"/>
                    <a:pt x="44" y="0"/>
                    <a:pt x="44" y="0"/>
                  </a:cubicBezTo>
                  <a:cubicBezTo>
                    <a:pt x="46" y="4"/>
                    <a:pt x="46" y="4"/>
                    <a:pt x="46" y="4"/>
                  </a:cubicBezTo>
                  <a:cubicBezTo>
                    <a:pt x="41" y="2"/>
                    <a:pt x="40" y="2"/>
                    <a:pt x="38" y="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4" name="Freeform 11">
              <a:extLst>
                <a:ext uri="{FF2B5EF4-FFF2-40B4-BE49-F238E27FC236}">
                  <a16:creationId xmlns:a16="http://schemas.microsoft.com/office/drawing/2014/main" id="{D93A50D2-BF8A-4A30-9DCA-D19AC42B5D31}"/>
                </a:ext>
              </a:extLst>
            </p:cNvPr>
            <p:cNvSpPr>
              <a:spLocks/>
            </p:cNvSpPr>
            <p:nvPr/>
          </p:nvSpPr>
          <p:spPr bwMode="auto">
            <a:xfrm>
              <a:off x="2450401" y="6264324"/>
              <a:ext cx="20730" cy="94639"/>
            </a:xfrm>
            <a:custGeom>
              <a:avLst/>
              <a:gdLst>
                <a:gd name="T0" fmla="*/ 0 w 10"/>
                <a:gd name="T1" fmla="*/ 44 h 44"/>
                <a:gd name="T2" fmla="*/ 1 w 10"/>
                <a:gd name="T3" fmla="*/ 37 h 44"/>
                <a:gd name="T4" fmla="*/ 1 w 10"/>
                <a:gd name="T5" fmla="*/ 6 h 44"/>
                <a:gd name="T6" fmla="*/ 0 w 10"/>
                <a:gd name="T7" fmla="*/ 0 h 44"/>
                <a:gd name="T8" fmla="*/ 10 w 10"/>
                <a:gd name="T9" fmla="*/ 0 h 44"/>
                <a:gd name="T10" fmla="*/ 9 w 10"/>
                <a:gd name="T11" fmla="*/ 6 h 44"/>
                <a:gd name="T12" fmla="*/ 9 w 10"/>
                <a:gd name="T13" fmla="*/ 37 h 44"/>
                <a:gd name="T14" fmla="*/ 10 w 10"/>
                <a:gd name="T15" fmla="*/ 44 h 44"/>
                <a:gd name="T16" fmla="*/ 0 w 10"/>
                <a:gd name="T1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44">
                  <a:moveTo>
                    <a:pt x="0" y="44"/>
                  </a:moveTo>
                  <a:cubicBezTo>
                    <a:pt x="1" y="41"/>
                    <a:pt x="1" y="39"/>
                    <a:pt x="1" y="37"/>
                  </a:cubicBezTo>
                  <a:cubicBezTo>
                    <a:pt x="1" y="6"/>
                    <a:pt x="1" y="6"/>
                    <a:pt x="1" y="6"/>
                  </a:cubicBezTo>
                  <a:cubicBezTo>
                    <a:pt x="1" y="4"/>
                    <a:pt x="1" y="3"/>
                    <a:pt x="0" y="0"/>
                  </a:cubicBezTo>
                  <a:cubicBezTo>
                    <a:pt x="10" y="0"/>
                    <a:pt x="10" y="0"/>
                    <a:pt x="10" y="0"/>
                  </a:cubicBezTo>
                  <a:cubicBezTo>
                    <a:pt x="9" y="3"/>
                    <a:pt x="9" y="4"/>
                    <a:pt x="9" y="6"/>
                  </a:cubicBezTo>
                  <a:cubicBezTo>
                    <a:pt x="9" y="37"/>
                    <a:pt x="9" y="37"/>
                    <a:pt x="9" y="37"/>
                  </a:cubicBezTo>
                  <a:cubicBezTo>
                    <a:pt x="9" y="39"/>
                    <a:pt x="9" y="41"/>
                    <a:pt x="10" y="44"/>
                  </a:cubicBez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5" name="Freeform 12">
              <a:extLst>
                <a:ext uri="{FF2B5EF4-FFF2-40B4-BE49-F238E27FC236}">
                  <a16:creationId xmlns:a16="http://schemas.microsoft.com/office/drawing/2014/main" id="{BA054AC8-7007-4016-B2E5-2E4725879395}"/>
                </a:ext>
              </a:extLst>
            </p:cNvPr>
            <p:cNvSpPr>
              <a:spLocks/>
            </p:cNvSpPr>
            <p:nvPr/>
          </p:nvSpPr>
          <p:spPr bwMode="auto">
            <a:xfrm>
              <a:off x="2514395" y="6261620"/>
              <a:ext cx="91034" cy="99146"/>
            </a:xfrm>
            <a:custGeom>
              <a:avLst/>
              <a:gdLst>
                <a:gd name="T0" fmla="*/ 43 w 43"/>
                <a:gd name="T1" fmla="*/ 5 h 46"/>
                <a:gd name="T2" fmla="*/ 43 w 43"/>
                <a:gd name="T3" fmla="*/ 46 h 46"/>
                <a:gd name="T4" fmla="*/ 41 w 43"/>
                <a:gd name="T5" fmla="*/ 46 h 46"/>
                <a:gd name="T6" fmla="*/ 4 w 43"/>
                <a:gd name="T7" fmla="*/ 11 h 46"/>
                <a:gd name="T8" fmla="*/ 4 w 43"/>
                <a:gd name="T9" fmla="*/ 40 h 46"/>
                <a:gd name="T10" fmla="*/ 5 w 43"/>
                <a:gd name="T11" fmla="*/ 45 h 46"/>
                <a:gd name="T12" fmla="*/ 0 w 43"/>
                <a:gd name="T13" fmla="*/ 45 h 46"/>
                <a:gd name="T14" fmla="*/ 1 w 43"/>
                <a:gd name="T15" fmla="*/ 40 h 46"/>
                <a:gd name="T16" fmla="*/ 1 w 43"/>
                <a:gd name="T17" fmla="*/ 0 h 46"/>
                <a:gd name="T18" fmla="*/ 2 w 43"/>
                <a:gd name="T19" fmla="*/ 0 h 46"/>
                <a:gd name="T20" fmla="*/ 40 w 43"/>
                <a:gd name="T21" fmla="*/ 35 h 46"/>
                <a:gd name="T22" fmla="*/ 40 w 43"/>
                <a:gd name="T23" fmla="*/ 5 h 46"/>
                <a:gd name="T24" fmla="*/ 39 w 43"/>
                <a:gd name="T25" fmla="*/ 1 h 46"/>
                <a:gd name="T26" fmla="*/ 43 w 43"/>
                <a:gd name="T27" fmla="*/ 1 h 46"/>
                <a:gd name="T28" fmla="*/ 43 w 43"/>
                <a:gd name="T29" fmla="*/ 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 h="46">
                  <a:moveTo>
                    <a:pt x="43" y="5"/>
                  </a:moveTo>
                  <a:cubicBezTo>
                    <a:pt x="43" y="46"/>
                    <a:pt x="43" y="46"/>
                    <a:pt x="43" y="46"/>
                  </a:cubicBezTo>
                  <a:cubicBezTo>
                    <a:pt x="41" y="46"/>
                    <a:pt x="41" y="46"/>
                    <a:pt x="41" y="46"/>
                  </a:cubicBezTo>
                  <a:cubicBezTo>
                    <a:pt x="4" y="11"/>
                    <a:pt x="4" y="11"/>
                    <a:pt x="4" y="11"/>
                  </a:cubicBezTo>
                  <a:cubicBezTo>
                    <a:pt x="4" y="40"/>
                    <a:pt x="4" y="40"/>
                    <a:pt x="4" y="40"/>
                  </a:cubicBezTo>
                  <a:cubicBezTo>
                    <a:pt x="4" y="43"/>
                    <a:pt x="4" y="44"/>
                    <a:pt x="5" y="45"/>
                  </a:cubicBezTo>
                  <a:cubicBezTo>
                    <a:pt x="0" y="45"/>
                    <a:pt x="0" y="45"/>
                    <a:pt x="0" y="45"/>
                  </a:cubicBezTo>
                  <a:cubicBezTo>
                    <a:pt x="0" y="44"/>
                    <a:pt x="1" y="43"/>
                    <a:pt x="1" y="40"/>
                  </a:cubicBezTo>
                  <a:cubicBezTo>
                    <a:pt x="1" y="0"/>
                    <a:pt x="1" y="0"/>
                    <a:pt x="1" y="0"/>
                  </a:cubicBezTo>
                  <a:cubicBezTo>
                    <a:pt x="2" y="0"/>
                    <a:pt x="2" y="0"/>
                    <a:pt x="2" y="0"/>
                  </a:cubicBezTo>
                  <a:cubicBezTo>
                    <a:pt x="40" y="35"/>
                    <a:pt x="40" y="35"/>
                    <a:pt x="40" y="35"/>
                  </a:cubicBezTo>
                  <a:cubicBezTo>
                    <a:pt x="40" y="5"/>
                    <a:pt x="40" y="5"/>
                    <a:pt x="40" y="5"/>
                  </a:cubicBezTo>
                  <a:cubicBezTo>
                    <a:pt x="40" y="3"/>
                    <a:pt x="39" y="1"/>
                    <a:pt x="39" y="1"/>
                  </a:cubicBezTo>
                  <a:cubicBezTo>
                    <a:pt x="43" y="1"/>
                    <a:pt x="43" y="1"/>
                    <a:pt x="43" y="1"/>
                  </a:cubicBezTo>
                  <a:cubicBezTo>
                    <a:pt x="43" y="1"/>
                    <a:pt x="43" y="3"/>
                    <a:pt x="43" y="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6" name="Freeform 13">
              <a:extLst>
                <a:ext uri="{FF2B5EF4-FFF2-40B4-BE49-F238E27FC236}">
                  <a16:creationId xmlns:a16="http://schemas.microsoft.com/office/drawing/2014/main" id="{4B9BA46A-CB2C-4C05-A004-1C8B86DCDF64}"/>
                </a:ext>
              </a:extLst>
            </p:cNvPr>
            <p:cNvSpPr>
              <a:spLocks/>
            </p:cNvSpPr>
            <p:nvPr/>
          </p:nvSpPr>
          <p:spPr bwMode="auto">
            <a:xfrm>
              <a:off x="721663" y="6036289"/>
              <a:ext cx="134297" cy="180265"/>
            </a:xfrm>
            <a:custGeom>
              <a:avLst/>
              <a:gdLst>
                <a:gd name="T0" fmla="*/ 59 w 63"/>
                <a:gd name="T1" fmla="*/ 84 h 84"/>
                <a:gd name="T2" fmla="*/ 0 w 63"/>
                <a:gd name="T3" fmla="*/ 84 h 84"/>
                <a:gd name="T4" fmla="*/ 3 w 63"/>
                <a:gd name="T5" fmla="*/ 70 h 84"/>
                <a:gd name="T6" fmla="*/ 3 w 63"/>
                <a:gd name="T7" fmla="*/ 13 h 84"/>
                <a:gd name="T8" fmla="*/ 0 w 63"/>
                <a:gd name="T9" fmla="*/ 0 h 84"/>
                <a:gd name="T10" fmla="*/ 56 w 63"/>
                <a:gd name="T11" fmla="*/ 0 h 84"/>
                <a:gd name="T12" fmla="*/ 61 w 63"/>
                <a:gd name="T13" fmla="*/ 8 h 84"/>
                <a:gd name="T14" fmla="*/ 44 w 63"/>
                <a:gd name="T15" fmla="*/ 5 h 84"/>
                <a:gd name="T16" fmla="*/ 18 w 63"/>
                <a:gd name="T17" fmla="*/ 5 h 84"/>
                <a:gd name="T18" fmla="*/ 18 w 63"/>
                <a:gd name="T19" fmla="*/ 38 h 84"/>
                <a:gd name="T20" fmla="*/ 54 w 63"/>
                <a:gd name="T21" fmla="*/ 38 h 84"/>
                <a:gd name="T22" fmla="*/ 52 w 63"/>
                <a:gd name="T23" fmla="*/ 43 h 84"/>
                <a:gd name="T24" fmla="*/ 18 w 63"/>
                <a:gd name="T25" fmla="*/ 43 h 84"/>
                <a:gd name="T26" fmla="*/ 18 w 63"/>
                <a:gd name="T27" fmla="*/ 79 h 84"/>
                <a:gd name="T28" fmla="*/ 46 w 63"/>
                <a:gd name="T29" fmla="*/ 79 h 84"/>
                <a:gd name="T30" fmla="*/ 63 w 63"/>
                <a:gd name="T31" fmla="*/ 76 h 84"/>
                <a:gd name="T32" fmla="*/ 59 w 63"/>
                <a:gd name="T33"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 h="84">
                  <a:moveTo>
                    <a:pt x="59" y="84"/>
                  </a:moveTo>
                  <a:cubicBezTo>
                    <a:pt x="0" y="84"/>
                    <a:pt x="0" y="84"/>
                    <a:pt x="0" y="84"/>
                  </a:cubicBezTo>
                  <a:cubicBezTo>
                    <a:pt x="3" y="78"/>
                    <a:pt x="3" y="77"/>
                    <a:pt x="3" y="70"/>
                  </a:cubicBezTo>
                  <a:cubicBezTo>
                    <a:pt x="3" y="13"/>
                    <a:pt x="3" y="13"/>
                    <a:pt x="3" y="13"/>
                  </a:cubicBezTo>
                  <a:cubicBezTo>
                    <a:pt x="3" y="9"/>
                    <a:pt x="3" y="5"/>
                    <a:pt x="0" y="0"/>
                  </a:cubicBezTo>
                  <a:cubicBezTo>
                    <a:pt x="56" y="0"/>
                    <a:pt x="56" y="0"/>
                    <a:pt x="56" y="0"/>
                  </a:cubicBezTo>
                  <a:cubicBezTo>
                    <a:pt x="61" y="8"/>
                    <a:pt x="61" y="8"/>
                    <a:pt x="61" y="8"/>
                  </a:cubicBezTo>
                  <a:cubicBezTo>
                    <a:pt x="50" y="4"/>
                    <a:pt x="48" y="5"/>
                    <a:pt x="44" y="5"/>
                  </a:cubicBezTo>
                  <a:cubicBezTo>
                    <a:pt x="18" y="5"/>
                    <a:pt x="18" y="5"/>
                    <a:pt x="18" y="5"/>
                  </a:cubicBezTo>
                  <a:cubicBezTo>
                    <a:pt x="18" y="38"/>
                    <a:pt x="18" y="38"/>
                    <a:pt x="18" y="38"/>
                  </a:cubicBezTo>
                  <a:cubicBezTo>
                    <a:pt x="54" y="38"/>
                    <a:pt x="54" y="38"/>
                    <a:pt x="54" y="38"/>
                  </a:cubicBezTo>
                  <a:cubicBezTo>
                    <a:pt x="52" y="43"/>
                    <a:pt x="52" y="43"/>
                    <a:pt x="52" y="43"/>
                  </a:cubicBezTo>
                  <a:cubicBezTo>
                    <a:pt x="18" y="43"/>
                    <a:pt x="18" y="43"/>
                    <a:pt x="18" y="43"/>
                  </a:cubicBezTo>
                  <a:cubicBezTo>
                    <a:pt x="18" y="79"/>
                    <a:pt x="18" y="79"/>
                    <a:pt x="18" y="79"/>
                  </a:cubicBezTo>
                  <a:cubicBezTo>
                    <a:pt x="46" y="79"/>
                    <a:pt x="46" y="79"/>
                    <a:pt x="46" y="79"/>
                  </a:cubicBezTo>
                  <a:cubicBezTo>
                    <a:pt x="50" y="79"/>
                    <a:pt x="52" y="79"/>
                    <a:pt x="63" y="76"/>
                  </a:cubicBezTo>
                  <a:lnTo>
                    <a:pt x="59" y="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7" name="Freeform 14">
              <a:extLst>
                <a:ext uri="{FF2B5EF4-FFF2-40B4-BE49-F238E27FC236}">
                  <a16:creationId xmlns:a16="http://schemas.microsoft.com/office/drawing/2014/main" id="{2B3D4348-0282-4E7C-97B3-374DF06D9D47}"/>
                </a:ext>
              </a:extLst>
            </p:cNvPr>
            <p:cNvSpPr>
              <a:spLocks/>
            </p:cNvSpPr>
            <p:nvPr/>
          </p:nvSpPr>
          <p:spPr bwMode="auto">
            <a:xfrm>
              <a:off x="917250" y="6036289"/>
              <a:ext cx="190179" cy="184771"/>
            </a:xfrm>
            <a:custGeom>
              <a:avLst/>
              <a:gdLst>
                <a:gd name="T0" fmla="*/ 87 w 89"/>
                <a:gd name="T1" fmla="*/ 8 h 86"/>
                <a:gd name="T2" fmla="*/ 87 w 89"/>
                <a:gd name="T3" fmla="*/ 51 h 86"/>
                <a:gd name="T4" fmla="*/ 46 w 89"/>
                <a:gd name="T5" fmla="*/ 86 h 86"/>
                <a:gd name="T6" fmla="*/ 2 w 89"/>
                <a:gd name="T7" fmla="*/ 51 h 86"/>
                <a:gd name="T8" fmla="*/ 2 w 89"/>
                <a:gd name="T9" fmla="*/ 13 h 86"/>
                <a:gd name="T10" fmla="*/ 0 w 89"/>
                <a:gd name="T11" fmla="*/ 0 h 86"/>
                <a:gd name="T12" fmla="*/ 20 w 89"/>
                <a:gd name="T13" fmla="*/ 0 h 86"/>
                <a:gd name="T14" fmla="*/ 18 w 89"/>
                <a:gd name="T15" fmla="*/ 13 h 86"/>
                <a:gd name="T16" fmla="*/ 18 w 89"/>
                <a:gd name="T17" fmla="*/ 51 h 86"/>
                <a:gd name="T18" fmla="*/ 49 w 89"/>
                <a:gd name="T19" fmla="*/ 79 h 86"/>
                <a:gd name="T20" fmla="*/ 81 w 89"/>
                <a:gd name="T21" fmla="*/ 51 h 86"/>
                <a:gd name="T22" fmla="*/ 81 w 89"/>
                <a:gd name="T23" fmla="*/ 8 h 86"/>
                <a:gd name="T24" fmla="*/ 80 w 89"/>
                <a:gd name="T25" fmla="*/ 0 h 86"/>
                <a:gd name="T26" fmla="*/ 89 w 89"/>
                <a:gd name="T27" fmla="*/ 0 h 86"/>
                <a:gd name="T28" fmla="*/ 87 w 89"/>
                <a:gd name="T29" fmla="*/ 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9" h="86">
                  <a:moveTo>
                    <a:pt x="87" y="8"/>
                  </a:moveTo>
                  <a:cubicBezTo>
                    <a:pt x="87" y="51"/>
                    <a:pt x="87" y="51"/>
                    <a:pt x="87" y="51"/>
                  </a:cubicBezTo>
                  <a:cubicBezTo>
                    <a:pt x="87" y="75"/>
                    <a:pt x="70" y="86"/>
                    <a:pt x="46" y="86"/>
                  </a:cubicBezTo>
                  <a:cubicBezTo>
                    <a:pt x="23" y="86"/>
                    <a:pt x="2" y="78"/>
                    <a:pt x="2" y="51"/>
                  </a:cubicBezTo>
                  <a:cubicBezTo>
                    <a:pt x="2" y="13"/>
                    <a:pt x="2" y="13"/>
                    <a:pt x="2" y="13"/>
                  </a:cubicBezTo>
                  <a:cubicBezTo>
                    <a:pt x="2" y="9"/>
                    <a:pt x="3" y="5"/>
                    <a:pt x="0" y="0"/>
                  </a:cubicBezTo>
                  <a:cubicBezTo>
                    <a:pt x="20" y="0"/>
                    <a:pt x="20" y="0"/>
                    <a:pt x="20" y="0"/>
                  </a:cubicBezTo>
                  <a:cubicBezTo>
                    <a:pt x="18" y="5"/>
                    <a:pt x="18" y="8"/>
                    <a:pt x="18" y="13"/>
                  </a:cubicBezTo>
                  <a:cubicBezTo>
                    <a:pt x="18" y="51"/>
                    <a:pt x="18" y="51"/>
                    <a:pt x="18" y="51"/>
                  </a:cubicBezTo>
                  <a:cubicBezTo>
                    <a:pt x="18" y="73"/>
                    <a:pt x="32" y="79"/>
                    <a:pt x="49" y="79"/>
                  </a:cubicBezTo>
                  <a:cubicBezTo>
                    <a:pt x="69" y="79"/>
                    <a:pt x="81" y="70"/>
                    <a:pt x="81" y="51"/>
                  </a:cubicBezTo>
                  <a:cubicBezTo>
                    <a:pt x="81" y="8"/>
                    <a:pt x="81" y="8"/>
                    <a:pt x="81" y="8"/>
                  </a:cubicBezTo>
                  <a:cubicBezTo>
                    <a:pt x="81" y="4"/>
                    <a:pt x="80" y="1"/>
                    <a:pt x="80" y="0"/>
                  </a:cubicBezTo>
                  <a:cubicBezTo>
                    <a:pt x="89" y="0"/>
                    <a:pt x="89" y="0"/>
                    <a:pt x="89" y="0"/>
                  </a:cubicBezTo>
                  <a:cubicBezTo>
                    <a:pt x="88" y="1"/>
                    <a:pt x="87" y="4"/>
                    <a:pt x="87" y="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8" name="Freeform 15">
              <a:extLst>
                <a:ext uri="{FF2B5EF4-FFF2-40B4-BE49-F238E27FC236}">
                  <a16:creationId xmlns:a16="http://schemas.microsoft.com/office/drawing/2014/main" id="{C54504B4-5F22-4E5B-ACA2-6BE30D842B7D}"/>
                </a:ext>
              </a:extLst>
            </p:cNvPr>
            <p:cNvSpPr>
              <a:spLocks/>
            </p:cNvSpPr>
            <p:nvPr/>
          </p:nvSpPr>
          <p:spPr bwMode="auto">
            <a:xfrm>
              <a:off x="2373789" y="6036289"/>
              <a:ext cx="189278" cy="184771"/>
            </a:xfrm>
            <a:custGeom>
              <a:avLst/>
              <a:gdLst>
                <a:gd name="T0" fmla="*/ 88 w 89"/>
                <a:gd name="T1" fmla="*/ 8 h 86"/>
                <a:gd name="T2" fmla="*/ 88 w 89"/>
                <a:gd name="T3" fmla="*/ 51 h 86"/>
                <a:gd name="T4" fmla="*/ 47 w 89"/>
                <a:gd name="T5" fmla="*/ 86 h 86"/>
                <a:gd name="T6" fmla="*/ 3 w 89"/>
                <a:gd name="T7" fmla="*/ 51 h 86"/>
                <a:gd name="T8" fmla="*/ 3 w 89"/>
                <a:gd name="T9" fmla="*/ 13 h 86"/>
                <a:gd name="T10" fmla="*/ 0 w 89"/>
                <a:gd name="T11" fmla="*/ 0 h 86"/>
                <a:gd name="T12" fmla="*/ 21 w 89"/>
                <a:gd name="T13" fmla="*/ 0 h 86"/>
                <a:gd name="T14" fmla="*/ 19 w 89"/>
                <a:gd name="T15" fmla="*/ 13 h 86"/>
                <a:gd name="T16" fmla="*/ 19 w 89"/>
                <a:gd name="T17" fmla="*/ 51 h 86"/>
                <a:gd name="T18" fmla="*/ 50 w 89"/>
                <a:gd name="T19" fmla="*/ 79 h 86"/>
                <a:gd name="T20" fmla="*/ 82 w 89"/>
                <a:gd name="T21" fmla="*/ 51 h 86"/>
                <a:gd name="T22" fmla="*/ 82 w 89"/>
                <a:gd name="T23" fmla="*/ 8 h 86"/>
                <a:gd name="T24" fmla="*/ 81 w 89"/>
                <a:gd name="T25" fmla="*/ 0 h 86"/>
                <a:gd name="T26" fmla="*/ 89 w 89"/>
                <a:gd name="T27" fmla="*/ 0 h 86"/>
                <a:gd name="T28" fmla="*/ 88 w 89"/>
                <a:gd name="T29" fmla="*/ 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9" h="86">
                  <a:moveTo>
                    <a:pt x="88" y="8"/>
                  </a:moveTo>
                  <a:cubicBezTo>
                    <a:pt x="88" y="51"/>
                    <a:pt x="88" y="51"/>
                    <a:pt x="88" y="51"/>
                  </a:cubicBezTo>
                  <a:cubicBezTo>
                    <a:pt x="88" y="75"/>
                    <a:pt x="71" y="86"/>
                    <a:pt x="47" y="86"/>
                  </a:cubicBezTo>
                  <a:cubicBezTo>
                    <a:pt x="24" y="86"/>
                    <a:pt x="3" y="78"/>
                    <a:pt x="3" y="51"/>
                  </a:cubicBezTo>
                  <a:cubicBezTo>
                    <a:pt x="3" y="13"/>
                    <a:pt x="3" y="13"/>
                    <a:pt x="3" y="13"/>
                  </a:cubicBezTo>
                  <a:cubicBezTo>
                    <a:pt x="3" y="9"/>
                    <a:pt x="3" y="5"/>
                    <a:pt x="0" y="0"/>
                  </a:cubicBezTo>
                  <a:cubicBezTo>
                    <a:pt x="21" y="0"/>
                    <a:pt x="21" y="0"/>
                    <a:pt x="21" y="0"/>
                  </a:cubicBezTo>
                  <a:cubicBezTo>
                    <a:pt x="19" y="5"/>
                    <a:pt x="19" y="8"/>
                    <a:pt x="19" y="13"/>
                  </a:cubicBezTo>
                  <a:cubicBezTo>
                    <a:pt x="19" y="51"/>
                    <a:pt x="19" y="51"/>
                    <a:pt x="19" y="51"/>
                  </a:cubicBezTo>
                  <a:cubicBezTo>
                    <a:pt x="19" y="73"/>
                    <a:pt x="33" y="79"/>
                    <a:pt x="50" y="79"/>
                  </a:cubicBezTo>
                  <a:cubicBezTo>
                    <a:pt x="69" y="79"/>
                    <a:pt x="82" y="70"/>
                    <a:pt x="82" y="51"/>
                  </a:cubicBezTo>
                  <a:cubicBezTo>
                    <a:pt x="82" y="8"/>
                    <a:pt x="82" y="8"/>
                    <a:pt x="82" y="8"/>
                  </a:cubicBezTo>
                  <a:cubicBezTo>
                    <a:pt x="82" y="4"/>
                    <a:pt x="81" y="1"/>
                    <a:pt x="81" y="0"/>
                  </a:cubicBezTo>
                  <a:cubicBezTo>
                    <a:pt x="89" y="0"/>
                    <a:pt x="89" y="0"/>
                    <a:pt x="89" y="0"/>
                  </a:cubicBezTo>
                  <a:cubicBezTo>
                    <a:pt x="89" y="1"/>
                    <a:pt x="88" y="4"/>
                    <a:pt x="88" y="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9" name="Freeform 16">
              <a:extLst>
                <a:ext uri="{FF2B5EF4-FFF2-40B4-BE49-F238E27FC236}">
                  <a16:creationId xmlns:a16="http://schemas.microsoft.com/office/drawing/2014/main" id="{F86FF4A4-DCF1-4277-838A-4DBD76FB456B}"/>
                </a:ext>
              </a:extLst>
            </p:cNvPr>
            <p:cNvSpPr>
              <a:spLocks/>
            </p:cNvSpPr>
            <p:nvPr/>
          </p:nvSpPr>
          <p:spPr bwMode="auto">
            <a:xfrm>
              <a:off x="1175029" y="6029980"/>
              <a:ext cx="179363" cy="186574"/>
            </a:xfrm>
            <a:custGeom>
              <a:avLst/>
              <a:gdLst>
                <a:gd name="T0" fmla="*/ 18 w 84"/>
                <a:gd name="T1" fmla="*/ 7 h 87"/>
                <a:gd name="T2" fmla="*/ 18 w 84"/>
                <a:gd name="T3" fmla="*/ 73 h 87"/>
                <a:gd name="T4" fmla="*/ 21 w 84"/>
                <a:gd name="T5" fmla="*/ 87 h 87"/>
                <a:gd name="T6" fmla="*/ 0 w 84"/>
                <a:gd name="T7" fmla="*/ 87 h 87"/>
                <a:gd name="T8" fmla="*/ 3 w 84"/>
                <a:gd name="T9" fmla="*/ 73 h 87"/>
                <a:gd name="T10" fmla="*/ 3 w 84"/>
                <a:gd name="T11" fmla="*/ 16 h 87"/>
                <a:gd name="T12" fmla="*/ 0 w 84"/>
                <a:gd name="T13" fmla="*/ 3 h 87"/>
                <a:gd name="T14" fmla="*/ 17 w 84"/>
                <a:gd name="T15" fmla="*/ 3 h 87"/>
                <a:gd name="T16" fmla="*/ 21 w 84"/>
                <a:gd name="T17" fmla="*/ 3 h 87"/>
                <a:gd name="T18" fmla="*/ 67 w 84"/>
                <a:gd name="T19" fmla="*/ 27 h 87"/>
                <a:gd name="T20" fmla="*/ 40 w 84"/>
                <a:gd name="T21" fmla="*/ 51 h 87"/>
                <a:gd name="T22" fmla="*/ 84 w 84"/>
                <a:gd name="T23" fmla="*/ 87 h 87"/>
                <a:gd name="T24" fmla="*/ 60 w 84"/>
                <a:gd name="T25" fmla="*/ 87 h 87"/>
                <a:gd name="T26" fmla="*/ 24 w 84"/>
                <a:gd name="T27" fmla="*/ 49 h 87"/>
                <a:gd name="T28" fmla="*/ 24 w 84"/>
                <a:gd name="T29" fmla="*/ 47 h 87"/>
                <a:gd name="T30" fmla="*/ 30 w 84"/>
                <a:gd name="T31" fmla="*/ 47 h 87"/>
                <a:gd name="T32" fmla="*/ 51 w 84"/>
                <a:gd name="T33" fmla="*/ 27 h 87"/>
                <a:gd name="T34" fmla="*/ 24 w 84"/>
                <a:gd name="T35" fmla="*/ 7 h 87"/>
                <a:gd name="T36" fmla="*/ 18 w 84"/>
                <a:gd name="T37"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4" h="87">
                  <a:moveTo>
                    <a:pt x="18" y="7"/>
                  </a:moveTo>
                  <a:cubicBezTo>
                    <a:pt x="18" y="73"/>
                    <a:pt x="18" y="73"/>
                    <a:pt x="18" y="73"/>
                  </a:cubicBezTo>
                  <a:cubicBezTo>
                    <a:pt x="18" y="78"/>
                    <a:pt x="18" y="81"/>
                    <a:pt x="21" y="87"/>
                  </a:cubicBezTo>
                  <a:cubicBezTo>
                    <a:pt x="0" y="87"/>
                    <a:pt x="0" y="87"/>
                    <a:pt x="0" y="87"/>
                  </a:cubicBezTo>
                  <a:cubicBezTo>
                    <a:pt x="3" y="81"/>
                    <a:pt x="3" y="78"/>
                    <a:pt x="3" y="73"/>
                  </a:cubicBezTo>
                  <a:cubicBezTo>
                    <a:pt x="3" y="16"/>
                    <a:pt x="3" y="16"/>
                    <a:pt x="3" y="16"/>
                  </a:cubicBezTo>
                  <a:cubicBezTo>
                    <a:pt x="3" y="12"/>
                    <a:pt x="3" y="8"/>
                    <a:pt x="0" y="3"/>
                  </a:cubicBezTo>
                  <a:cubicBezTo>
                    <a:pt x="17" y="3"/>
                    <a:pt x="17" y="3"/>
                    <a:pt x="17" y="3"/>
                  </a:cubicBezTo>
                  <a:cubicBezTo>
                    <a:pt x="21" y="3"/>
                    <a:pt x="21" y="3"/>
                    <a:pt x="21" y="3"/>
                  </a:cubicBezTo>
                  <a:cubicBezTo>
                    <a:pt x="32" y="3"/>
                    <a:pt x="67" y="0"/>
                    <a:pt x="67" y="27"/>
                  </a:cubicBezTo>
                  <a:cubicBezTo>
                    <a:pt x="67" y="38"/>
                    <a:pt x="57" y="51"/>
                    <a:pt x="40" y="51"/>
                  </a:cubicBezTo>
                  <a:cubicBezTo>
                    <a:pt x="53" y="64"/>
                    <a:pt x="61" y="70"/>
                    <a:pt x="84" y="87"/>
                  </a:cubicBezTo>
                  <a:cubicBezTo>
                    <a:pt x="60" y="87"/>
                    <a:pt x="60" y="87"/>
                    <a:pt x="60" y="87"/>
                  </a:cubicBezTo>
                  <a:cubicBezTo>
                    <a:pt x="44" y="71"/>
                    <a:pt x="37" y="64"/>
                    <a:pt x="24" y="49"/>
                  </a:cubicBezTo>
                  <a:cubicBezTo>
                    <a:pt x="24" y="47"/>
                    <a:pt x="24" y="47"/>
                    <a:pt x="24" y="47"/>
                  </a:cubicBezTo>
                  <a:cubicBezTo>
                    <a:pt x="30" y="47"/>
                    <a:pt x="30" y="47"/>
                    <a:pt x="30" y="47"/>
                  </a:cubicBezTo>
                  <a:cubicBezTo>
                    <a:pt x="44" y="47"/>
                    <a:pt x="51" y="37"/>
                    <a:pt x="51" y="27"/>
                  </a:cubicBezTo>
                  <a:cubicBezTo>
                    <a:pt x="51" y="12"/>
                    <a:pt x="41" y="7"/>
                    <a:pt x="24" y="7"/>
                  </a:cubicBezTo>
                  <a:lnTo>
                    <a:pt x="18"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10" name="Freeform 17">
              <a:extLst>
                <a:ext uri="{FF2B5EF4-FFF2-40B4-BE49-F238E27FC236}">
                  <a16:creationId xmlns:a16="http://schemas.microsoft.com/office/drawing/2014/main" id="{CB96773A-C9AD-400D-9297-17FE7F14798F}"/>
                </a:ext>
              </a:extLst>
            </p:cNvPr>
            <p:cNvSpPr>
              <a:spLocks/>
            </p:cNvSpPr>
            <p:nvPr/>
          </p:nvSpPr>
          <p:spPr bwMode="auto">
            <a:xfrm>
              <a:off x="1616677" y="6031783"/>
              <a:ext cx="240653" cy="186574"/>
            </a:xfrm>
            <a:custGeom>
              <a:avLst/>
              <a:gdLst>
                <a:gd name="T0" fmla="*/ 111 w 113"/>
                <a:gd name="T1" fmla="*/ 56 h 87"/>
                <a:gd name="T2" fmla="*/ 111 w 113"/>
                <a:gd name="T3" fmla="*/ 81 h 87"/>
                <a:gd name="T4" fmla="*/ 74 w 113"/>
                <a:gd name="T5" fmla="*/ 87 h 87"/>
                <a:gd name="T6" fmla="*/ 75 w 113"/>
                <a:gd name="T7" fmla="*/ 0 h 87"/>
                <a:gd name="T8" fmla="*/ 109 w 113"/>
                <a:gd name="T9" fmla="*/ 8 h 87"/>
                <a:gd name="T10" fmla="*/ 109 w 113"/>
                <a:gd name="T11" fmla="*/ 20 h 87"/>
                <a:gd name="T12" fmla="*/ 75 w 113"/>
                <a:gd name="T13" fmla="*/ 6 h 87"/>
                <a:gd name="T14" fmla="*/ 77 w 113"/>
                <a:gd name="T15" fmla="*/ 81 h 87"/>
                <a:gd name="T16" fmla="*/ 95 w 113"/>
                <a:gd name="T17" fmla="*/ 78 h 87"/>
                <a:gd name="T18" fmla="*/ 95 w 113"/>
                <a:gd name="T19" fmla="*/ 56 h 87"/>
                <a:gd name="T20" fmla="*/ 93 w 113"/>
                <a:gd name="T21" fmla="*/ 46 h 87"/>
                <a:gd name="T22" fmla="*/ 113 w 113"/>
                <a:gd name="T23" fmla="*/ 46 h 87"/>
                <a:gd name="T24" fmla="*/ 111 w 113"/>
                <a:gd name="T25" fmla="*/ 56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3" h="87">
                  <a:moveTo>
                    <a:pt x="111" y="56"/>
                  </a:moveTo>
                  <a:cubicBezTo>
                    <a:pt x="111" y="81"/>
                    <a:pt x="111" y="81"/>
                    <a:pt x="111" y="81"/>
                  </a:cubicBezTo>
                  <a:cubicBezTo>
                    <a:pt x="101" y="85"/>
                    <a:pt x="87" y="87"/>
                    <a:pt x="74" y="87"/>
                  </a:cubicBezTo>
                  <a:cubicBezTo>
                    <a:pt x="0" y="87"/>
                    <a:pt x="4" y="1"/>
                    <a:pt x="75" y="0"/>
                  </a:cubicBezTo>
                  <a:cubicBezTo>
                    <a:pt x="86" y="0"/>
                    <a:pt x="98" y="3"/>
                    <a:pt x="109" y="8"/>
                  </a:cubicBezTo>
                  <a:cubicBezTo>
                    <a:pt x="109" y="20"/>
                    <a:pt x="109" y="20"/>
                    <a:pt x="109" y="20"/>
                  </a:cubicBezTo>
                  <a:cubicBezTo>
                    <a:pt x="105" y="16"/>
                    <a:pt x="92" y="6"/>
                    <a:pt x="75" y="6"/>
                  </a:cubicBezTo>
                  <a:cubicBezTo>
                    <a:pt x="22" y="6"/>
                    <a:pt x="26" y="81"/>
                    <a:pt x="77" y="81"/>
                  </a:cubicBezTo>
                  <a:cubicBezTo>
                    <a:pt x="84" y="81"/>
                    <a:pt x="89" y="81"/>
                    <a:pt x="95" y="78"/>
                  </a:cubicBezTo>
                  <a:cubicBezTo>
                    <a:pt x="95" y="56"/>
                    <a:pt x="95" y="56"/>
                    <a:pt x="95" y="56"/>
                  </a:cubicBezTo>
                  <a:cubicBezTo>
                    <a:pt x="95" y="52"/>
                    <a:pt x="93" y="48"/>
                    <a:pt x="93" y="46"/>
                  </a:cubicBezTo>
                  <a:cubicBezTo>
                    <a:pt x="113" y="46"/>
                    <a:pt x="113" y="46"/>
                    <a:pt x="113" y="46"/>
                  </a:cubicBezTo>
                  <a:cubicBezTo>
                    <a:pt x="113" y="48"/>
                    <a:pt x="111" y="52"/>
                    <a:pt x="111" y="5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11" name="Freeform 18">
              <a:extLst>
                <a:ext uri="{FF2B5EF4-FFF2-40B4-BE49-F238E27FC236}">
                  <a16:creationId xmlns:a16="http://schemas.microsoft.com/office/drawing/2014/main" id="{BF7F423C-5DEF-40AE-A6AA-EC34B109A9D7}"/>
                </a:ext>
              </a:extLst>
            </p:cNvPr>
            <p:cNvSpPr>
              <a:spLocks/>
            </p:cNvSpPr>
            <p:nvPr/>
          </p:nvSpPr>
          <p:spPr bwMode="auto">
            <a:xfrm>
              <a:off x="2633370" y="6036289"/>
              <a:ext cx="143310" cy="180265"/>
            </a:xfrm>
            <a:custGeom>
              <a:avLst/>
              <a:gdLst>
                <a:gd name="T0" fmla="*/ 26 w 67"/>
                <a:gd name="T1" fmla="*/ 46 h 84"/>
                <a:gd name="T2" fmla="*/ 26 w 67"/>
                <a:gd name="T3" fmla="*/ 43 h 84"/>
                <a:gd name="T4" fmla="*/ 51 w 67"/>
                <a:gd name="T5" fmla="*/ 24 h 84"/>
                <a:gd name="T6" fmla="*/ 24 w 67"/>
                <a:gd name="T7" fmla="*/ 4 h 84"/>
                <a:gd name="T8" fmla="*/ 18 w 67"/>
                <a:gd name="T9" fmla="*/ 4 h 84"/>
                <a:gd name="T10" fmla="*/ 18 w 67"/>
                <a:gd name="T11" fmla="*/ 70 h 84"/>
                <a:gd name="T12" fmla="*/ 21 w 67"/>
                <a:gd name="T13" fmla="*/ 84 h 84"/>
                <a:gd name="T14" fmla="*/ 0 w 67"/>
                <a:gd name="T15" fmla="*/ 84 h 84"/>
                <a:gd name="T16" fmla="*/ 3 w 67"/>
                <a:gd name="T17" fmla="*/ 70 h 84"/>
                <a:gd name="T18" fmla="*/ 3 w 67"/>
                <a:gd name="T19" fmla="*/ 13 h 84"/>
                <a:gd name="T20" fmla="*/ 0 w 67"/>
                <a:gd name="T21" fmla="*/ 0 h 84"/>
                <a:gd name="T22" fmla="*/ 21 w 67"/>
                <a:gd name="T23" fmla="*/ 0 h 84"/>
                <a:gd name="T24" fmla="*/ 67 w 67"/>
                <a:gd name="T25" fmla="*/ 24 h 84"/>
                <a:gd name="T26" fmla="*/ 26 w 67"/>
                <a:gd name="T27" fmla="*/ 4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84">
                  <a:moveTo>
                    <a:pt x="26" y="46"/>
                  </a:moveTo>
                  <a:cubicBezTo>
                    <a:pt x="26" y="43"/>
                    <a:pt x="26" y="43"/>
                    <a:pt x="26" y="43"/>
                  </a:cubicBezTo>
                  <a:cubicBezTo>
                    <a:pt x="41" y="46"/>
                    <a:pt x="51" y="36"/>
                    <a:pt x="51" y="24"/>
                  </a:cubicBezTo>
                  <a:cubicBezTo>
                    <a:pt x="51" y="10"/>
                    <a:pt x="43" y="4"/>
                    <a:pt x="24" y="4"/>
                  </a:cubicBezTo>
                  <a:cubicBezTo>
                    <a:pt x="22" y="4"/>
                    <a:pt x="20" y="4"/>
                    <a:pt x="18" y="4"/>
                  </a:cubicBezTo>
                  <a:cubicBezTo>
                    <a:pt x="18" y="70"/>
                    <a:pt x="18" y="70"/>
                    <a:pt x="18" y="70"/>
                  </a:cubicBezTo>
                  <a:cubicBezTo>
                    <a:pt x="18" y="75"/>
                    <a:pt x="18" y="78"/>
                    <a:pt x="21" y="84"/>
                  </a:cubicBezTo>
                  <a:cubicBezTo>
                    <a:pt x="0" y="84"/>
                    <a:pt x="0" y="84"/>
                    <a:pt x="0" y="84"/>
                  </a:cubicBezTo>
                  <a:cubicBezTo>
                    <a:pt x="3" y="78"/>
                    <a:pt x="3" y="75"/>
                    <a:pt x="3" y="70"/>
                  </a:cubicBezTo>
                  <a:cubicBezTo>
                    <a:pt x="3" y="13"/>
                    <a:pt x="3" y="13"/>
                    <a:pt x="3" y="13"/>
                  </a:cubicBezTo>
                  <a:cubicBezTo>
                    <a:pt x="3" y="9"/>
                    <a:pt x="3" y="5"/>
                    <a:pt x="0" y="0"/>
                  </a:cubicBezTo>
                  <a:cubicBezTo>
                    <a:pt x="21" y="0"/>
                    <a:pt x="21" y="0"/>
                    <a:pt x="21" y="0"/>
                  </a:cubicBezTo>
                  <a:cubicBezTo>
                    <a:pt x="42" y="0"/>
                    <a:pt x="67" y="0"/>
                    <a:pt x="67" y="24"/>
                  </a:cubicBezTo>
                  <a:cubicBezTo>
                    <a:pt x="67" y="42"/>
                    <a:pt x="46" y="51"/>
                    <a:pt x="26" y="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12" name="Freeform 19">
              <a:extLst>
                <a:ext uri="{FF2B5EF4-FFF2-40B4-BE49-F238E27FC236}">
                  <a16:creationId xmlns:a16="http://schemas.microsoft.com/office/drawing/2014/main" id="{AFE3A1C8-F1A7-4FB5-95C5-C80464CADCEA}"/>
                </a:ext>
              </a:extLst>
            </p:cNvPr>
            <p:cNvSpPr>
              <a:spLocks noEditPoints="1"/>
            </p:cNvSpPr>
            <p:nvPr/>
          </p:nvSpPr>
          <p:spPr bwMode="auto">
            <a:xfrm>
              <a:off x="1377826" y="6031783"/>
              <a:ext cx="234344" cy="186574"/>
            </a:xfrm>
            <a:custGeom>
              <a:avLst/>
              <a:gdLst>
                <a:gd name="T0" fmla="*/ 56 w 110"/>
                <a:gd name="T1" fmla="*/ 0 h 87"/>
                <a:gd name="T2" fmla="*/ 0 w 110"/>
                <a:gd name="T3" fmla="*/ 43 h 87"/>
                <a:gd name="T4" fmla="*/ 53 w 110"/>
                <a:gd name="T5" fmla="*/ 87 h 87"/>
                <a:gd name="T6" fmla="*/ 109 w 110"/>
                <a:gd name="T7" fmla="*/ 43 h 87"/>
                <a:gd name="T8" fmla="*/ 56 w 110"/>
                <a:gd name="T9" fmla="*/ 0 h 87"/>
                <a:gd name="T10" fmla="*/ 57 w 110"/>
                <a:gd name="T11" fmla="*/ 81 h 87"/>
                <a:gd name="T12" fmla="*/ 53 w 110"/>
                <a:gd name="T13" fmla="*/ 6 h 87"/>
                <a:gd name="T14" fmla="*/ 57 w 110"/>
                <a:gd name="T15" fmla="*/ 81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87">
                  <a:moveTo>
                    <a:pt x="56" y="0"/>
                  </a:moveTo>
                  <a:cubicBezTo>
                    <a:pt x="25" y="0"/>
                    <a:pt x="0" y="16"/>
                    <a:pt x="0" y="43"/>
                  </a:cubicBezTo>
                  <a:cubicBezTo>
                    <a:pt x="0" y="68"/>
                    <a:pt x="22" y="87"/>
                    <a:pt x="53" y="87"/>
                  </a:cubicBezTo>
                  <a:cubicBezTo>
                    <a:pt x="84" y="87"/>
                    <a:pt x="109" y="69"/>
                    <a:pt x="109" y="43"/>
                  </a:cubicBezTo>
                  <a:cubicBezTo>
                    <a:pt x="109" y="16"/>
                    <a:pt x="87" y="0"/>
                    <a:pt x="56" y="0"/>
                  </a:cubicBezTo>
                  <a:moveTo>
                    <a:pt x="57" y="81"/>
                  </a:moveTo>
                  <a:cubicBezTo>
                    <a:pt x="9" y="81"/>
                    <a:pt x="0" y="6"/>
                    <a:pt x="53" y="6"/>
                  </a:cubicBezTo>
                  <a:cubicBezTo>
                    <a:pt x="101" y="6"/>
                    <a:pt x="110" y="81"/>
                    <a:pt x="57" y="8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13" name="Freeform 20">
              <a:extLst>
                <a:ext uri="{FF2B5EF4-FFF2-40B4-BE49-F238E27FC236}">
                  <a16:creationId xmlns:a16="http://schemas.microsoft.com/office/drawing/2014/main" id="{0C8A0C5C-C5B2-42C5-A293-BFEB0B22809C}"/>
                </a:ext>
              </a:extLst>
            </p:cNvPr>
            <p:cNvSpPr>
              <a:spLocks noEditPoints="1"/>
            </p:cNvSpPr>
            <p:nvPr/>
          </p:nvSpPr>
          <p:spPr bwMode="auto">
            <a:xfrm>
              <a:off x="2081760" y="6031783"/>
              <a:ext cx="234344" cy="186574"/>
            </a:xfrm>
            <a:custGeom>
              <a:avLst/>
              <a:gdLst>
                <a:gd name="T0" fmla="*/ 56 w 110"/>
                <a:gd name="T1" fmla="*/ 0 h 87"/>
                <a:gd name="T2" fmla="*/ 0 w 110"/>
                <a:gd name="T3" fmla="*/ 43 h 87"/>
                <a:gd name="T4" fmla="*/ 53 w 110"/>
                <a:gd name="T5" fmla="*/ 87 h 87"/>
                <a:gd name="T6" fmla="*/ 109 w 110"/>
                <a:gd name="T7" fmla="*/ 43 h 87"/>
                <a:gd name="T8" fmla="*/ 56 w 110"/>
                <a:gd name="T9" fmla="*/ 0 h 87"/>
                <a:gd name="T10" fmla="*/ 56 w 110"/>
                <a:gd name="T11" fmla="*/ 82 h 87"/>
                <a:gd name="T12" fmla="*/ 53 w 110"/>
                <a:gd name="T13" fmla="*/ 5 h 87"/>
                <a:gd name="T14" fmla="*/ 56 w 110"/>
                <a:gd name="T15" fmla="*/ 82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87">
                  <a:moveTo>
                    <a:pt x="56" y="0"/>
                  </a:moveTo>
                  <a:cubicBezTo>
                    <a:pt x="25" y="0"/>
                    <a:pt x="0" y="16"/>
                    <a:pt x="0" y="43"/>
                  </a:cubicBezTo>
                  <a:cubicBezTo>
                    <a:pt x="0" y="68"/>
                    <a:pt x="22" y="87"/>
                    <a:pt x="53" y="87"/>
                  </a:cubicBezTo>
                  <a:cubicBezTo>
                    <a:pt x="84" y="87"/>
                    <a:pt x="109" y="69"/>
                    <a:pt x="109" y="43"/>
                  </a:cubicBezTo>
                  <a:cubicBezTo>
                    <a:pt x="109" y="16"/>
                    <a:pt x="87" y="0"/>
                    <a:pt x="56" y="0"/>
                  </a:cubicBezTo>
                  <a:moveTo>
                    <a:pt x="56" y="82"/>
                  </a:moveTo>
                  <a:cubicBezTo>
                    <a:pt x="9" y="82"/>
                    <a:pt x="0" y="5"/>
                    <a:pt x="53" y="5"/>
                  </a:cubicBezTo>
                  <a:cubicBezTo>
                    <a:pt x="101" y="5"/>
                    <a:pt x="110" y="82"/>
                    <a:pt x="56" y="8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14" name="Freeform 21">
              <a:extLst>
                <a:ext uri="{FF2B5EF4-FFF2-40B4-BE49-F238E27FC236}">
                  <a16:creationId xmlns:a16="http://schemas.microsoft.com/office/drawing/2014/main" id="{53DDC7F5-19AC-4216-90E6-D790888AE0CA}"/>
                </a:ext>
              </a:extLst>
            </p:cNvPr>
            <p:cNvSpPr>
              <a:spLocks/>
            </p:cNvSpPr>
            <p:nvPr/>
          </p:nvSpPr>
          <p:spPr bwMode="auto">
            <a:xfrm>
              <a:off x="1906903" y="6029980"/>
              <a:ext cx="148718" cy="186574"/>
            </a:xfrm>
            <a:custGeom>
              <a:avLst/>
              <a:gdLst>
                <a:gd name="T0" fmla="*/ 0 w 70"/>
                <a:gd name="T1" fmla="*/ 3 h 87"/>
                <a:gd name="T2" fmla="*/ 7 w 70"/>
                <a:gd name="T3" fmla="*/ 3 h 87"/>
                <a:gd name="T4" fmla="*/ 54 w 70"/>
                <a:gd name="T5" fmla="*/ 27 h 87"/>
                <a:gd name="T6" fmla="*/ 26 w 70"/>
                <a:gd name="T7" fmla="*/ 51 h 87"/>
                <a:gd name="T8" fmla="*/ 70 w 70"/>
                <a:gd name="T9" fmla="*/ 87 h 87"/>
                <a:gd name="T10" fmla="*/ 47 w 70"/>
                <a:gd name="T11" fmla="*/ 87 h 87"/>
                <a:gd name="T12" fmla="*/ 10 w 70"/>
                <a:gd name="T13" fmla="*/ 49 h 87"/>
                <a:gd name="T14" fmla="*/ 10 w 70"/>
                <a:gd name="T15" fmla="*/ 47 h 87"/>
                <a:gd name="T16" fmla="*/ 17 w 70"/>
                <a:gd name="T17" fmla="*/ 47 h 87"/>
                <a:gd name="T18" fmla="*/ 38 w 70"/>
                <a:gd name="T19" fmla="*/ 27 h 87"/>
                <a:gd name="T20" fmla="*/ 11 w 70"/>
                <a:gd name="T21" fmla="*/ 7 h 87"/>
                <a:gd name="T22" fmla="*/ 0 w 70"/>
                <a:gd name="T23" fmla="*/ 7 h 87"/>
                <a:gd name="T24" fmla="*/ 0 w 70"/>
                <a:gd name="T25" fmla="*/ 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 h="87">
                  <a:moveTo>
                    <a:pt x="0" y="3"/>
                  </a:moveTo>
                  <a:cubicBezTo>
                    <a:pt x="7" y="3"/>
                    <a:pt x="7" y="3"/>
                    <a:pt x="7" y="3"/>
                  </a:cubicBezTo>
                  <a:cubicBezTo>
                    <a:pt x="19" y="3"/>
                    <a:pt x="54" y="0"/>
                    <a:pt x="54" y="27"/>
                  </a:cubicBezTo>
                  <a:cubicBezTo>
                    <a:pt x="54" y="38"/>
                    <a:pt x="44" y="51"/>
                    <a:pt x="26" y="51"/>
                  </a:cubicBezTo>
                  <a:cubicBezTo>
                    <a:pt x="40" y="64"/>
                    <a:pt x="48" y="70"/>
                    <a:pt x="70" y="87"/>
                  </a:cubicBezTo>
                  <a:cubicBezTo>
                    <a:pt x="47" y="87"/>
                    <a:pt x="47" y="87"/>
                    <a:pt x="47" y="87"/>
                  </a:cubicBezTo>
                  <a:cubicBezTo>
                    <a:pt x="31" y="71"/>
                    <a:pt x="24" y="64"/>
                    <a:pt x="10" y="49"/>
                  </a:cubicBezTo>
                  <a:cubicBezTo>
                    <a:pt x="10" y="47"/>
                    <a:pt x="10" y="47"/>
                    <a:pt x="10" y="47"/>
                  </a:cubicBezTo>
                  <a:cubicBezTo>
                    <a:pt x="17" y="47"/>
                    <a:pt x="17" y="47"/>
                    <a:pt x="17" y="47"/>
                  </a:cubicBezTo>
                  <a:cubicBezTo>
                    <a:pt x="30" y="47"/>
                    <a:pt x="38" y="37"/>
                    <a:pt x="38" y="27"/>
                  </a:cubicBezTo>
                  <a:cubicBezTo>
                    <a:pt x="38" y="12"/>
                    <a:pt x="28" y="7"/>
                    <a:pt x="11" y="7"/>
                  </a:cubicBezTo>
                  <a:cubicBezTo>
                    <a:pt x="0" y="7"/>
                    <a:pt x="0" y="7"/>
                    <a:pt x="0" y="7"/>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15" name="Freeform 22">
              <a:extLst>
                <a:ext uri="{FF2B5EF4-FFF2-40B4-BE49-F238E27FC236}">
                  <a16:creationId xmlns:a16="http://schemas.microsoft.com/office/drawing/2014/main" id="{F3A1B441-4E98-42B1-BEEB-EF67BF254246}"/>
                </a:ext>
              </a:extLst>
            </p:cNvPr>
            <p:cNvSpPr>
              <a:spLocks/>
            </p:cNvSpPr>
            <p:nvPr/>
          </p:nvSpPr>
          <p:spPr bwMode="auto">
            <a:xfrm>
              <a:off x="2611738" y="6264324"/>
              <a:ext cx="124383" cy="94639"/>
            </a:xfrm>
            <a:custGeom>
              <a:avLst/>
              <a:gdLst>
                <a:gd name="T0" fmla="*/ 56 w 58"/>
                <a:gd name="T1" fmla="*/ 28 h 44"/>
                <a:gd name="T2" fmla="*/ 56 w 58"/>
                <a:gd name="T3" fmla="*/ 41 h 44"/>
                <a:gd name="T4" fmla="*/ 37 w 58"/>
                <a:gd name="T5" fmla="*/ 44 h 44"/>
                <a:gd name="T6" fmla="*/ 38 w 58"/>
                <a:gd name="T7" fmla="*/ 0 h 44"/>
                <a:gd name="T8" fmla="*/ 55 w 58"/>
                <a:gd name="T9" fmla="*/ 4 h 44"/>
                <a:gd name="T10" fmla="*/ 55 w 58"/>
                <a:gd name="T11" fmla="*/ 10 h 44"/>
                <a:gd name="T12" fmla="*/ 38 w 58"/>
                <a:gd name="T13" fmla="*/ 3 h 44"/>
                <a:gd name="T14" fmla="*/ 39 w 58"/>
                <a:gd name="T15" fmla="*/ 41 h 44"/>
                <a:gd name="T16" fmla="*/ 48 w 58"/>
                <a:gd name="T17" fmla="*/ 40 h 44"/>
                <a:gd name="T18" fmla="*/ 48 w 58"/>
                <a:gd name="T19" fmla="*/ 28 h 44"/>
                <a:gd name="T20" fmla="*/ 47 w 58"/>
                <a:gd name="T21" fmla="*/ 23 h 44"/>
                <a:gd name="T22" fmla="*/ 58 w 58"/>
                <a:gd name="T23" fmla="*/ 23 h 44"/>
                <a:gd name="T24" fmla="*/ 56 w 58"/>
                <a:gd name="T25" fmla="*/ 2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 h="44">
                  <a:moveTo>
                    <a:pt x="56" y="28"/>
                  </a:moveTo>
                  <a:cubicBezTo>
                    <a:pt x="56" y="41"/>
                    <a:pt x="56" y="41"/>
                    <a:pt x="56" y="41"/>
                  </a:cubicBezTo>
                  <a:cubicBezTo>
                    <a:pt x="51" y="43"/>
                    <a:pt x="44" y="44"/>
                    <a:pt x="37" y="44"/>
                  </a:cubicBezTo>
                  <a:cubicBezTo>
                    <a:pt x="0" y="44"/>
                    <a:pt x="2" y="0"/>
                    <a:pt x="38" y="0"/>
                  </a:cubicBezTo>
                  <a:cubicBezTo>
                    <a:pt x="44" y="0"/>
                    <a:pt x="50" y="1"/>
                    <a:pt x="55" y="4"/>
                  </a:cubicBezTo>
                  <a:cubicBezTo>
                    <a:pt x="55" y="10"/>
                    <a:pt x="55" y="10"/>
                    <a:pt x="55" y="10"/>
                  </a:cubicBezTo>
                  <a:cubicBezTo>
                    <a:pt x="53" y="8"/>
                    <a:pt x="47" y="3"/>
                    <a:pt x="38" y="3"/>
                  </a:cubicBezTo>
                  <a:cubicBezTo>
                    <a:pt x="11" y="3"/>
                    <a:pt x="13" y="41"/>
                    <a:pt x="39" y="41"/>
                  </a:cubicBezTo>
                  <a:cubicBezTo>
                    <a:pt x="43" y="41"/>
                    <a:pt x="45" y="41"/>
                    <a:pt x="48" y="40"/>
                  </a:cubicBezTo>
                  <a:cubicBezTo>
                    <a:pt x="48" y="28"/>
                    <a:pt x="48" y="28"/>
                    <a:pt x="48" y="28"/>
                  </a:cubicBezTo>
                  <a:cubicBezTo>
                    <a:pt x="48" y="26"/>
                    <a:pt x="48" y="24"/>
                    <a:pt x="47" y="23"/>
                  </a:cubicBezTo>
                  <a:cubicBezTo>
                    <a:pt x="58" y="23"/>
                    <a:pt x="58" y="23"/>
                    <a:pt x="58" y="23"/>
                  </a:cubicBezTo>
                  <a:cubicBezTo>
                    <a:pt x="57" y="24"/>
                    <a:pt x="56" y="26"/>
                    <a:pt x="56"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16" name="Freeform 23">
              <a:extLst>
                <a:ext uri="{FF2B5EF4-FFF2-40B4-BE49-F238E27FC236}">
                  <a16:creationId xmlns:a16="http://schemas.microsoft.com/office/drawing/2014/main" id="{DD180257-EDE0-4500-8283-C62BD54C9629}"/>
                </a:ext>
              </a:extLst>
            </p:cNvPr>
            <p:cNvSpPr>
              <a:spLocks noEditPoints="1"/>
            </p:cNvSpPr>
            <p:nvPr/>
          </p:nvSpPr>
          <p:spPr bwMode="auto">
            <a:xfrm>
              <a:off x="1757284" y="6264324"/>
              <a:ext cx="119876" cy="94639"/>
            </a:xfrm>
            <a:custGeom>
              <a:avLst/>
              <a:gdLst>
                <a:gd name="T0" fmla="*/ 29 w 56"/>
                <a:gd name="T1" fmla="*/ 0 h 44"/>
                <a:gd name="T2" fmla="*/ 0 w 56"/>
                <a:gd name="T3" fmla="*/ 22 h 44"/>
                <a:gd name="T4" fmla="*/ 27 w 56"/>
                <a:gd name="T5" fmla="*/ 44 h 44"/>
                <a:gd name="T6" fmla="*/ 56 w 56"/>
                <a:gd name="T7" fmla="*/ 22 h 44"/>
                <a:gd name="T8" fmla="*/ 29 w 56"/>
                <a:gd name="T9" fmla="*/ 0 h 44"/>
                <a:gd name="T10" fmla="*/ 29 w 56"/>
                <a:gd name="T11" fmla="*/ 42 h 44"/>
                <a:gd name="T12" fmla="*/ 27 w 56"/>
                <a:gd name="T13" fmla="*/ 2 h 44"/>
                <a:gd name="T14" fmla="*/ 29 w 56"/>
                <a:gd name="T15" fmla="*/ 42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44">
                  <a:moveTo>
                    <a:pt x="29" y="0"/>
                  </a:moveTo>
                  <a:cubicBezTo>
                    <a:pt x="13" y="0"/>
                    <a:pt x="0" y="8"/>
                    <a:pt x="0" y="22"/>
                  </a:cubicBezTo>
                  <a:cubicBezTo>
                    <a:pt x="0" y="35"/>
                    <a:pt x="12" y="44"/>
                    <a:pt x="27" y="44"/>
                  </a:cubicBezTo>
                  <a:cubicBezTo>
                    <a:pt x="43" y="44"/>
                    <a:pt x="56" y="35"/>
                    <a:pt x="56" y="22"/>
                  </a:cubicBezTo>
                  <a:cubicBezTo>
                    <a:pt x="56" y="8"/>
                    <a:pt x="45" y="0"/>
                    <a:pt x="29" y="0"/>
                  </a:cubicBezTo>
                  <a:moveTo>
                    <a:pt x="29" y="42"/>
                  </a:moveTo>
                  <a:cubicBezTo>
                    <a:pt x="5" y="42"/>
                    <a:pt x="0" y="2"/>
                    <a:pt x="27" y="2"/>
                  </a:cubicBezTo>
                  <a:cubicBezTo>
                    <a:pt x="52" y="2"/>
                    <a:pt x="56" y="42"/>
                    <a:pt x="29" y="4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17" name="Freeform 24">
              <a:extLst>
                <a:ext uri="{FF2B5EF4-FFF2-40B4-BE49-F238E27FC236}">
                  <a16:creationId xmlns:a16="http://schemas.microsoft.com/office/drawing/2014/main" id="{1E30A695-5A17-423E-8FFA-472E698A992E}"/>
                </a:ext>
              </a:extLst>
            </p:cNvPr>
            <p:cNvSpPr>
              <a:spLocks/>
            </p:cNvSpPr>
            <p:nvPr/>
          </p:nvSpPr>
          <p:spPr bwMode="auto">
            <a:xfrm>
              <a:off x="2134938" y="6264324"/>
              <a:ext cx="95540" cy="94639"/>
            </a:xfrm>
            <a:custGeom>
              <a:avLst/>
              <a:gdLst>
                <a:gd name="T0" fmla="*/ 44 w 45"/>
                <a:gd name="T1" fmla="*/ 4 h 44"/>
                <a:gd name="T2" fmla="*/ 44 w 45"/>
                <a:gd name="T3" fmla="*/ 27 h 44"/>
                <a:gd name="T4" fmla="*/ 23 w 45"/>
                <a:gd name="T5" fmla="*/ 44 h 44"/>
                <a:gd name="T6" fmla="*/ 1 w 45"/>
                <a:gd name="T7" fmla="*/ 27 h 44"/>
                <a:gd name="T8" fmla="*/ 1 w 45"/>
                <a:gd name="T9" fmla="*/ 6 h 44"/>
                <a:gd name="T10" fmla="*/ 0 w 45"/>
                <a:gd name="T11" fmla="*/ 0 h 44"/>
                <a:gd name="T12" fmla="*/ 10 w 45"/>
                <a:gd name="T13" fmla="*/ 0 h 44"/>
                <a:gd name="T14" fmla="*/ 9 w 45"/>
                <a:gd name="T15" fmla="*/ 6 h 44"/>
                <a:gd name="T16" fmla="*/ 9 w 45"/>
                <a:gd name="T17" fmla="*/ 27 h 44"/>
                <a:gd name="T18" fmla="*/ 25 w 45"/>
                <a:gd name="T19" fmla="*/ 41 h 44"/>
                <a:gd name="T20" fmla="*/ 41 w 45"/>
                <a:gd name="T21" fmla="*/ 27 h 44"/>
                <a:gd name="T22" fmla="*/ 41 w 45"/>
                <a:gd name="T23" fmla="*/ 4 h 44"/>
                <a:gd name="T24" fmla="*/ 41 w 45"/>
                <a:gd name="T25" fmla="*/ 0 h 44"/>
                <a:gd name="T26" fmla="*/ 45 w 45"/>
                <a:gd name="T27" fmla="*/ 0 h 44"/>
                <a:gd name="T28" fmla="*/ 44 w 45"/>
                <a:gd name="T29" fmla="*/ 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 h="44">
                  <a:moveTo>
                    <a:pt x="44" y="4"/>
                  </a:moveTo>
                  <a:cubicBezTo>
                    <a:pt x="44" y="27"/>
                    <a:pt x="44" y="27"/>
                    <a:pt x="44" y="27"/>
                  </a:cubicBezTo>
                  <a:cubicBezTo>
                    <a:pt x="44" y="39"/>
                    <a:pt x="35" y="44"/>
                    <a:pt x="23" y="44"/>
                  </a:cubicBezTo>
                  <a:cubicBezTo>
                    <a:pt x="12" y="44"/>
                    <a:pt x="1" y="40"/>
                    <a:pt x="1" y="27"/>
                  </a:cubicBezTo>
                  <a:cubicBezTo>
                    <a:pt x="1" y="6"/>
                    <a:pt x="1" y="6"/>
                    <a:pt x="1" y="6"/>
                  </a:cubicBezTo>
                  <a:cubicBezTo>
                    <a:pt x="1" y="4"/>
                    <a:pt x="1" y="3"/>
                    <a:pt x="0" y="0"/>
                  </a:cubicBezTo>
                  <a:cubicBezTo>
                    <a:pt x="10" y="0"/>
                    <a:pt x="10" y="0"/>
                    <a:pt x="10" y="0"/>
                  </a:cubicBezTo>
                  <a:cubicBezTo>
                    <a:pt x="9" y="2"/>
                    <a:pt x="9" y="4"/>
                    <a:pt x="9" y="6"/>
                  </a:cubicBezTo>
                  <a:cubicBezTo>
                    <a:pt x="9" y="27"/>
                    <a:pt x="9" y="27"/>
                    <a:pt x="9" y="27"/>
                  </a:cubicBezTo>
                  <a:cubicBezTo>
                    <a:pt x="9" y="38"/>
                    <a:pt x="16" y="41"/>
                    <a:pt x="25" y="41"/>
                  </a:cubicBezTo>
                  <a:cubicBezTo>
                    <a:pt x="35" y="41"/>
                    <a:pt x="41" y="37"/>
                    <a:pt x="41" y="27"/>
                  </a:cubicBezTo>
                  <a:cubicBezTo>
                    <a:pt x="41" y="4"/>
                    <a:pt x="41" y="4"/>
                    <a:pt x="41" y="4"/>
                  </a:cubicBezTo>
                  <a:cubicBezTo>
                    <a:pt x="41" y="2"/>
                    <a:pt x="41" y="0"/>
                    <a:pt x="41" y="0"/>
                  </a:cubicBezTo>
                  <a:cubicBezTo>
                    <a:pt x="45" y="0"/>
                    <a:pt x="45" y="0"/>
                    <a:pt x="45" y="0"/>
                  </a:cubicBezTo>
                  <a:cubicBezTo>
                    <a:pt x="45" y="0"/>
                    <a:pt x="44" y="2"/>
                    <a:pt x="44" y="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grpSp>
      <p:sp>
        <p:nvSpPr>
          <p:cNvPr id="14" name="Espace réservé du texte 13">
            <a:extLst>
              <a:ext uri="{FF2B5EF4-FFF2-40B4-BE49-F238E27FC236}">
                <a16:creationId xmlns:a16="http://schemas.microsoft.com/office/drawing/2014/main" id="{C8679576-43D9-4D01-B01B-BF72A997A6A7}"/>
              </a:ext>
            </a:extLst>
          </p:cNvPr>
          <p:cNvSpPr>
            <a:spLocks noGrp="1"/>
          </p:cNvSpPr>
          <p:nvPr>
            <p:ph type="body" sz="quarter" idx="25" hasCustomPrompt="1"/>
          </p:nvPr>
        </p:nvSpPr>
        <p:spPr>
          <a:xfrm>
            <a:off x="3937518" y="7126996"/>
            <a:ext cx="2620080" cy="2302499"/>
          </a:xfrm>
        </p:spPr>
        <p:txBody>
          <a:bodyPr rIns="90000" anchor="ctr">
            <a:normAutofit/>
          </a:bodyPr>
          <a:lstStyle>
            <a:lvl1pPr marL="0" indent="0">
              <a:spcBef>
                <a:spcPts val="0"/>
              </a:spcBef>
              <a:spcAft>
                <a:spcPts val="300"/>
              </a:spcAft>
              <a:buNone/>
              <a:defRPr sz="1300" b="1">
                <a:solidFill>
                  <a:schemeClr val="bg1"/>
                </a:solidFill>
              </a:defRPr>
            </a:lvl1pPr>
            <a:lvl2pPr marL="0" indent="0">
              <a:spcAft>
                <a:spcPts val="300"/>
              </a:spcAft>
              <a:buNone/>
              <a:defRPr sz="1300" b="1">
                <a:solidFill>
                  <a:schemeClr val="bg1"/>
                </a:solidFill>
              </a:defRPr>
            </a:lvl2pPr>
            <a:lvl3pPr marL="0" indent="0">
              <a:spcAft>
                <a:spcPts val="300"/>
              </a:spcAft>
              <a:buNone/>
              <a:defRPr sz="900" b="0">
                <a:solidFill>
                  <a:schemeClr val="bg1"/>
                </a:solidFill>
              </a:defRPr>
            </a:lvl3pPr>
            <a:lvl4pPr marL="1371600" indent="0">
              <a:buNone/>
              <a:defRPr sz="1300"/>
            </a:lvl4pPr>
            <a:lvl5pPr marL="1828800" indent="0">
              <a:buNone/>
              <a:defRPr sz="1300"/>
            </a:lvl5pPr>
          </a:lstStyle>
          <a:p>
            <a:pPr lvl="0"/>
            <a:r>
              <a:rPr lang="fr-FR" dirty="0"/>
              <a:t>Prénom Nom - Poste</a:t>
            </a:r>
          </a:p>
          <a:p>
            <a:pPr lvl="1"/>
            <a:r>
              <a:rPr lang="fr-FR" b="1" dirty="0"/>
              <a:t>N° téléphone</a:t>
            </a:r>
          </a:p>
          <a:p>
            <a:pPr lvl="2"/>
            <a:r>
              <a:rPr lang="fr-FR" b="1" dirty="0"/>
              <a:t>Prenom.nom@eurogroupconsulting.fr</a:t>
            </a:r>
          </a:p>
          <a:p>
            <a:pPr lvl="2"/>
            <a:endParaRPr lang="fr-FR" b="1" dirty="0"/>
          </a:p>
        </p:txBody>
      </p:sp>
      <p:sp>
        <p:nvSpPr>
          <p:cNvPr id="31" name="Espace réservé pour une image  4">
            <a:extLst>
              <a:ext uri="{FF2B5EF4-FFF2-40B4-BE49-F238E27FC236}">
                <a16:creationId xmlns:a16="http://schemas.microsoft.com/office/drawing/2014/main" id="{797969DB-D244-43E5-A6D0-289A8FB2B3A8}"/>
              </a:ext>
            </a:extLst>
          </p:cNvPr>
          <p:cNvSpPr>
            <a:spLocks noGrp="1" noChangeAspect="1"/>
          </p:cNvSpPr>
          <p:nvPr>
            <p:ph type="pic" sz="quarter" idx="26" hasCustomPrompt="1"/>
          </p:nvPr>
        </p:nvSpPr>
        <p:spPr>
          <a:xfrm>
            <a:off x="3428119" y="9417134"/>
            <a:ext cx="1433995" cy="483216"/>
          </a:xfrm>
        </p:spPr>
        <p:txBody>
          <a:bodyPr lIns="0" rIns="0" anchor="ctr">
            <a:noAutofit/>
          </a:bodyPr>
          <a:lstStyle>
            <a:lvl1pPr marL="0" indent="0">
              <a:buNone/>
              <a:defRPr sz="1200">
                <a:solidFill>
                  <a:schemeClr val="bg1"/>
                </a:solidFill>
              </a:defRPr>
            </a:lvl1pPr>
          </a:lstStyle>
          <a:p>
            <a:r>
              <a:rPr lang="fr-FR" dirty="0"/>
              <a:t>Logo</a:t>
            </a:r>
          </a:p>
        </p:txBody>
      </p:sp>
    </p:spTree>
    <p:extLst>
      <p:ext uri="{BB962C8B-B14F-4D97-AF65-F5344CB8AC3E}">
        <p14:creationId xmlns:p14="http://schemas.microsoft.com/office/powerpoint/2010/main" val="1966380561"/>
      </p:ext>
    </p:extLst>
  </p:cSld>
  <p:clrMapOvr>
    <a:masterClrMapping/>
  </p:clrMapOvr>
  <p:extLst>
    <p:ext uri="{DCECCB84-F9BA-43D5-87BE-67443E8EF086}">
      <p15:sldGuideLst xmlns:p15="http://schemas.microsoft.com/office/powerpoint/2012/main">
        <p15:guide id="1" orient="horz" pos="3120">
          <p15:clr>
            <a:srgbClr val="FBAE40"/>
          </p15:clr>
        </p15:guide>
        <p15:guide id="2" pos="2160">
          <p15:clr>
            <a:srgbClr val="FBAE40"/>
          </p15:clr>
        </p15:guide>
        <p15:guide id="3" pos="187">
          <p15:clr>
            <a:srgbClr val="FBAE40"/>
          </p15:clr>
        </p15:guide>
        <p15:guide id="4" pos="4133">
          <p15:clr>
            <a:srgbClr val="FBAE40"/>
          </p15:clr>
        </p15:guide>
        <p15:guide id="5" pos="255">
          <p15:clr>
            <a:srgbClr val="FBAE40"/>
          </p15:clr>
        </p15:guide>
        <p15:guide id="6" pos="4065">
          <p15:clr>
            <a:srgbClr val="FBAE40"/>
          </p15:clr>
        </p15:guide>
        <p15:guide id="7" pos="2319">
          <p15:clr>
            <a:srgbClr val="FBAE40"/>
          </p15:clr>
        </p15:guide>
        <p15:guide id="8" pos="2387">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Fro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9200379-C917-42A6-9A2A-B06057C051E8}"/>
              </a:ext>
            </a:extLst>
          </p:cNvPr>
          <p:cNvSpPr/>
          <p:nvPr userDrawn="1"/>
        </p:nvSpPr>
        <p:spPr>
          <a:xfrm>
            <a:off x="0" y="-1"/>
            <a:ext cx="6858000" cy="2013488"/>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EF2D5A82-8D77-45E6-AA23-B540A290A711}"/>
              </a:ext>
            </a:extLst>
          </p:cNvPr>
          <p:cNvSpPr>
            <a:spLocks noGrp="1"/>
          </p:cNvSpPr>
          <p:nvPr userDrawn="1">
            <p:ph type="ctrTitle"/>
          </p:nvPr>
        </p:nvSpPr>
        <p:spPr>
          <a:xfrm>
            <a:off x="296862" y="254184"/>
            <a:ext cx="3756977" cy="842349"/>
          </a:xfrm>
        </p:spPr>
        <p:txBody>
          <a:bodyPr anchor="ctr">
            <a:normAutofit/>
          </a:bodyPr>
          <a:lstStyle>
            <a:lvl1pPr algn="l">
              <a:defRPr sz="2400" b="1" cap="all" baseline="0">
                <a:solidFill>
                  <a:schemeClr val="bg1"/>
                </a:solidFill>
              </a:defRPr>
            </a:lvl1pPr>
          </a:lstStyle>
          <a:p>
            <a:r>
              <a:rPr lang="fr-FR" dirty="0"/>
              <a:t>Modifiez le style du titre</a:t>
            </a:r>
          </a:p>
        </p:txBody>
      </p:sp>
      <p:sp>
        <p:nvSpPr>
          <p:cNvPr id="3" name="Sous-titre 2">
            <a:extLst>
              <a:ext uri="{FF2B5EF4-FFF2-40B4-BE49-F238E27FC236}">
                <a16:creationId xmlns:a16="http://schemas.microsoft.com/office/drawing/2014/main" id="{541AC552-A484-463C-8DBE-D45D5F583960}"/>
              </a:ext>
            </a:extLst>
          </p:cNvPr>
          <p:cNvSpPr>
            <a:spLocks noGrp="1"/>
          </p:cNvSpPr>
          <p:nvPr userDrawn="1">
            <p:ph type="subTitle" idx="1"/>
          </p:nvPr>
        </p:nvSpPr>
        <p:spPr>
          <a:xfrm>
            <a:off x="296863" y="1223299"/>
            <a:ext cx="3523298" cy="790188"/>
          </a:xfrm>
        </p:spPr>
        <p:txBody>
          <a:bodyPr anchor="ctr">
            <a:normAutofit/>
          </a:bodyPr>
          <a:lstStyle>
            <a:lvl1pPr marL="0" indent="0" algn="l">
              <a:buNone/>
              <a:defRPr sz="1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Modifiez le style des sous-titres du masque</a:t>
            </a:r>
          </a:p>
        </p:txBody>
      </p:sp>
      <p:sp>
        <p:nvSpPr>
          <p:cNvPr id="51" name="Espace réservé pour une image  50">
            <a:extLst>
              <a:ext uri="{FF2B5EF4-FFF2-40B4-BE49-F238E27FC236}">
                <a16:creationId xmlns:a16="http://schemas.microsoft.com/office/drawing/2014/main" id="{12CA633A-E6EC-46B7-868F-34C62882F6F9}"/>
              </a:ext>
            </a:extLst>
          </p:cNvPr>
          <p:cNvSpPr>
            <a:spLocks noGrp="1"/>
          </p:cNvSpPr>
          <p:nvPr>
            <p:ph type="pic" sz="quarter" idx="15"/>
          </p:nvPr>
        </p:nvSpPr>
        <p:spPr>
          <a:xfrm>
            <a:off x="3711451" y="0"/>
            <a:ext cx="3146549" cy="4635454"/>
          </a:xfrm>
          <a:custGeom>
            <a:avLst/>
            <a:gdLst>
              <a:gd name="connsiteX0" fmla="*/ 1558110 w 3146549"/>
              <a:gd name="connsiteY0" fmla="*/ 0 h 4635454"/>
              <a:gd name="connsiteX1" fmla="*/ 1559012 w 3146549"/>
              <a:gd name="connsiteY1" fmla="*/ 2420 h 4635454"/>
              <a:gd name="connsiteX2" fmla="*/ 3146549 w 3146549"/>
              <a:gd name="connsiteY2" fmla="*/ 2420 h 4635454"/>
              <a:gd name="connsiteX3" fmla="*/ 3146549 w 3146549"/>
              <a:gd name="connsiteY3" fmla="*/ 4513459 h 4635454"/>
              <a:gd name="connsiteX4" fmla="*/ 3145510 w 3146549"/>
              <a:gd name="connsiteY4" fmla="*/ 4510514 h 4635454"/>
              <a:gd name="connsiteX5" fmla="*/ 3146410 w 3146549"/>
              <a:gd name="connsiteY5" fmla="*/ 4513227 h 4635454"/>
              <a:gd name="connsiteX6" fmla="*/ 136291 w 3146549"/>
              <a:gd name="connsiteY6" fmla="*/ 3036460 h 4635454"/>
              <a:gd name="connsiteX7" fmla="*/ 1558110 w 3146549"/>
              <a:gd name="connsiteY7" fmla="*/ 0 h 4635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46549" h="4635454">
                <a:moveTo>
                  <a:pt x="1558110" y="0"/>
                </a:moveTo>
                <a:lnTo>
                  <a:pt x="1559012" y="2420"/>
                </a:lnTo>
                <a:lnTo>
                  <a:pt x="3146549" y="2420"/>
                </a:lnTo>
                <a:lnTo>
                  <a:pt x="3146549" y="4513459"/>
                </a:lnTo>
                <a:lnTo>
                  <a:pt x="3145510" y="4510514"/>
                </a:lnTo>
                <a:lnTo>
                  <a:pt x="3146410" y="4513227"/>
                </a:lnTo>
                <a:cubicBezTo>
                  <a:pt x="1908233" y="4923835"/>
                  <a:pt x="569333" y="4266970"/>
                  <a:pt x="136291" y="3036460"/>
                </a:cubicBezTo>
                <a:cubicBezTo>
                  <a:pt x="-296752" y="1805950"/>
                  <a:pt x="335673" y="455334"/>
                  <a:pt x="1558110" y="0"/>
                </a:cubicBezTo>
                <a:close/>
              </a:path>
            </a:pathLst>
          </a:custGeom>
          <a:ln>
            <a:noFill/>
          </a:ln>
          <a:effectLst>
            <a:outerShdw blurRad="50800" dist="38100" dir="10800000" algn="r" rotWithShape="0">
              <a:prstClr val="black">
                <a:alpha val="40000"/>
              </a:prstClr>
            </a:outerShdw>
          </a:effectLst>
        </p:spPr>
        <p:txBody>
          <a:bodyPr wrap="square" tIns="1332000" anchor="ctr">
            <a:noAutofit/>
          </a:bodyPr>
          <a:lstStyle>
            <a:lvl1pPr marL="0" indent="0" algn="ctr">
              <a:buNone/>
              <a:defRPr sz="1600">
                <a:solidFill>
                  <a:schemeClr val="tx1"/>
                </a:solidFill>
              </a:defRPr>
            </a:lvl1pPr>
          </a:lstStyle>
          <a:p>
            <a:endParaRPr lang="fr-FR" dirty="0"/>
          </a:p>
        </p:txBody>
      </p:sp>
      <p:sp>
        <p:nvSpPr>
          <p:cNvPr id="53" name="Arc 52">
            <a:extLst>
              <a:ext uri="{FF2B5EF4-FFF2-40B4-BE49-F238E27FC236}">
                <a16:creationId xmlns:a16="http://schemas.microsoft.com/office/drawing/2014/main" id="{BE1AA39D-9E7E-4545-8F66-D76A2478D228}"/>
              </a:ext>
            </a:extLst>
          </p:cNvPr>
          <p:cNvSpPr/>
          <p:nvPr userDrawn="1"/>
        </p:nvSpPr>
        <p:spPr>
          <a:xfrm>
            <a:off x="3527284" y="-190236"/>
            <a:ext cx="4992157" cy="4992157"/>
          </a:xfrm>
          <a:prstGeom prst="arc">
            <a:avLst>
              <a:gd name="adj1" fmla="val 4841684"/>
              <a:gd name="adj2" fmla="val 10776032"/>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74" name="Espace réservé pour une image  73">
            <a:extLst>
              <a:ext uri="{FF2B5EF4-FFF2-40B4-BE49-F238E27FC236}">
                <a16:creationId xmlns:a16="http://schemas.microsoft.com/office/drawing/2014/main" id="{3AC1ED6F-89F7-49BD-8E23-35EA4D9FF1FF}"/>
              </a:ext>
            </a:extLst>
          </p:cNvPr>
          <p:cNvSpPr>
            <a:spLocks noGrp="1"/>
          </p:cNvSpPr>
          <p:nvPr>
            <p:ph type="pic" sz="quarter" idx="17"/>
          </p:nvPr>
        </p:nvSpPr>
        <p:spPr>
          <a:xfrm>
            <a:off x="-3130" y="6438688"/>
            <a:ext cx="2880878" cy="3467312"/>
          </a:xfrm>
          <a:custGeom>
            <a:avLst/>
            <a:gdLst>
              <a:gd name="connsiteX0" fmla="*/ 872066 w 2880878"/>
              <a:gd name="connsiteY0" fmla="*/ 1351 h 3467312"/>
              <a:gd name="connsiteX1" fmla="*/ 2558359 w 2880878"/>
              <a:gd name="connsiteY1" fmla="*/ 865760 h 3467312"/>
              <a:gd name="connsiteX2" fmla="*/ 2275611 w 2880878"/>
              <a:gd name="connsiteY2" fmla="*/ 3340981 h 3467312"/>
              <a:gd name="connsiteX3" fmla="*/ 2133635 w 2880878"/>
              <a:gd name="connsiteY3" fmla="*/ 3462641 h 3467312"/>
              <a:gd name="connsiteX4" fmla="*/ 2136730 w 2880878"/>
              <a:gd name="connsiteY4" fmla="*/ 3467312 h 3467312"/>
              <a:gd name="connsiteX5" fmla="*/ 3130 w 2880878"/>
              <a:gd name="connsiteY5" fmla="*/ 3467312 h 3467312"/>
              <a:gd name="connsiteX6" fmla="*/ 3130 w 2880878"/>
              <a:gd name="connsiteY6" fmla="*/ 252686 h 3467312"/>
              <a:gd name="connsiteX7" fmla="*/ 0 w 2880878"/>
              <a:gd name="connsiteY7" fmla="*/ 247099 h 3467312"/>
              <a:gd name="connsiteX8" fmla="*/ 872066 w 2880878"/>
              <a:gd name="connsiteY8" fmla="*/ 1351 h 34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80878" h="3467312">
                <a:moveTo>
                  <a:pt x="872066" y="1351"/>
                </a:moveTo>
                <a:cubicBezTo>
                  <a:pt x="1526185" y="-23123"/>
                  <a:pt x="2173638" y="285655"/>
                  <a:pt x="2558359" y="865760"/>
                </a:cubicBezTo>
                <a:cubicBezTo>
                  <a:pt x="3082979" y="1656813"/>
                  <a:pt x="2952739" y="2701630"/>
                  <a:pt x="2275611" y="3340981"/>
                </a:cubicBezTo>
                <a:lnTo>
                  <a:pt x="2133635" y="3462641"/>
                </a:lnTo>
                <a:lnTo>
                  <a:pt x="2136730" y="3467312"/>
                </a:lnTo>
                <a:lnTo>
                  <a:pt x="3130" y="3467312"/>
                </a:lnTo>
                <a:lnTo>
                  <a:pt x="3130" y="252686"/>
                </a:lnTo>
                <a:lnTo>
                  <a:pt x="0" y="247099"/>
                </a:lnTo>
                <a:cubicBezTo>
                  <a:pt x="276034" y="92453"/>
                  <a:pt x="574739" y="12475"/>
                  <a:pt x="872066" y="1351"/>
                </a:cubicBezTo>
                <a:close/>
              </a:path>
            </a:pathLst>
          </a:custGeom>
          <a:ln>
            <a:noFill/>
          </a:ln>
          <a:effectLst>
            <a:outerShdw blurRad="50800" dist="38100" algn="l" rotWithShape="0">
              <a:prstClr val="black">
                <a:alpha val="40000"/>
              </a:prstClr>
            </a:outerShdw>
          </a:effectLst>
        </p:spPr>
        <p:txBody>
          <a:bodyPr wrap="square" bIns="1440000" anchor="ctr">
            <a:noAutofit/>
          </a:bodyPr>
          <a:lstStyle>
            <a:lvl1pPr marL="0" indent="0" algn="ctr">
              <a:buNone/>
              <a:defRPr sz="1600">
                <a:solidFill>
                  <a:schemeClr val="tx1"/>
                </a:solidFill>
              </a:defRPr>
            </a:lvl1pPr>
          </a:lstStyle>
          <a:p>
            <a:endParaRPr lang="fr-FR" dirty="0"/>
          </a:p>
        </p:txBody>
      </p:sp>
      <p:sp>
        <p:nvSpPr>
          <p:cNvPr id="75" name="Arc 74">
            <a:extLst>
              <a:ext uri="{FF2B5EF4-FFF2-40B4-BE49-F238E27FC236}">
                <a16:creationId xmlns:a16="http://schemas.microsoft.com/office/drawing/2014/main" id="{97F3B40C-EB70-4694-9F31-EFD3C1B1C785}"/>
              </a:ext>
            </a:extLst>
          </p:cNvPr>
          <p:cNvSpPr/>
          <p:nvPr userDrawn="1"/>
        </p:nvSpPr>
        <p:spPr>
          <a:xfrm>
            <a:off x="-1135851" y="6232597"/>
            <a:ext cx="4217817" cy="4217817"/>
          </a:xfrm>
          <a:prstGeom prst="arc">
            <a:avLst>
              <a:gd name="adj1" fmla="val 15278029"/>
              <a:gd name="adj2" fmla="val 1793800"/>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8" name="Espace réservé du texte 77">
            <a:extLst>
              <a:ext uri="{FF2B5EF4-FFF2-40B4-BE49-F238E27FC236}">
                <a16:creationId xmlns:a16="http://schemas.microsoft.com/office/drawing/2014/main" id="{F6C8A281-F19D-4FFA-84D9-54F8E50ADFF2}"/>
              </a:ext>
            </a:extLst>
          </p:cNvPr>
          <p:cNvSpPr>
            <a:spLocks noGrp="1"/>
          </p:cNvSpPr>
          <p:nvPr>
            <p:ph type="body" sz="quarter" idx="18"/>
          </p:nvPr>
        </p:nvSpPr>
        <p:spPr>
          <a:xfrm>
            <a:off x="296863" y="2194687"/>
            <a:ext cx="2880000" cy="4037909"/>
          </a:xfrm>
        </p:spPr>
        <p:txBody>
          <a:bodyPr>
            <a:normAutofit/>
          </a:bodyPr>
          <a:lstStyle>
            <a:lvl1pPr marL="0" indent="0">
              <a:spcBef>
                <a:spcPts val="0"/>
              </a:spcBef>
              <a:spcAft>
                <a:spcPts val="1800"/>
              </a:spcAft>
              <a:buNone/>
              <a:defRPr sz="1800" b="1" cap="all" baseline="0">
                <a:solidFill>
                  <a:schemeClr val="accent1"/>
                </a:solidFill>
                <a:latin typeface="+mj-lt"/>
              </a:defRPr>
            </a:lvl1pPr>
            <a:lvl2pPr marL="0" indent="0">
              <a:spcBef>
                <a:spcPts val="0"/>
              </a:spcBef>
              <a:spcAft>
                <a:spcPts val="1800"/>
              </a:spcAft>
              <a:buClr>
                <a:schemeClr val="accent1"/>
              </a:buClr>
              <a:buSzPct val="120000"/>
              <a:buFont typeface="+mj-lt"/>
              <a:buNone/>
              <a:defRPr sz="1300">
                <a:solidFill>
                  <a:schemeClr val="tx2"/>
                </a:solidFill>
              </a:defRPr>
            </a:lvl2pPr>
            <a:lvl3pPr marL="0" indent="0">
              <a:spcBef>
                <a:spcPts val="0"/>
              </a:spcBef>
              <a:spcAft>
                <a:spcPts val="1800"/>
              </a:spcAft>
              <a:buNone/>
              <a:defRPr sz="1300">
                <a:solidFill>
                  <a:schemeClr val="tx2">
                    <a:lumMod val="60000"/>
                    <a:lumOff val="40000"/>
                  </a:schemeClr>
                </a:solidFill>
              </a:defRPr>
            </a:lvl3pPr>
            <a:lvl4pPr marL="1371600" indent="0">
              <a:buNone/>
              <a:defRPr/>
            </a:lvl4pPr>
            <a:lvl5pPr marL="1828800" indent="0">
              <a:buNone/>
              <a:defRPr/>
            </a:lvl5pPr>
          </a:lstStyle>
          <a:p>
            <a:pPr lvl="0"/>
            <a:r>
              <a:rPr lang="fr-FR" dirty="0"/>
              <a:t>Modifier les styles du texte du masque</a:t>
            </a:r>
          </a:p>
          <a:p>
            <a:pPr lvl="1"/>
            <a:r>
              <a:rPr lang="fr-FR" dirty="0"/>
              <a:t>Deuxième niveau</a:t>
            </a:r>
          </a:p>
          <a:p>
            <a:pPr lvl="2"/>
            <a:r>
              <a:rPr lang="fr-FR" dirty="0"/>
              <a:t>Troisième niveau</a:t>
            </a:r>
          </a:p>
        </p:txBody>
      </p:sp>
      <p:sp>
        <p:nvSpPr>
          <p:cNvPr id="79" name="Espace réservé du texte 77">
            <a:extLst>
              <a:ext uri="{FF2B5EF4-FFF2-40B4-BE49-F238E27FC236}">
                <a16:creationId xmlns:a16="http://schemas.microsoft.com/office/drawing/2014/main" id="{FB9917CD-777D-45A0-A31A-F3B66811617C}"/>
              </a:ext>
            </a:extLst>
          </p:cNvPr>
          <p:cNvSpPr>
            <a:spLocks noGrp="1"/>
          </p:cNvSpPr>
          <p:nvPr>
            <p:ph type="body" sz="quarter" idx="19"/>
          </p:nvPr>
        </p:nvSpPr>
        <p:spPr>
          <a:xfrm>
            <a:off x="3681137" y="5056106"/>
            <a:ext cx="2880000" cy="4361028"/>
          </a:xfrm>
        </p:spPr>
        <p:txBody>
          <a:bodyPr>
            <a:normAutofit/>
          </a:bodyPr>
          <a:lstStyle>
            <a:lvl1pPr marL="0" indent="0">
              <a:spcBef>
                <a:spcPts val="0"/>
              </a:spcBef>
              <a:spcAft>
                <a:spcPts val="1800"/>
              </a:spcAft>
              <a:buNone/>
              <a:defRPr sz="1800" b="1" cap="all" baseline="0">
                <a:solidFill>
                  <a:schemeClr val="accent1"/>
                </a:solidFill>
                <a:latin typeface="+mj-lt"/>
              </a:defRPr>
            </a:lvl1pPr>
            <a:lvl2pPr marL="0" indent="0">
              <a:spcBef>
                <a:spcPts val="0"/>
              </a:spcBef>
              <a:spcAft>
                <a:spcPts val="1800"/>
              </a:spcAft>
              <a:buClr>
                <a:schemeClr val="accent1"/>
              </a:buClr>
              <a:buSzPct val="120000"/>
              <a:buFont typeface="+mj-lt"/>
              <a:buNone/>
              <a:defRPr sz="1300">
                <a:solidFill>
                  <a:schemeClr val="tx2"/>
                </a:solidFill>
              </a:defRPr>
            </a:lvl2pPr>
            <a:lvl3pPr marL="0" indent="0">
              <a:spcBef>
                <a:spcPts val="0"/>
              </a:spcBef>
              <a:spcAft>
                <a:spcPts val="1800"/>
              </a:spcAft>
              <a:buNone/>
              <a:defRPr sz="1300">
                <a:solidFill>
                  <a:schemeClr val="tx2">
                    <a:lumMod val="60000"/>
                    <a:lumOff val="40000"/>
                  </a:schemeClr>
                </a:solidFill>
              </a:defRPr>
            </a:lvl3pPr>
            <a:lvl4pPr marL="1371600" indent="0">
              <a:buNone/>
              <a:defRPr/>
            </a:lvl4pPr>
            <a:lvl5pPr marL="1828800" indent="0">
              <a:buNone/>
              <a:defRPr/>
            </a:lvl5pPr>
          </a:lstStyle>
          <a:p>
            <a:pPr lvl="0"/>
            <a:r>
              <a:rPr lang="fr-FR" dirty="0"/>
              <a:t>Modifier les styles du texte du masque</a:t>
            </a:r>
          </a:p>
          <a:p>
            <a:pPr lvl="1"/>
            <a:r>
              <a:rPr lang="fr-FR" dirty="0"/>
              <a:t>Deuxième niveau</a:t>
            </a:r>
          </a:p>
          <a:p>
            <a:pPr lvl="2"/>
            <a:r>
              <a:rPr lang="fr-FR" dirty="0"/>
              <a:t>Troisième niveau</a:t>
            </a:r>
          </a:p>
        </p:txBody>
      </p:sp>
      <p:cxnSp>
        <p:nvCxnSpPr>
          <p:cNvPr id="44" name="Connecteur droit 43">
            <a:extLst>
              <a:ext uri="{FF2B5EF4-FFF2-40B4-BE49-F238E27FC236}">
                <a16:creationId xmlns:a16="http://schemas.microsoft.com/office/drawing/2014/main" id="{57B229E1-E293-4FFF-8773-22132E85A93C}"/>
              </a:ext>
            </a:extLst>
          </p:cNvPr>
          <p:cNvCxnSpPr>
            <a:cxnSpLocks/>
          </p:cNvCxnSpPr>
          <p:nvPr userDrawn="1"/>
        </p:nvCxnSpPr>
        <p:spPr>
          <a:xfrm flipH="1">
            <a:off x="404814" y="1223300"/>
            <a:ext cx="668206"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45" name="Espace réservé pour une image  4">
            <a:extLst>
              <a:ext uri="{FF2B5EF4-FFF2-40B4-BE49-F238E27FC236}">
                <a16:creationId xmlns:a16="http://schemas.microsoft.com/office/drawing/2014/main" id="{D267EA16-37A6-4AF0-A152-056C3E9DB180}"/>
              </a:ext>
            </a:extLst>
          </p:cNvPr>
          <p:cNvSpPr>
            <a:spLocks noGrp="1" noChangeAspect="1"/>
          </p:cNvSpPr>
          <p:nvPr>
            <p:ph type="pic" sz="quarter" idx="26" hasCustomPrompt="1"/>
          </p:nvPr>
        </p:nvSpPr>
        <p:spPr>
          <a:xfrm>
            <a:off x="3428119" y="9417134"/>
            <a:ext cx="1433995" cy="483216"/>
          </a:xfrm>
        </p:spPr>
        <p:txBody>
          <a:bodyPr lIns="0" rIns="0" anchor="ctr">
            <a:noAutofit/>
          </a:bodyPr>
          <a:lstStyle>
            <a:lvl1pPr marL="0" indent="0">
              <a:buNone/>
              <a:defRPr sz="1200">
                <a:solidFill>
                  <a:schemeClr val="tx1"/>
                </a:solidFill>
              </a:defRPr>
            </a:lvl1pPr>
          </a:lstStyle>
          <a:p>
            <a:r>
              <a:rPr lang="fr-FR" dirty="0"/>
              <a:t>Logo</a:t>
            </a:r>
          </a:p>
        </p:txBody>
      </p:sp>
      <p:pic>
        <p:nvPicPr>
          <p:cNvPr id="46" name="Image 4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83653" y="9549740"/>
            <a:ext cx="1332000" cy="211067"/>
          </a:xfrm>
          <a:prstGeom prst="rect">
            <a:avLst/>
          </a:prstGeom>
        </p:spPr>
      </p:pic>
    </p:spTree>
    <p:extLst>
      <p:ext uri="{BB962C8B-B14F-4D97-AF65-F5344CB8AC3E}">
        <p14:creationId xmlns:p14="http://schemas.microsoft.com/office/powerpoint/2010/main" val="3896157092"/>
      </p:ext>
    </p:extLst>
  </p:cSld>
  <p:clrMapOvr>
    <a:masterClrMapping/>
  </p:clrMapOvr>
  <p:extLst>
    <p:ext uri="{DCECCB84-F9BA-43D5-87BE-67443E8EF086}">
      <p15:sldGuideLst xmlns:p15="http://schemas.microsoft.com/office/powerpoint/2012/main">
        <p15:guide id="1" orient="horz" pos="3120">
          <p15:clr>
            <a:srgbClr val="FBAE40"/>
          </p15:clr>
        </p15:guide>
        <p15:guide id="2" pos="2160">
          <p15:clr>
            <a:srgbClr val="FBAE40"/>
          </p15:clr>
        </p15:guide>
        <p15:guide id="3" pos="187">
          <p15:clr>
            <a:srgbClr val="FBAE40"/>
          </p15:clr>
        </p15:guide>
        <p15:guide id="4" pos="4133">
          <p15:clr>
            <a:srgbClr val="FBAE40"/>
          </p15:clr>
        </p15:guide>
        <p15:guide id="5" pos="255">
          <p15:clr>
            <a:srgbClr val="FBAE40"/>
          </p15:clr>
        </p15:guide>
        <p15:guide id="6" pos="4065">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ack">
    <p:spTree>
      <p:nvGrpSpPr>
        <p:cNvPr id="1" name=""/>
        <p:cNvGrpSpPr/>
        <p:nvPr/>
      </p:nvGrpSpPr>
      <p:grpSpPr>
        <a:xfrm>
          <a:off x="0" y="0"/>
          <a:ext cx="0" cy="0"/>
          <a:chOff x="0" y="0"/>
          <a:chExt cx="0" cy="0"/>
        </a:xfrm>
      </p:grpSpPr>
      <p:sp>
        <p:nvSpPr>
          <p:cNvPr id="44" name="ZoneTexte 43">
            <a:extLst>
              <a:ext uri="{FF2B5EF4-FFF2-40B4-BE49-F238E27FC236}">
                <a16:creationId xmlns:a16="http://schemas.microsoft.com/office/drawing/2014/main" id="{71412087-3AB0-4461-A800-1B0A6D1540DD}"/>
              </a:ext>
            </a:extLst>
          </p:cNvPr>
          <p:cNvSpPr txBox="1"/>
          <p:nvPr userDrawn="1"/>
        </p:nvSpPr>
        <p:spPr>
          <a:xfrm>
            <a:off x="344793" y="389037"/>
            <a:ext cx="4114800" cy="954107"/>
          </a:xfrm>
          <a:prstGeom prst="rect">
            <a:avLst/>
          </a:prstGeom>
          <a:noFill/>
        </p:spPr>
        <p:txBody>
          <a:bodyPr wrap="square" rtlCol="0">
            <a:spAutoFit/>
          </a:bodyPr>
          <a:lstStyle/>
          <a:p>
            <a:r>
              <a:rPr lang="fr-FR" sz="2800" b="1" cap="all" dirty="0">
                <a:solidFill>
                  <a:schemeClr val="bg1"/>
                </a:solidFill>
                <a:latin typeface="Trebuchet MS" panose="020B0603020202020204" pitchFamily="34" charset="0"/>
              </a:rPr>
              <a:t>36 heures dans la vie d’une startup</a:t>
            </a:r>
          </a:p>
        </p:txBody>
      </p:sp>
      <p:sp>
        <p:nvSpPr>
          <p:cNvPr id="59" name="Rectangle 58">
            <a:extLst>
              <a:ext uri="{FF2B5EF4-FFF2-40B4-BE49-F238E27FC236}">
                <a16:creationId xmlns:a16="http://schemas.microsoft.com/office/drawing/2014/main" id="{D41ECFF7-746C-405E-9439-2AF82ECFEA8F}"/>
              </a:ext>
            </a:extLst>
          </p:cNvPr>
          <p:cNvSpPr/>
          <p:nvPr userDrawn="1"/>
        </p:nvSpPr>
        <p:spPr>
          <a:xfrm>
            <a:off x="0" y="6650491"/>
            <a:ext cx="6858000" cy="3255509"/>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1" name="Arc 60">
            <a:extLst>
              <a:ext uri="{FF2B5EF4-FFF2-40B4-BE49-F238E27FC236}">
                <a16:creationId xmlns:a16="http://schemas.microsoft.com/office/drawing/2014/main" id="{DE512640-0F56-4ADA-84E2-7B4AEE9CFF43}"/>
              </a:ext>
            </a:extLst>
          </p:cNvPr>
          <p:cNvSpPr/>
          <p:nvPr userDrawn="1"/>
        </p:nvSpPr>
        <p:spPr>
          <a:xfrm>
            <a:off x="-1564114" y="5139162"/>
            <a:ext cx="5331312" cy="5331312"/>
          </a:xfrm>
          <a:prstGeom prst="arc">
            <a:avLst>
              <a:gd name="adj1" fmla="val 15322999"/>
              <a:gd name="adj2" fmla="val 19708520"/>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2" name="Arc 61">
            <a:extLst>
              <a:ext uri="{FF2B5EF4-FFF2-40B4-BE49-F238E27FC236}">
                <a16:creationId xmlns:a16="http://schemas.microsoft.com/office/drawing/2014/main" id="{C3E0DF91-625B-4D54-9A4A-F2117B0B10E8}"/>
              </a:ext>
            </a:extLst>
          </p:cNvPr>
          <p:cNvSpPr/>
          <p:nvPr userDrawn="1"/>
        </p:nvSpPr>
        <p:spPr>
          <a:xfrm>
            <a:off x="-1564114" y="5139162"/>
            <a:ext cx="5331312" cy="5331312"/>
          </a:xfrm>
          <a:prstGeom prst="arc">
            <a:avLst>
              <a:gd name="adj1" fmla="val 20500132"/>
              <a:gd name="adj2" fmla="val 2256244"/>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5" name="ZoneTexte 64">
            <a:extLst>
              <a:ext uri="{FF2B5EF4-FFF2-40B4-BE49-F238E27FC236}">
                <a16:creationId xmlns:a16="http://schemas.microsoft.com/office/drawing/2014/main" id="{51DCE195-1CBB-40BE-8879-0055886F89CB}"/>
              </a:ext>
            </a:extLst>
          </p:cNvPr>
          <p:cNvSpPr txBox="1"/>
          <p:nvPr/>
        </p:nvSpPr>
        <p:spPr>
          <a:xfrm>
            <a:off x="3932849" y="6845131"/>
            <a:ext cx="2772752" cy="369332"/>
          </a:xfrm>
          <a:prstGeom prst="rect">
            <a:avLst/>
          </a:prstGeom>
          <a:noFill/>
        </p:spPr>
        <p:txBody>
          <a:bodyPr wrap="square" rtlCol="0">
            <a:spAutoFit/>
          </a:bodyPr>
          <a:lstStyle/>
          <a:p>
            <a:r>
              <a:rPr lang="fr-FR" b="1" cap="all" dirty="0">
                <a:solidFill>
                  <a:schemeClr val="bg1"/>
                </a:solidFill>
                <a:latin typeface="Trebuchet MS" panose="020B0603020202020204" pitchFamily="34" charset="0"/>
              </a:rPr>
              <a:t>Pour en savoir plus</a:t>
            </a:r>
          </a:p>
        </p:txBody>
      </p:sp>
      <p:sp>
        <p:nvSpPr>
          <p:cNvPr id="94" name="Espace réservé du texte 77">
            <a:extLst>
              <a:ext uri="{FF2B5EF4-FFF2-40B4-BE49-F238E27FC236}">
                <a16:creationId xmlns:a16="http://schemas.microsoft.com/office/drawing/2014/main" id="{C6D2CD1C-7D90-4B2C-AAAD-B5C2854414AD}"/>
              </a:ext>
            </a:extLst>
          </p:cNvPr>
          <p:cNvSpPr>
            <a:spLocks noGrp="1"/>
          </p:cNvSpPr>
          <p:nvPr userDrawn="1">
            <p:ph type="body" sz="quarter" idx="20"/>
          </p:nvPr>
        </p:nvSpPr>
        <p:spPr>
          <a:xfrm>
            <a:off x="296863" y="446519"/>
            <a:ext cx="2880000" cy="4506481"/>
          </a:xfrm>
        </p:spPr>
        <p:txBody>
          <a:bodyPr>
            <a:normAutofit/>
          </a:bodyPr>
          <a:lstStyle>
            <a:lvl1pPr marL="0" indent="0">
              <a:spcBef>
                <a:spcPts val="0"/>
              </a:spcBef>
              <a:spcAft>
                <a:spcPts val="1800"/>
              </a:spcAft>
              <a:buNone/>
              <a:defRPr sz="1800" b="1" cap="all" baseline="0">
                <a:solidFill>
                  <a:schemeClr val="accent1"/>
                </a:solidFill>
                <a:latin typeface="+mj-lt"/>
              </a:defRPr>
            </a:lvl1pPr>
            <a:lvl2pPr marL="0" indent="0">
              <a:spcBef>
                <a:spcPts val="0"/>
              </a:spcBef>
              <a:spcAft>
                <a:spcPts val="1800"/>
              </a:spcAft>
              <a:buClr>
                <a:schemeClr val="accent1"/>
              </a:buClr>
              <a:buSzPct val="120000"/>
              <a:buFont typeface="+mj-lt"/>
              <a:buNone/>
              <a:defRPr sz="1300">
                <a:solidFill>
                  <a:schemeClr val="tx2"/>
                </a:solidFill>
              </a:defRPr>
            </a:lvl2pPr>
            <a:lvl3pPr marL="0" indent="0">
              <a:spcBef>
                <a:spcPts val="0"/>
              </a:spcBef>
              <a:spcAft>
                <a:spcPts val="1800"/>
              </a:spcAft>
              <a:buNone/>
              <a:defRPr sz="1300">
                <a:solidFill>
                  <a:schemeClr val="tx2">
                    <a:lumMod val="60000"/>
                    <a:lumOff val="40000"/>
                  </a:schemeClr>
                </a:solidFill>
              </a:defRPr>
            </a:lvl3pPr>
            <a:lvl4pPr marL="1371600" indent="0">
              <a:buNone/>
              <a:defRPr/>
            </a:lvl4pPr>
            <a:lvl5pPr marL="1828800" indent="0">
              <a:buNone/>
              <a:defRPr/>
            </a:lvl5pPr>
          </a:lstStyle>
          <a:p>
            <a:pPr lvl="0"/>
            <a:r>
              <a:rPr lang="fr-FR" dirty="0"/>
              <a:t>Modifier les styles du texte du masque</a:t>
            </a:r>
          </a:p>
          <a:p>
            <a:pPr lvl="1"/>
            <a:r>
              <a:rPr lang="fr-FR" dirty="0"/>
              <a:t>Deuxième niveau</a:t>
            </a:r>
          </a:p>
          <a:p>
            <a:pPr lvl="2"/>
            <a:r>
              <a:rPr lang="fr-FR" dirty="0"/>
              <a:t>Troisième niveau</a:t>
            </a:r>
          </a:p>
        </p:txBody>
      </p:sp>
      <p:sp>
        <p:nvSpPr>
          <p:cNvPr id="95" name="Espace réservé du texte 77">
            <a:extLst>
              <a:ext uri="{FF2B5EF4-FFF2-40B4-BE49-F238E27FC236}">
                <a16:creationId xmlns:a16="http://schemas.microsoft.com/office/drawing/2014/main" id="{BF71F432-0C76-4011-8DD3-36CAE954C01B}"/>
              </a:ext>
            </a:extLst>
          </p:cNvPr>
          <p:cNvSpPr>
            <a:spLocks noGrp="1"/>
          </p:cNvSpPr>
          <p:nvPr userDrawn="1">
            <p:ph type="body" sz="quarter" idx="21"/>
          </p:nvPr>
        </p:nvSpPr>
        <p:spPr>
          <a:xfrm>
            <a:off x="3677597" y="446519"/>
            <a:ext cx="2880000" cy="6028156"/>
          </a:xfrm>
        </p:spPr>
        <p:txBody>
          <a:bodyPr>
            <a:normAutofit/>
          </a:bodyPr>
          <a:lstStyle>
            <a:lvl1pPr marL="0" indent="0">
              <a:spcBef>
                <a:spcPts val="0"/>
              </a:spcBef>
              <a:spcAft>
                <a:spcPts val="1800"/>
              </a:spcAft>
              <a:buNone/>
              <a:defRPr sz="1800" b="1" cap="all" baseline="0">
                <a:solidFill>
                  <a:schemeClr val="accent1"/>
                </a:solidFill>
                <a:latin typeface="+mj-lt"/>
              </a:defRPr>
            </a:lvl1pPr>
            <a:lvl2pPr marL="0" indent="0">
              <a:spcBef>
                <a:spcPts val="0"/>
              </a:spcBef>
              <a:spcAft>
                <a:spcPts val="1800"/>
              </a:spcAft>
              <a:buClr>
                <a:schemeClr val="accent1"/>
              </a:buClr>
              <a:buSzPct val="120000"/>
              <a:buFont typeface="+mj-lt"/>
              <a:buNone/>
              <a:defRPr sz="1300">
                <a:solidFill>
                  <a:schemeClr val="tx2"/>
                </a:solidFill>
              </a:defRPr>
            </a:lvl2pPr>
            <a:lvl3pPr marL="0" indent="0">
              <a:spcBef>
                <a:spcPts val="0"/>
              </a:spcBef>
              <a:spcAft>
                <a:spcPts val="1800"/>
              </a:spcAft>
              <a:buNone/>
              <a:defRPr sz="1300">
                <a:solidFill>
                  <a:schemeClr val="tx2">
                    <a:lumMod val="60000"/>
                    <a:lumOff val="40000"/>
                  </a:schemeClr>
                </a:solidFill>
              </a:defRPr>
            </a:lvl3pPr>
            <a:lvl4pPr marL="1371600" indent="0">
              <a:buNone/>
              <a:defRPr/>
            </a:lvl4pPr>
            <a:lvl5pPr marL="1828800" indent="0">
              <a:buNone/>
              <a:defRPr/>
            </a:lvl5pPr>
          </a:lstStyle>
          <a:p>
            <a:pPr lvl="0"/>
            <a:r>
              <a:rPr lang="fr-FR" dirty="0"/>
              <a:t>Modifier les styles du texte du masque</a:t>
            </a:r>
          </a:p>
          <a:p>
            <a:pPr lvl="1"/>
            <a:r>
              <a:rPr lang="fr-FR" dirty="0"/>
              <a:t>Deuxième niveau</a:t>
            </a:r>
          </a:p>
          <a:p>
            <a:pPr lvl="2"/>
            <a:r>
              <a:rPr lang="fr-FR" dirty="0"/>
              <a:t>Troisième niveau</a:t>
            </a:r>
          </a:p>
        </p:txBody>
      </p:sp>
      <p:sp>
        <p:nvSpPr>
          <p:cNvPr id="97" name="Espace réservé pour une image  96">
            <a:extLst>
              <a:ext uri="{FF2B5EF4-FFF2-40B4-BE49-F238E27FC236}">
                <a16:creationId xmlns:a16="http://schemas.microsoft.com/office/drawing/2014/main" id="{68626897-67E2-40AA-BA0B-A70ED57D1B64}"/>
              </a:ext>
            </a:extLst>
          </p:cNvPr>
          <p:cNvSpPr>
            <a:spLocks noGrp="1"/>
          </p:cNvSpPr>
          <p:nvPr userDrawn="1">
            <p:ph type="pic" sz="quarter" idx="22"/>
          </p:nvPr>
        </p:nvSpPr>
        <p:spPr>
          <a:xfrm>
            <a:off x="-2510" y="5321538"/>
            <a:ext cx="3585927" cy="4584463"/>
          </a:xfrm>
          <a:custGeom>
            <a:avLst/>
            <a:gdLst>
              <a:gd name="connsiteX0" fmla="*/ 1152655 w 3585927"/>
              <a:gd name="connsiteY0" fmla="*/ 525 h 4584463"/>
              <a:gd name="connsiteX1" fmla="*/ 3268455 w 3585927"/>
              <a:gd name="connsiteY1" fmla="*/ 1268609 h 4584463"/>
              <a:gd name="connsiteX2" fmla="*/ 2625981 w 3585927"/>
              <a:gd name="connsiteY2" fmla="*/ 4443196 h 4584463"/>
              <a:gd name="connsiteX3" fmla="*/ 2428883 w 3585927"/>
              <a:gd name="connsiteY3" fmla="*/ 4581021 h 4584463"/>
              <a:gd name="connsiteX4" fmla="*/ 2430816 w 3585927"/>
              <a:gd name="connsiteY4" fmla="*/ 4584463 h 4584463"/>
              <a:gd name="connsiteX5" fmla="*/ 2511 w 3585927"/>
              <a:gd name="connsiteY5" fmla="*/ 4584463 h 4584463"/>
              <a:gd name="connsiteX6" fmla="*/ 2511 w 3585927"/>
              <a:gd name="connsiteY6" fmla="*/ 264212 h 4584463"/>
              <a:gd name="connsiteX7" fmla="*/ 0 w 3585927"/>
              <a:gd name="connsiteY7" fmla="*/ 259152 h 4584463"/>
              <a:gd name="connsiteX8" fmla="*/ 1152655 w 3585927"/>
              <a:gd name="connsiteY8" fmla="*/ 525 h 4584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85927" h="4584463">
                <a:moveTo>
                  <a:pt x="1152655" y="525"/>
                </a:moveTo>
                <a:cubicBezTo>
                  <a:pt x="2005554" y="18092"/>
                  <a:pt x="2823843" y="475694"/>
                  <a:pt x="3268455" y="1268609"/>
                </a:cubicBezTo>
                <a:cubicBezTo>
                  <a:pt x="3874746" y="2349858"/>
                  <a:pt x="3586626" y="3698736"/>
                  <a:pt x="2625981" y="4443196"/>
                </a:cubicBezTo>
                <a:lnTo>
                  <a:pt x="2428883" y="4581021"/>
                </a:lnTo>
                <a:lnTo>
                  <a:pt x="2430816" y="4584463"/>
                </a:lnTo>
                <a:lnTo>
                  <a:pt x="2511" y="4584463"/>
                </a:lnTo>
                <a:lnTo>
                  <a:pt x="2511" y="264212"/>
                </a:lnTo>
                <a:lnTo>
                  <a:pt x="0" y="259152"/>
                </a:lnTo>
                <a:cubicBezTo>
                  <a:pt x="370141" y="75470"/>
                  <a:pt x="764973" y="-7461"/>
                  <a:pt x="1152655" y="525"/>
                </a:cubicBezTo>
                <a:close/>
              </a:path>
            </a:pathLst>
          </a:custGeom>
          <a:ln>
            <a:noFill/>
          </a:ln>
          <a:effectLst>
            <a:outerShdw blurRad="50800" dist="38100" algn="l" rotWithShape="0">
              <a:prstClr val="black">
                <a:alpha val="40000"/>
              </a:prstClr>
            </a:outerShdw>
          </a:effectLst>
        </p:spPr>
        <p:txBody>
          <a:bodyPr wrap="square" tIns="504000" bIns="46800">
            <a:noAutofit/>
          </a:bodyPr>
          <a:lstStyle>
            <a:lvl1pPr marL="0" indent="0" algn="ctr">
              <a:buNone/>
              <a:defRPr sz="1600"/>
            </a:lvl1pPr>
          </a:lstStyle>
          <a:p>
            <a:endParaRPr lang="fr-FR"/>
          </a:p>
        </p:txBody>
      </p:sp>
      <p:grpSp>
        <p:nvGrpSpPr>
          <p:cNvPr id="98" name="Groupe 56">
            <a:extLst>
              <a:ext uri="{FF2B5EF4-FFF2-40B4-BE49-F238E27FC236}">
                <a16:creationId xmlns:a16="http://schemas.microsoft.com/office/drawing/2014/main" id="{E0456361-62AB-4EF9-A66F-A2336D5C7226}"/>
              </a:ext>
            </a:extLst>
          </p:cNvPr>
          <p:cNvGrpSpPr>
            <a:grpSpLocks noChangeAspect="1"/>
          </p:cNvGrpSpPr>
          <p:nvPr userDrawn="1"/>
        </p:nvGrpSpPr>
        <p:grpSpPr>
          <a:xfrm>
            <a:off x="5142147" y="9593112"/>
            <a:ext cx="1311041" cy="211032"/>
            <a:chOff x="721663" y="6029980"/>
            <a:chExt cx="2055017" cy="330786"/>
          </a:xfrm>
          <a:solidFill>
            <a:schemeClr val="bg1"/>
          </a:solidFill>
        </p:grpSpPr>
        <p:sp>
          <p:nvSpPr>
            <p:cNvPr id="99" name="Freeform 6">
              <a:extLst>
                <a:ext uri="{FF2B5EF4-FFF2-40B4-BE49-F238E27FC236}">
                  <a16:creationId xmlns:a16="http://schemas.microsoft.com/office/drawing/2014/main" id="{12E1EEA8-0D63-4D24-B1EE-4AEB52A797E4}"/>
                </a:ext>
              </a:extLst>
            </p:cNvPr>
            <p:cNvSpPr>
              <a:spLocks/>
            </p:cNvSpPr>
            <p:nvPr/>
          </p:nvSpPr>
          <p:spPr bwMode="auto">
            <a:xfrm>
              <a:off x="1612171" y="6264324"/>
              <a:ext cx="123481" cy="94639"/>
            </a:xfrm>
            <a:custGeom>
              <a:avLst/>
              <a:gdLst>
                <a:gd name="T0" fmla="*/ 0 w 103"/>
                <a:gd name="T1" fmla="*/ 44 h 44"/>
                <a:gd name="T2" fmla="*/ 39 w 58"/>
                <a:gd name="T3" fmla="*/ 0 h 44"/>
                <a:gd name="T4" fmla="*/ 56 w 58"/>
                <a:gd name="T5" fmla="*/ 3 h 44"/>
                <a:gd name="T6" fmla="*/ 57 w 58"/>
                <a:gd name="T7" fmla="*/ 9 h 44"/>
                <a:gd name="T8" fmla="*/ 39 w 58"/>
                <a:gd name="T9" fmla="*/ 3 h 44"/>
                <a:gd name="T10" fmla="*/ 0 w 103"/>
                <a:gd name="T11" fmla="*/ 41 h 44"/>
                <a:gd name="T12" fmla="*/ 57 w 58"/>
                <a:gd name="T13" fmla="*/ 35 h 44"/>
                <a:gd name="T14" fmla="*/ 58 w 58"/>
                <a:gd name="T15" fmla="*/ 38 h 44"/>
                <a:gd name="T16" fmla="*/ 0 w 103"/>
                <a:gd name="T1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44">
                  <a:moveTo>
                    <a:pt x="40" y="44"/>
                  </a:moveTo>
                  <a:cubicBezTo>
                    <a:pt x="0" y="44"/>
                    <a:pt x="3" y="0"/>
                    <a:pt x="39" y="0"/>
                  </a:cubicBezTo>
                  <a:cubicBezTo>
                    <a:pt x="45" y="0"/>
                    <a:pt x="50" y="1"/>
                    <a:pt x="56" y="3"/>
                  </a:cubicBezTo>
                  <a:cubicBezTo>
                    <a:pt x="57" y="9"/>
                    <a:pt x="57" y="9"/>
                    <a:pt x="57" y="9"/>
                  </a:cubicBezTo>
                  <a:cubicBezTo>
                    <a:pt x="54" y="8"/>
                    <a:pt x="48" y="3"/>
                    <a:pt x="39" y="3"/>
                  </a:cubicBezTo>
                  <a:cubicBezTo>
                    <a:pt x="12" y="3"/>
                    <a:pt x="15" y="41"/>
                    <a:pt x="40" y="41"/>
                  </a:cubicBezTo>
                  <a:cubicBezTo>
                    <a:pt x="48" y="41"/>
                    <a:pt x="52" y="39"/>
                    <a:pt x="57" y="35"/>
                  </a:cubicBezTo>
                  <a:cubicBezTo>
                    <a:pt x="58" y="38"/>
                    <a:pt x="58" y="38"/>
                    <a:pt x="58" y="38"/>
                  </a:cubicBezTo>
                  <a:cubicBezTo>
                    <a:pt x="53" y="42"/>
                    <a:pt x="47" y="44"/>
                    <a:pt x="40" y="4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0" name="Freeform 7">
              <a:extLst>
                <a:ext uri="{FF2B5EF4-FFF2-40B4-BE49-F238E27FC236}">
                  <a16:creationId xmlns:a16="http://schemas.microsoft.com/office/drawing/2014/main" id="{6E05FADB-4BD6-493B-8E45-52FC66BCFB41}"/>
                </a:ext>
              </a:extLst>
            </p:cNvPr>
            <p:cNvSpPr>
              <a:spLocks/>
            </p:cNvSpPr>
            <p:nvPr/>
          </p:nvSpPr>
          <p:spPr bwMode="auto">
            <a:xfrm>
              <a:off x="1908706" y="6261620"/>
              <a:ext cx="85626" cy="99146"/>
            </a:xfrm>
            <a:custGeom>
              <a:avLst/>
              <a:gdLst>
                <a:gd name="T0" fmla="*/ 0 w 40"/>
                <a:gd name="T1" fmla="*/ 0 h 46"/>
                <a:gd name="T2" fmla="*/ 37 w 40"/>
                <a:gd name="T3" fmla="*/ 35 h 46"/>
                <a:gd name="T4" fmla="*/ 37 w 40"/>
                <a:gd name="T5" fmla="*/ 5 h 46"/>
                <a:gd name="T6" fmla="*/ 36 w 40"/>
                <a:gd name="T7" fmla="*/ 1 h 46"/>
                <a:gd name="T8" fmla="*/ 40 w 40"/>
                <a:gd name="T9" fmla="*/ 1 h 46"/>
                <a:gd name="T10" fmla="*/ 40 w 40"/>
                <a:gd name="T11" fmla="*/ 5 h 46"/>
                <a:gd name="T12" fmla="*/ 40 w 40"/>
                <a:gd name="T13" fmla="*/ 46 h 46"/>
                <a:gd name="T14" fmla="*/ 38 w 40"/>
                <a:gd name="T15" fmla="*/ 46 h 46"/>
                <a:gd name="T16" fmla="*/ 0 w 40"/>
                <a:gd name="T17" fmla="*/ 10 h 46"/>
                <a:gd name="T18" fmla="*/ 0 w 40"/>
                <a:gd name="T19"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46">
                  <a:moveTo>
                    <a:pt x="0" y="0"/>
                  </a:moveTo>
                  <a:cubicBezTo>
                    <a:pt x="37" y="35"/>
                    <a:pt x="37" y="35"/>
                    <a:pt x="37" y="35"/>
                  </a:cubicBezTo>
                  <a:cubicBezTo>
                    <a:pt x="37" y="5"/>
                    <a:pt x="37" y="5"/>
                    <a:pt x="37" y="5"/>
                  </a:cubicBezTo>
                  <a:cubicBezTo>
                    <a:pt x="37" y="3"/>
                    <a:pt x="36" y="1"/>
                    <a:pt x="36" y="1"/>
                  </a:cubicBezTo>
                  <a:cubicBezTo>
                    <a:pt x="40" y="1"/>
                    <a:pt x="40" y="1"/>
                    <a:pt x="40" y="1"/>
                  </a:cubicBezTo>
                  <a:cubicBezTo>
                    <a:pt x="40" y="1"/>
                    <a:pt x="40" y="3"/>
                    <a:pt x="40" y="5"/>
                  </a:cubicBezTo>
                  <a:cubicBezTo>
                    <a:pt x="40" y="46"/>
                    <a:pt x="40" y="46"/>
                    <a:pt x="40" y="46"/>
                  </a:cubicBezTo>
                  <a:cubicBezTo>
                    <a:pt x="38" y="46"/>
                    <a:pt x="38" y="46"/>
                    <a:pt x="38" y="46"/>
                  </a:cubicBezTo>
                  <a:cubicBezTo>
                    <a:pt x="0" y="10"/>
                    <a:pt x="0" y="10"/>
                    <a:pt x="0" y="1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1" name="Freeform 8">
              <a:extLst>
                <a:ext uri="{FF2B5EF4-FFF2-40B4-BE49-F238E27FC236}">
                  <a16:creationId xmlns:a16="http://schemas.microsoft.com/office/drawing/2014/main" id="{03911745-7142-4C7D-9CB0-3D5C402F9DE8}"/>
                </a:ext>
              </a:extLst>
            </p:cNvPr>
            <p:cNvSpPr>
              <a:spLocks/>
            </p:cNvSpPr>
            <p:nvPr/>
          </p:nvSpPr>
          <p:spPr bwMode="auto">
            <a:xfrm>
              <a:off x="2024075" y="6261620"/>
              <a:ext cx="81119" cy="99146"/>
            </a:xfrm>
            <a:custGeom>
              <a:avLst/>
              <a:gdLst>
                <a:gd name="T0" fmla="*/ 18 w 38"/>
                <a:gd name="T1" fmla="*/ 45 h 46"/>
                <a:gd name="T2" fmla="*/ 1 w 38"/>
                <a:gd name="T3" fmla="*/ 41 h 46"/>
                <a:gd name="T4" fmla="*/ 0 w 38"/>
                <a:gd name="T5" fmla="*/ 35 h 46"/>
                <a:gd name="T6" fmla="*/ 18 w 38"/>
                <a:gd name="T7" fmla="*/ 43 h 46"/>
                <a:gd name="T8" fmla="*/ 29 w 38"/>
                <a:gd name="T9" fmla="*/ 36 h 46"/>
                <a:gd name="T10" fmla="*/ 18 w 38"/>
                <a:gd name="T11" fmla="*/ 24 h 46"/>
                <a:gd name="T12" fmla="*/ 1 w 38"/>
                <a:gd name="T13" fmla="*/ 10 h 46"/>
                <a:gd name="T14" fmla="*/ 18 w 38"/>
                <a:gd name="T15" fmla="*/ 1 h 46"/>
                <a:gd name="T16" fmla="*/ 34 w 38"/>
                <a:gd name="T17" fmla="*/ 4 h 46"/>
                <a:gd name="T18" fmla="*/ 35 w 38"/>
                <a:gd name="T19" fmla="*/ 9 h 46"/>
                <a:gd name="T20" fmla="*/ 17 w 38"/>
                <a:gd name="T21" fmla="*/ 3 h 46"/>
                <a:gd name="T22" fmla="*/ 21 w 38"/>
                <a:gd name="T23" fmla="*/ 18 h 46"/>
                <a:gd name="T24" fmla="*/ 38 w 38"/>
                <a:gd name="T25" fmla="*/ 33 h 46"/>
                <a:gd name="T26" fmla="*/ 18 w 38"/>
                <a:gd name="T27" fmla="*/ 4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46">
                  <a:moveTo>
                    <a:pt x="18" y="45"/>
                  </a:moveTo>
                  <a:cubicBezTo>
                    <a:pt x="17" y="45"/>
                    <a:pt x="10" y="46"/>
                    <a:pt x="1" y="41"/>
                  </a:cubicBezTo>
                  <a:cubicBezTo>
                    <a:pt x="0" y="35"/>
                    <a:pt x="0" y="35"/>
                    <a:pt x="0" y="35"/>
                  </a:cubicBezTo>
                  <a:cubicBezTo>
                    <a:pt x="2" y="37"/>
                    <a:pt x="10" y="43"/>
                    <a:pt x="18" y="43"/>
                  </a:cubicBezTo>
                  <a:cubicBezTo>
                    <a:pt x="22" y="44"/>
                    <a:pt x="28" y="41"/>
                    <a:pt x="29" y="36"/>
                  </a:cubicBezTo>
                  <a:cubicBezTo>
                    <a:pt x="30" y="31"/>
                    <a:pt x="27" y="28"/>
                    <a:pt x="18" y="24"/>
                  </a:cubicBezTo>
                  <a:cubicBezTo>
                    <a:pt x="9" y="20"/>
                    <a:pt x="0" y="17"/>
                    <a:pt x="1" y="10"/>
                  </a:cubicBezTo>
                  <a:cubicBezTo>
                    <a:pt x="2" y="6"/>
                    <a:pt x="8" y="1"/>
                    <a:pt x="18" y="1"/>
                  </a:cubicBezTo>
                  <a:cubicBezTo>
                    <a:pt x="22" y="0"/>
                    <a:pt x="27" y="1"/>
                    <a:pt x="34" y="4"/>
                  </a:cubicBezTo>
                  <a:cubicBezTo>
                    <a:pt x="35" y="9"/>
                    <a:pt x="35" y="9"/>
                    <a:pt x="35" y="9"/>
                  </a:cubicBezTo>
                  <a:cubicBezTo>
                    <a:pt x="27" y="3"/>
                    <a:pt x="21" y="2"/>
                    <a:pt x="17" y="3"/>
                  </a:cubicBezTo>
                  <a:cubicBezTo>
                    <a:pt x="9" y="4"/>
                    <a:pt x="4" y="11"/>
                    <a:pt x="21" y="18"/>
                  </a:cubicBezTo>
                  <a:cubicBezTo>
                    <a:pt x="30" y="22"/>
                    <a:pt x="38" y="25"/>
                    <a:pt x="38" y="33"/>
                  </a:cubicBezTo>
                  <a:cubicBezTo>
                    <a:pt x="38" y="44"/>
                    <a:pt x="21" y="46"/>
                    <a:pt x="18" y="4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2" name="Freeform 9">
              <a:extLst>
                <a:ext uri="{FF2B5EF4-FFF2-40B4-BE49-F238E27FC236}">
                  <a16:creationId xmlns:a16="http://schemas.microsoft.com/office/drawing/2014/main" id="{E1ADD674-FCF7-4325-BC37-9DB43ACCFD1C}"/>
                </a:ext>
              </a:extLst>
            </p:cNvPr>
            <p:cNvSpPr>
              <a:spLocks/>
            </p:cNvSpPr>
            <p:nvPr/>
          </p:nvSpPr>
          <p:spPr bwMode="auto">
            <a:xfrm>
              <a:off x="2262926" y="6264324"/>
              <a:ext cx="67599" cy="94639"/>
            </a:xfrm>
            <a:custGeom>
              <a:avLst/>
              <a:gdLst>
                <a:gd name="T0" fmla="*/ 30 w 32"/>
                <a:gd name="T1" fmla="*/ 44 h 44"/>
                <a:gd name="T2" fmla="*/ 0 w 32"/>
                <a:gd name="T3" fmla="*/ 44 h 44"/>
                <a:gd name="T4" fmla="*/ 1 w 32"/>
                <a:gd name="T5" fmla="*/ 37 h 44"/>
                <a:gd name="T6" fmla="*/ 1 w 32"/>
                <a:gd name="T7" fmla="*/ 7 h 44"/>
                <a:gd name="T8" fmla="*/ 0 w 32"/>
                <a:gd name="T9" fmla="*/ 0 h 44"/>
                <a:gd name="T10" fmla="*/ 10 w 32"/>
                <a:gd name="T11" fmla="*/ 0 h 44"/>
                <a:gd name="T12" fmla="*/ 9 w 32"/>
                <a:gd name="T13" fmla="*/ 6 h 44"/>
                <a:gd name="T14" fmla="*/ 9 w 32"/>
                <a:gd name="T15" fmla="*/ 41 h 44"/>
                <a:gd name="T16" fmla="*/ 23 w 32"/>
                <a:gd name="T17" fmla="*/ 41 h 44"/>
                <a:gd name="T18" fmla="*/ 32 w 32"/>
                <a:gd name="T19" fmla="*/ 39 h 44"/>
                <a:gd name="T20" fmla="*/ 30 w 32"/>
                <a:gd name="T21"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44">
                  <a:moveTo>
                    <a:pt x="30" y="44"/>
                  </a:moveTo>
                  <a:cubicBezTo>
                    <a:pt x="0" y="44"/>
                    <a:pt x="0" y="44"/>
                    <a:pt x="0" y="44"/>
                  </a:cubicBezTo>
                  <a:cubicBezTo>
                    <a:pt x="1" y="41"/>
                    <a:pt x="1" y="40"/>
                    <a:pt x="1" y="37"/>
                  </a:cubicBezTo>
                  <a:cubicBezTo>
                    <a:pt x="1" y="7"/>
                    <a:pt x="1" y="7"/>
                    <a:pt x="1" y="7"/>
                  </a:cubicBezTo>
                  <a:cubicBezTo>
                    <a:pt x="1" y="5"/>
                    <a:pt x="1" y="3"/>
                    <a:pt x="0" y="0"/>
                  </a:cubicBezTo>
                  <a:cubicBezTo>
                    <a:pt x="10" y="0"/>
                    <a:pt x="10" y="0"/>
                    <a:pt x="10" y="0"/>
                  </a:cubicBezTo>
                  <a:cubicBezTo>
                    <a:pt x="9" y="3"/>
                    <a:pt x="9" y="4"/>
                    <a:pt x="9" y="6"/>
                  </a:cubicBezTo>
                  <a:cubicBezTo>
                    <a:pt x="9" y="41"/>
                    <a:pt x="9" y="41"/>
                    <a:pt x="9" y="41"/>
                  </a:cubicBezTo>
                  <a:cubicBezTo>
                    <a:pt x="23" y="41"/>
                    <a:pt x="23" y="41"/>
                    <a:pt x="23" y="41"/>
                  </a:cubicBezTo>
                  <a:cubicBezTo>
                    <a:pt x="25" y="41"/>
                    <a:pt x="27" y="41"/>
                    <a:pt x="32" y="39"/>
                  </a:cubicBezTo>
                  <a:lnTo>
                    <a:pt x="3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3" name="Freeform 10">
              <a:extLst>
                <a:ext uri="{FF2B5EF4-FFF2-40B4-BE49-F238E27FC236}">
                  <a16:creationId xmlns:a16="http://schemas.microsoft.com/office/drawing/2014/main" id="{4AF8BACF-7910-4EA0-B1A1-2DC715D58508}"/>
                </a:ext>
              </a:extLst>
            </p:cNvPr>
            <p:cNvSpPr>
              <a:spLocks/>
            </p:cNvSpPr>
            <p:nvPr/>
          </p:nvSpPr>
          <p:spPr bwMode="auto">
            <a:xfrm>
              <a:off x="2328723" y="6264324"/>
              <a:ext cx="98244" cy="94639"/>
            </a:xfrm>
            <a:custGeom>
              <a:avLst/>
              <a:gdLst>
                <a:gd name="T0" fmla="*/ 38 w 46"/>
                <a:gd name="T1" fmla="*/ 2 h 44"/>
                <a:gd name="T2" fmla="*/ 27 w 46"/>
                <a:gd name="T3" fmla="*/ 2 h 44"/>
                <a:gd name="T4" fmla="*/ 27 w 46"/>
                <a:gd name="T5" fmla="*/ 37 h 44"/>
                <a:gd name="T6" fmla="*/ 28 w 46"/>
                <a:gd name="T7" fmla="*/ 44 h 44"/>
                <a:gd name="T8" fmla="*/ 18 w 46"/>
                <a:gd name="T9" fmla="*/ 44 h 44"/>
                <a:gd name="T10" fmla="*/ 19 w 46"/>
                <a:gd name="T11" fmla="*/ 37 h 44"/>
                <a:gd name="T12" fmla="*/ 19 w 46"/>
                <a:gd name="T13" fmla="*/ 2 h 44"/>
                <a:gd name="T14" fmla="*/ 8 w 46"/>
                <a:gd name="T15" fmla="*/ 2 h 44"/>
                <a:gd name="T16" fmla="*/ 0 w 46"/>
                <a:gd name="T17" fmla="*/ 4 h 44"/>
                <a:gd name="T18" fmla="*/ 2 w 46"/>
                <a:gd name="T19" fmla="*/ 0 h 44"/>
                <a:gd name="T20" fmla="*/ 44 w 46"/>
                <a:gd name="T21" fmla="*/ 0 h 44"/>
                <a:gd name="T22" fmla="*/ 46 w 46"/>
                <a:gd name="T23" fmla="*/ 4 h 44"/>
                <a:gd name="T24" fmla="*/ 38 w 46"/>
                <a:gd name="T25" fmla="*/ 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44">
                  <a:moveTo>
                    <a:pt x="38" y="2"/>
                  </a:moveTo>
                  <a:cubicBezTo>
                    <a:pt x="27" y="2"/>
                    <a:pt x="27" y="2"/>
                    <a:pt x="27" y="2"/>
                  </a:cubicBezTo>
                  <a:cubicBezTo>
                    <a:pt x="27" y="37"/>
                    <a:pt x="27" y="37"/>
                    <a:pt x="27" y="37"/>
                  </a:cubicBezTo>
                  <a:cubicBezTo>
                    <a:pt x="27" y="40"/>
                    <a:pt x="27" y="41"/>
                    <a:pt x="28" y="44"/>
                  </a:cubicBezTo>
                  <a:cubicBezTo>
                    <a:pt x="18" y="44"/>
                    <a:pt x="18" y="44"/>
                    <a:pt x="18" y="44"/>
                  </a:cubicBezTo>
                  <a:cubicBezTo>
                    <a:pt x="19" y="41"/>
                    <a:pt x="19" y="39"/>
                    <a:pt x="19" y="37"/>
                  </a:cubicBezTo>
                  <a:cubicBezTo>
                    <a:pt x="19" y="2"/>
                    <a:pt x="19" y="2"/>
                    <a:pt x="19" y="2"/>
                  </a:cubicBezTo>
                  <a:cubicBezTo>
                    <a:pt x="8" y="2"/>
                    <a:pt x="8" y="2"/>
                    <a:pt x="8" y="2"/>
                  </a:cubicBezTo>
                  <a:cubicBezTo>
                    <a:pt x="6" y="2"/>
                    <a:pt x="5" y="2"/>
                    <a:pt x="0" y="4"/>
                  </a:cubicBezTo>
                  <a:cubicBezTo>
                    <a:pt x="2" y="0"/>
                    <a:pt x="2" y="0"/>
                    <a:pt x="2" y="0"/>
                  </a:cubicBezTo>
                  <a:cubicBezTo>
                    <a:pt x="44" y="0"/>
                    <a:pt x="44" y="0"/>
                    <a:pt x="44" y="0"/>
                  </a:cubicBezTo>
                  <a:cubicBezTo>
                    <a:pt x="46" y="4"/>
                    <a:pt x="46" y="4"/>
                    <a:pt x="46" y="4"/>
                  </a:cubicBezTo>
                  <a:cubicBezTo>
                    <a:pt x="41" y="2"/>
                    <a:pt x="40" y="2"/>
                    <a:pt x="38" y="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4" name="Freeform 11">
              <a:extLst>
                <a:ext uri="{FF2B5EF4-FFF2-40B4-BE49-F238E27FC236}">
                  <a16:creationId xmlns:a16="http://schemas.microsoft.com/office/drawing/2014/main" id="{D93A50D2-BF8A-4A30-9DCA-D19AC42B5D31}"/>
                </a:ext>
              </a:extLst>
            </p:cNvPr>
            <p:cNvSpPr>
              <a:spLocks/>
            </p:cNvSpPr>
            <p:nvPr/>
          </p:nvSpPr>
          <p:spPr bwMode="auto">
            <a:xfrm>
              <a:off x="2450401" y="6264324"/>
              <a:ext cx="20730" cy="94639"/>
            </a:xfrm>
            <a:custGeom>
              <a:avLst/>
              <a:gdLst>
                <a:gd name="T0" fmla="*/ 0 w 10"/>
                <a:gd name="T1" fmla="*/ 44 h 44"/>
                <a:gd name="T2" fmla="*/ 1 w 10"/>
                <a:gd name="T3" fmla="*/ 37 h 44"/>
                <a:gd name="T4" fmla="*/ 1 w 10"/>
                <a:gd name="T5" fmla="*/ 6 h 44"/>
                <a:gd name="T6" fmla="*/ 0 w 10"/>
                <a:gd name="T7" fmla="*/ 0 h 44"/>
                <a:gd name="T8" fmla="*/ 10 w 10"/>
                <a:gd name="T9" fmla="*/ 0 h 44"/>
                <a:gd name="T10" fmla="*/ 9 w 10"/>
                <a:gd name="T11" fmla="*/ 6 h 44"/>
                <a:gd name="T12" fmla="*/ 9 w 10"/>
                <a:gd name="T13" fmla="*/ 37 h 44"/>
                <a:gd name="T14" fmla="*/ 10 w 10"/>
                <a:gd name="T15" fmla="*/ 44 h 44"/>
                <a:gd name="T16" fmla="*/ 0 w 10"/>
                <a:gd name="T1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44">
                  <a:moveTo>
                    <a:pt x="0" y="44"/>
                  </a:moveTo>
                  <a:cubicBezTo>
                    <a:pt x="1" y="41"/>
                    <a:pt x="1" y="39"/>
                    <a:pt x="1" y="37"/>
                  </a:cubicBezTo>
                  <a:cubicBezTo>
                    <a:pt x="1" y="6"/>
                    <a:pt x="1" y="6"/>
                    <a:pt x="1" y="6"/>
                  </a:cubicBezTo>
                  <a:cubicBezTo>
                    <a:pt x="1" y="4"/>
                    <a:pt x="1" y="3"/>
                    <a:pt x="0" y="0"/>
                  </a:cubicBezTo>
                  <a:cubicBezTo>
                    <a:pt x="10" y="0"/>
                    <a:pt x="10" y="0"/>
                    <a:pt x="10" y="0"/>
                  </a:cubicBezTo>
                  <a:cubicBezTo>
                    <a:pt x="9" y="3"/>
                    <a:pt x="9" y="4"/>
                    <a:pt x="9" y="6"/>
                  </a:cubicBezTo>
                  <a:cubicBezTo>
                    <a:pt x="9" y="37"/>
                    <a:pt x="9" y="37"/>
                    <a:pt x="9" y="37"/>
                  </a:cubicBezTo>
                  <a:cubicBezTo>
                    <a:pt x="9" y="39"/>
                    <a:pt x="9" y="41"/>
                    <a:pt x="10" y="44"/>
                  </a:cubicBez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5" name="Freeform 12">
              <a:extLst>
                <a:ext uri="{FF2B5EF4-FFF2-40B4-BE49-F238E27FC236}">
                  <a16:creationId xmlns:a16="http://schemas.microsoft.com/office/drawing/2014/main" id="{BA054AC8-7007-4016-B2E5-2E4725879395}"/>
                </a:ext>
              </a:extLst>
            </p:cNvPr>
            <p:cNvSpPr>
              <a:spLocks/>
            </p:cNvSpPr>
            <p:nvPr/>
          </p:nvSpPr>
          <p:spPr bwMode="auto">
            <a:xfrm>
              <a:off x="2514395" y="6261620"/>
              <a:ext cx="91034" cy="99146"/>
            </a:xfrm>
            <a:custGeom>
              <a:avLst/>
              <a:gdLst>
                <a:gd name="T0" fmla="*/ 43 w 43"/>
                <a:gd name="T1" fmla="*/ 5 h 46"/>
                <a:gd name="T2" fmla="*/ 43 w 43"/>
                <a:gd name="T3" fmla="*/ 46 h 46"/>
                <a:gd name="T4" fmla="*/ 41 w 43"/>
                <a:gd name="T5" fmla="*/ 46 h 46"/>
                <a:gd name="T6" fmla="*/ 4 w 43"/>
                <a:gd name="T7" fmla="*/ 11 h 46"/>
                <a:gd name="T8" fmla="*/ 4 w 43"/>
                <a:gd name="T9" fmla="*/ 40 h 46"/>
                <a:gd name="T10" fmla="*/ 5 w 43"/>
                <a:gd name="T11" fmla="*/ 45 h 46"/>
                <a:gd name="T12" fmla="*/ 0 w 43"/>
                <a:gd name="T13" fmla="*/ 45 h 46"/>
                <a:gd name="T14" fmla="*/ 1 w 43"/>
                <a:gd name="T15" fmla="*/ 40 h 46"/>
                <a:gd name="T16" fmla="*/ 1 w 43"/>
                <a:gd name="T17" fmla="*/ 0 h 46"/>
                <a:gd name="T18" fmla="*/ 2 w 43"/>
                <a:gd name="T19" fmla="*/ 0 h 46"/>
                <a:gd name="T20" fmla="*/ 40 w 43"/>
                <a:gd name="T21" fmla="*/ 35 h 46"/>
                <a:gd name="T22" fmla="*/ 40 w 43"/>
                <a:gd name="T23" fmla="*/ 5 h 46"/>
                <a:gd name="T24" fmla="*/ 39 w 43"/>
                <a:gd name="T25" fmla="*/ 1 h 46"/>
                <a:gd name="T26" fmla="*/ 43 w 43"/>
                <a:gd name="T27" fmla="*/ 1 h 46"/>
                <a:gd name="T28" fmla="*/ 43 w 43"/>
                <a:gd name="T29" fmla="*/ 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 h="46">
                  <a:moveTo>
                    <a:pt x="43" y="5"/>
                  </a:moveTo>
                  <a:cubicBezTo>
                    <a:pt x="43" y="46"/>
                    <a:pt x="43" y="46"/>
                    <a:pt x="43" y="46"/>
                  </a:cubicBezTo>
                  <a:cubicBezTo>
                    <a:pt x="41" y="46"/>
                    <a:pt x="41" y="46"/>
                    <a:pt x="41" y="46"/>
                  </a:cubicBezTo>
                  <a:cubicBezTo>
                    <a:pt x="4" y="11"/>
                    <a:pt x="4" y="11"/>
                    <a:pt x="4" y="11"/>
                  </a:cubicBezTo>
                  <a:cubicBezTo>
                    <a:pt x="4" y="40"/>
                    <a:pt x="4" y="40"/>
                    <a:pt x="4" y="40"/>
                  </a:cubicBezTo>
                  <a:cubicBezTo>
                    <a:pt x="4" y="43"/>
                    <a:pt x="4" y="44"/>
                    <a:pt x="5" y="45"/>
                  </a:cubicBezTo>
                  <a:cubicBezTo>
                    <a:pt x="0" y="45"/>
                    <a:pt x="0" y="45"/>
                    <a:pt x="0" y="45"/>
                  </a:cubicBezTo>
                  <a:cubicBezTo>
                    <a:pt x="0" y="44"/>
                    <a:pt x="1" y="43"/>
                    <a:pt x="1" y="40"/>
                  </a:cubicBezTo>
                  <a:cubicBezTo>
                    <a:pt x="1" y="0"/>
                    <a:pt x="1" y="0"/>
                    <a:pt x="1" y="0"/>
                  </a:cubicBezTo>
                  <a:cubicBezTo>
                    <a:pt x="2" y="0"/>
                    <a:pt x="2" y="0"/>
                    <a:pt x="2" y="0"/>
                  </a:cubicBezTo>
                  <a:cubicBezTo>
                    <a:pt x="40" y="35"/>
                    <a:pt x="40" y="35"/>
                    <a:pt x="40" y="35"/>
                  </a:cubicBezTo>
                  <a:cubicBezTo>
                    <a:pt x="40" y="5"/>
                    <a:pt x="40" y="5"/>
                    <a:pt x="40" y="5"/>
                  </a:cubicBezTo>
                  <a:cubicBezTo>
                    <a:pt x="40" y="3"/>
                    <a:pt x="39" y="1"/>
                    <a:pt x="39" y="1"/>
                  </a:cubicBezTo>
                  <a:cubicBezTo>
                    <a:pt x="43" y="1"/>
                    <a:pt x="43" y="1"/>
                    <a:pt x="43" y="1"/>
                  </a:cubicBezTo>
                  <a:cubicBezTo>
                    <a:pt x="43" y="1"/>
                    <a:pt x="43" y="3"/>
                    <a:pt x="43" y="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6" name="Freeform 13">
              <a:extLst>
                <a:ext uri="{FF2B5EF4-FFF2-40B4-BE49-F238E27FC236}">
                  <a16:creationId xmlns:a16="http://schemas.microsoft.com/office/drawing/2014/main" id="{4B9BA46A-CB2C-4C05-A004-1C8B86DCDF64}"/>
                </a:ext>
              </a:extLst>
            </p:cNvPr>
            <p:cNvSpPr>
              <a:spLocks/>
            </p:cNvSpPr>
            <p:nvPr/>
          </p:nvSpPr>
          <p:spPr bwMode="auto">
            <a:xfrm>
              <a:off x="721663" y="6036289"/>
              <a:ext cx="134297" cy="180265"/>
            </a:xfrm>
            <a:custGeom>
              <a:avLst/>
              <a:gdLst>
                <a:gd name="T0" fmla="*/ 59 w 63"/>
                <a:gd name="T1" fmla="*/ 84 h 84"/>
                <a:gd name="T2" fmla="*/ 0 w 63"/>
                <a:gd name="T3" fmla="*/ 84 h 84"/>
                <a:gd name="T4" fmla="*/ 3 w 63"/>
                <a:gd name="T5" fmla="*/ 70 h 84"/>
                <a:gd name="T6" fmla="*/ 3 w 63"/>
                <a:gd name="T7" fmla="*/ 13 h 84"/>
                <a:gd name="T8" fmla="*/ 0 w 63"/>
                <a:gd name="T9" fmla="*/ 0 h 84"/>
                <a:gd name="T10" fmla="*/ 56 w 63"/>
                <a:gd name="T11" fmla="*/ 0 h 84"/>
                <a:gd name="T12" fmla="*/ 61 w 63"/>
                <a:gd name="T13" fmla="*/ 8 h 84"/>
                <a:gd name="T14" fmla="*/ 44 w 63"/>
                <a:gd name="T15" fmla="*/ 5 h 84"/>
                <a:gd name="T16" fmla="*/ 18 w 63"/>
                <a:gd name="T17" fmla="*/ 5 h 84"/>
                <a:gd name="T18" fmla="*/ 18 w 63"/>
                <a:gd name="T19" fmla="*/ 38 h 84"/>
                <a:gd name="T20" fmla="*/ 54 w 63"/>
                <a:gd name="T21" fmla="*/ 38 h 84"/>
                <a:gd name="T22" fmla="*/ 52 w 63"/>
                <a:gd name="T23" fmla="*/ 43 h 84"/>
                <a:gd name="T24" fmla="*/ 18 w 63"/>
                <a:gd name="T25" fmla="*/ 43 h 84"/>
                <a:gd name="T26" fmla="*/ 18 w 63"/>
                <a:gd name="T27" fmla="*/ 79 h 84"/>
                <a:gd name="T28" fmla="*/ 46 w 63"/>
                <a:gd name="T29" fmla="*/ 79 h 84"/>
                <a:gd name="T30" fmla="*/ 63 w 63"/>
                <a:gd name="T31" fmla="*/ 76 h 84"/>
                <a:gd name="T32" fmla="*/ 59 w 63"/>
                <a:gd name="T33"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 h="84">
                  <a:moveTo>
                    <a:pt x="59" y="84"/>
                  </a:moveTo>
                  <a:cubicBezTo>
                    <a:pt x="0" y="84"/>
                    <a:pt x="0" y="84"/>
                    <a:pt x="0" y="84"/>
                  </a:cubicBezTo>
                  <a:cubicBezTo>
                    <a:pt x="3" y="78"/>
                    <a:pt x="3" y="77"/>
                    <a:pt x="3" y="70"/>
                  </a:cubicBezTo>
                  <a:cubicBezTo>
                    <a:pt x="3" y="13"/>
                    <a:pt x="3" y="13"/>
                    <a:pt x="3" y="13"/>
                  </a:cubicBezTo>
                  <a:cubicBezTo>
                    <a:pt x="3" y="9"/>
                    <a:pt x="3" y="5"/>
                    <a:pt x="0" y="0"/>
                  </a:cubicBezTo>
                  <a:cubicBezTo>
                    <a:pt x="56" y="0"/>
                    <a:pt x="56" y="0"/>
                    <a:pt x="56" y="0"/>
                  </a:cubicBezTo>
                  <a:cubicBezTo>
                    <a:pt x="61" y="8"/>
                    <a:pt x="61" y="8"/>
                    <a:pt x="61" y="8"/>
                  </a:cubicBezTo>
                  <a:cubicBezTo>
                    <a:pt x="50" y="4"/>
                    <a:pt x="48" y="5"/>
                    <a:pt x="44" y="5"/>
                  </a:cubicBezTo>
                  <a:cubicBezTo>
                    <a:pt x="18" y="5"/>
                    <a:pt x="18" y="5"/>
                    <a:pt x="18" y="5"/>
                  </a:cubicBezTo>
                  <a:cubicBezTo>
                    <a:pt x="18" y="38"/>
                    <a:pt x="18" y="38"/>
                    <a:pt x="18" y="38"/>
                  </a:cubicBezTo>
                  <a:cubicBezTo>
                    <a:pt x="54" y="38"/>
                    <a:pt x="54" y="38"/>
                    <a:pt x="54" y="38"/>
                  </a:cubicBezTo>
                  <a:cubicBezTo>
                    <a:pt x="52" y="43"/>
                    <a:pt x="52" y="43"/>
                    <a:pt x="52" y="43"/>
                  </a:cubicBezTo>
                  <a:cubicBezTo>
                    <a:pt x="18" y="43"/>
                    <a:pt x="18" y="43"/>
                    <a:pt x="18" y="43"/>
                  </a:cubicBezTo>
                  <a:cubicBezTo>
                    <a:pt x="18" y="79"/>
                    <a:pt x="18" y="79"/>
                    <a:pt x="18" y="79"/>
                  </a:cubicBezTo>
                  <a:cubicBezTo>
                    <a:pt x="46" y="79"/>
                    <a:pt x="46" y="79"/>
                    <a:pt x="46" y="79"/>
                  </a:cubicBezTo>
                  <a:cubicBezTo>
                    <a:pt x="50" y="79"/>
                    <a:pt x="52" y="79"/>
                    <a:pt x="63" y="76"/>
                  </a:cubicBezTo>
                  <a:lnTo>
                    <a:pt x="59" y="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7" name="Freeform 14">
              <a:extLst>
                <a:ext uri="{FF2B5EF4-FFF2-40B4-BE49-F238E27FC236}">
                  <a16:creationId xmlns:a16="http://schemas.microsoft.com/office/drawing/2014/main" id="{2B3D4348-0282-4E7C-97B3-374DF06D9D47}"/>
                </a:ext>
              </a:extLst>
            </p:cNvPr>
            <p:cNvSpPr>
              <a:spLocks/>
            </p:cNvSpPr>
            <p:nvPr/>
          </p:nvSpPr>
          <p:spPr bwMode="auto">
            <a:xfrm>
              <a:off x="917250" y="6036289"/>
              <a:ext cx="190179" cy="184771"/>
            </a:xfrm>
            <a:custGeom>
              <a:avLst/>
              <a:gdLst>
                <a:gd name="T0" fmla="*/ 87 w 89"/>
                <a:gd name="T1" fmla="*/ 8 h 86"/>
                <a:gd name="T2" fmla="*/ 87 w 89"/>
                <a:gd name="T3" fmla="*/ 51 h 86"/>
                <a:gd name="T4" fmla="*/ 46 w 89"/>
                <a:gd name="T5" fmla="*/ 86 h 86"/>
                <a:gd name="T6" fmla="*/ 2 w 89"/>
                <a:gd name="T7" fmla="*/ 51 h 86"/>
                <a:gd name="T8" fmla="*/ 2 w 89"/>
                <a:gd name="T9" fmla="*/ 13 h 86"/>
                <a:gd name="T10" fmla="*/ 0 w 89"/>
                <a:gd name="T11" fmla="*/ 0 h 86"/>
                <a:gd name="T12" fmla="*/ 20 w 89"/>
                <a:gd name="T13" fmla="*/ 0 h 86"/>
                <a:gd name="T14" fmla="*/ 18 w 89"/>
                <a:gd name="T15" fmla="*/ 13 h 86"/>
                <a:gd name="T16" fmla="*/ 18 w 89"/>
                <a:gd name="T17" fmla="*/ 51 h 86"/>
                <a:gd name="T18" fmla="*/ 49 w 89"/>
                <a:gd name="T19" fmla="*/ 79 h 86"/>
                <a:gd name="T20" fmla="*/ 81 w 89"/>
                <a:gd name="T21" fmla="*/ 51 h 86"/>
                <a:gd name="T22" fmla="*/ 81 w 89"/>
                <a:gd name="T23" fmla="*/ 8 h 86"/>
                <a:gd name="T24" fmla="*/ 80 w 89"/>
                <a:gd name="T25" fmla="*/ 0 h 86"/>
                <a:gd name="T26" fmla="*/ 89 w 89"/>
                <a:gd name="T27" fmla="*/ 0 h 86"/>
                <a:gd name="T28" fmla="*/ 87 w 89"/>
                <a:gd name="T29" fmla="*/ 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9" h="86">
                  <a:moveTo>
                    <a:pt x="87" y="8"/>
                  </a:moveTo>
                  <a:cubicBezTo>
                    <a:pt x="87" y="51"/>
                    <a:pt x="87" y="51"/>
                    <a:pt x="87" y="51"/>
                  </a:cubicBezTo>
                  <a:cubicBezTo>
                    <a:pt x="87" y="75"/>
                    <a:pt x="70" y="86"/>
                    <a:pt x="46" y="86"/>
                  </a:cubicBezTo>
                  <a:cubicBezTo>
                    <a:pt x="23" y="86"/>
                    <a:pt x="2" y="78"/>
                    <a:pt x="2" y="51"/>
                  </a:cubicBezTo>
                  <a:cubicBezTo>
                    <a:pt x="2" y="13"/>
                    <a:pt x="2" y="13"/>
                    <a:pt x="2" y="13"/>
                  </a:cubicBezTo>
                  <a:cubicBezTo>
                    <a:pt x="2" y="9"/>
                    <a:pt x="3" y="5"/>
                    <a:pt x="0" y="0"/>
                  </a:cubicBezTo>
                  <a:cubicBezTo>
                    <a:pt x="20" y="0"/>
                    <a:pt x="20" y="0"/>
                    <a:pt x="20" y="0"/>
                  </a:cubicBezTo>
                  <a:cubicBezTo>
                    <a:pt x="18" y="5"/>
                    <a:pt x="18" y="8"/>
                    <a:pt x="18" y="13"/>
                  </a:cubicBezTo>
                  <a:cubicBezTo>
                    <a:pt x="18" y="51"/>
                    <a:pt x="18" y="51"/>
                    <a:pt x="18" y="51"/>
                  </a:cubicBezTo>
                  <a:cubicBezTo>
                    <a:pt x="18" y="73"/>
                    <a:pt x="32" y="79"/>
                    <a:pt x="49" y="79"/>
                  </a:cubicBezTo>
                  <a:cubicBezTo>
                    <a:pt x="69" y="79"/>
                    <a:pt x="81" y="70"/>
                    <a:pt x="81" y="51"/>
                  </a:cubicBezTo>
                  <a:cubicBezTo>
                    <a:pt x="81" y="8"/>
                    <a:pt x="81" y="8"/>
                    <a:pt x="81" y="8"/>
                  </a:cubicBezTo>
                  <a:cubicBezTo>
                    <a:pt x="81" y="4"/>
                    <a:pt x="80" y="1"/>
                    <a:pt x="80" y="0"/>
                  </a:cubicBezTo>
                  <a:cubicBezTo>
                    <a:pt x="89" y="0"/>
                    <a:pt x="89" y="0"/>
                    <a:pt x="89" y="0"/>
                  </a:cubicBezTo>
                  <a:cubicBezTo>
                    <a:pt x="88" y="1"/>
                    <a:pt x="87" y="4"/>
                    <a:pt x="87" y="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8" name="Freeform 15">
              <a:extLst>
                <a:ext uri="{FF2B5EF4-FFF2-40B4-BE49-F238E27FC236}">
                  <a16:creationId xmlns:a16="http://schemas.microsoft.com/office/drawing/2014/main" id="{C54504B4-5F22-4E5B-ACA2-6BE30D842B7D}"/>
                </a:ext>
              </a:extLst>
            </p:cNvPr>
            <p:cNvSpPr>
              <a:spLocks/>
            </p:cNvSpPr>
            <p:nvPr/>
          </p:nvSpPr>
          <p:spPr bwMode="auto">
            <a:xfrm>
              <a:off x="2373789" y="6036289"/>
              <a:ext cx="189278" cy="184771"/>
            </a:xfrm>
            <a:custGeom>
              <a:avLst/>
              <a:gdLst>
                <a:gd name="T0" fmla="*/ 88 w 89"/>
                <a:gd name="T1" fmla="*/ 8 h 86"/>
                <a:gd name="T2" fmla="*/ 88 w 89"/>
                <a:gd name="T3" fmla="*/ 51 h 86"/>
                <a:gd name="T4" fmla="*/ 47 w 89"/>
                <a:gd name="T5" fmla="*/ 86 h 86"/>
                <a:gd name="T6" fmla="*/ 3 w 89"/>
                <a:gd name="T7" fmla="*/ 51 h 86"/>
                <a:gd name="T8" fmla="*/ 3 w 89"/>
                <a:gd name="T9" fmla="*/ 13 h 86"/>
                <a:gd name="T10" fmla="*/ 0 w 89"/>
                <a:gd name="T11" fmla="*/ 0 h 86"/>
                <a:gd name="T12" fmla="*/ 21 w 89"/>
                <a:gd name="T13" fmla="*/ 0 h 86"/>
                <a:gd name="T14" fmla="*/ 19 w 89"/>
                <a:gd name="T15" fmla="*/ 13 h 86"/>
                <a:gd name="T16" fmla="*/ 19 w 89"/>
                <a:gd name="T17" fmla="*/ 51 h 86"/>
                <a:gd name="T18" fmla="*/ 50 w 89"/>
                <a:gd name="T19" fmla="*/ 79 h 86"/>
                <a:gd name="T20" fmla="*/ 82 w 89"/>
                <a:gd name="T21" fmla="*/ 51 h 86"/>
                <a:gd name="T22" fmla="*/ 82 w 89"/>
                <a:gd name="T23" fmla="*/ 8 h 86"/>
                <a:gd name="T24" fmla="*/ 81 w 89"/>
                <a:gd name="T25" fmla="*/ 0 h 86"/>
                <a:gd name="T26" fmla="*/ 89 w 89"/>
                <a:gd name="T27" fmla="*/ 0 h 86"/>
                <a:gd name="T28" fmla="*/ 88 w 89"/>
                <a:gd name="T29" fmla="*/ 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9" h="86">
                  <a:moveTo>
                    <a:pt x="88" y="8"/>
                  </a:moveTo>
                  <a:cubicBezTo>
                    <a:pt x="88" y="51"/>
                    <a:pt x="88" y="51"/>
                    <a:pt x="88" y="51"/>
                  </a:cubicBezTo>
                  <a:cubicBezTo>
                    <a:pt x="88" y="75"/>
                    <a:pt x="71" y="86"/>
                    <a:pt x="47" y="86"/>
                  </a:cubicBezTo>
                  <a:cubicBezTo>
                    <a:pt x="24" y="86"/>
                    <a:pt x="3" y="78"/>
                    <a:pt x="3" y="51"/>
                  </a:cubicBezTo>
                  <a:cubicBezTo>
                    <a:pt x="3" y="13"/>
                    <a:pt x="3" y="13"/>
                    <a:pt x="3" y="13"/>
                  </a:cubicBezTo>
                  <a:cubicBezTo>
                    <a:pt x="3" y="9"/>
                    <a:pt x="3" y="5"/>
                    <a:pt x="0" y="0"/>
                  </a:cubicBezTo>
                  <a:cubicBezTo>
                    <a:pt x="21" y="0"/>
                    <a:pt x="21" y="0"/>
                    <a:pt x="21" y="0"/>
                  </a:cubicBezTo>
                  <a:cubicBezTo>
                    <a:pt x="19" y="5"/>
                    <a:pt x="19" y="8"/>
                    <a:pt x="19" y="13"/>
                  </a:cubicBezTo>
                  <a:cubicBezTo>
                    <a:pt x="19" y="51"/>
                    <a:pt x="19" y="51"/>
                    <a:pt x="19" y="51"/>
                  </a:cubicBezTo>
                  <a:cubicBezTo>
                    <a:pt x="19" y="73"/>
                    <a:pt x="33" y="79"/>
                    <a:pt x="50" y="79"/>
                  </a:cubicBezTo>
                  <a:cubicBezTo>
                    <a:pt x="69" y="79"/>
                    <a:pt x="82" y="70"/>
                    <a:pt x="82" y="51"/>
                  </a:cubicBezTo>
                  <a:cubicBezTo>
                    <a:pt x="82" y="8"/>
                    <a:pt x="82" y="8"/>
                    <a:pt x="82" y="8"/>
                  </a:cubicBezTo>
                  <a:cubicBezTo>
                    <a:pt x="82" y="4"/>
                    <a:pt x="81" y="1"/>
                    <a:pt x="81" y="0"/>
                  </a:cubicBezTo>
                  <a:cubicBezTo>
                    <a:pt x="89" y="0"/>
                    <a:pt x="89" y="0"/>
                    <a:pt x="89" y="0"/>
                  </a:cubicBezTo>
                  <a:cubicBezTo>
                    <a:pt x="89" y="1"/>
                    <a:pt x="88" y="4"/>
                    <a:pt x="88" y="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9" name="Freeform 16">
              <a:extLst>
                <a:ext uri="{FF2B5EF4-FFF2-40B4-BE49-F238E27FC236}">
                  <a16:creationId xmlns:a16="http://schemas.microsoft.com/office/drawing/2014/main" id="{F86FF4A4-DCF1-4277-838A-4DBD76FB456B}"/>
                </a:ext>
              </a:extLst>
            </p:cNvPr>
            <p:cNvSpPr>
              <a:spLocks/>
            </p:cNvSpPr>
            <p:nvPr/>
          </p:nvSpPr>
          <p:spPr bwMode="auto">
            <a:xfrm>
              <a:off x="1175029" y="6029980"/>
              <a:ext cx="179363" cy="186574"/>
            </a:xfrm>
            <a:custGeom>
              <a:avLst/>
              <a:gdLst>
                <a:gd name="T0" fmla="*/ 18 w 84"/>
                <a:gd name="T1" fmla="*/ 7 h 87"/>
                <a:gd name="T2" fmla="*/ 18 w 84"/>
                <a:gd name="T3" fmla="*/ 73 h 87"/>
                <a:gd name="T4" fmla="*/ 21 w 84"/>
                <a:gd name="T5" fmla="*/ 87 h 87"/>
                <a:gd name="T6" fmla="*/ 0 w 84"/>
                <a:gd name="T7" fmla="*/ 87 h 87"/>
                <a:gd name="T8" fmla="*/ 3 w 84"/>
                <a:gd name="T9" fmla="*/ 73 h 87"/>
                <a:gd name="T10" fmla="*/ 3 w 84"/>
                <a:gd name="T11" fmla="*/ 16 h 87"/>
                <a:gd name="T12" fmla="*/ 0 w 84"/>
                <a:gd name="T13" fmla="*/ 3 h 87"/>
                <a:gd name="T14" fmla="*/ 17 w 84"/>
                <a:gd name="T15" fmla="*/ 3 h 87"/>
                <a:gd name="T16" fmla="*/ 21 w 84"/>
                <a:gd name="T17" fmla="*/ 3 h 87"/>
                <a:gd name="T18" fmla="*/ 67 w 84"/>
                <a:gd name="T19" fmla="*/ 27 h 87"/>
                <a:gd name="T20" fmla="*/ 40 w 84"/>
                <a:gd name="T21" fmla="*/ 51 h 87"/>
                <a:gd name="T22" fmla="*/ 84 w 84"/>
                <a:gd name="T23" fmla="*/ 87 h 87"/>
                <a:gd name="T24" fmla="*/ 60 w 84"/>
                <a:gd name="T25" fmla="*/ 87 h 87"/>
                <a:gd name="T26" fmla="*/ 24 w 84"/>
                <a:gd name="T27" fmla="*/ 49 h 87"/>
                <a:gd name="T28" fmla="*/ 24 w 84"/>
                <a:gd name="T29" fmla="*/ 47 h 87"/>
                <a:gd name="T30" fmla="*/ 30 w 84"/>
                <a:gd name="T31" fmla="*/ 47 h 87"/>
                <a:gd name="T32" fmla="*/ 51 w 84"/>
                <a:gd name="T33" fmla="*/ 27 h 87"/>
                <a:gd name="T34" fmla="*/ 24 w 84"/>
                <a:gd name="T35" fmla="*/ 7 h 87"/>
                <a:gd name="T36" fmla="*/ 18 w 84"/>
                <a:gd name="T37"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4" h="87">
                  <a:moveTo>
                    <a:pt x="18" y="7"/>
                  </a:moveTo>
                  <a:cubicBezTo>
                    <a:pt x="18" y="73"/>
                    <a:pt x="18" y="73"/>
                    <a:pt x="18" y="73"/>
                  </a:cubicBezTo>
                  <a:cubicBezTo>
                    <a:pt x="18" y="78"/>
                    <a:pt x="18" y="81"/>
                    <a:pt x="21" y="87"/>
                  </a:cubicBezTo>
                  <a:cubicBezTo>
                    <a:pt x="0" y="87"/>
                    <a:pt x="0" y="87"/>
                    <a:pt x="0" y="87"/>
                  </a:cubicBezTo>
                  <a:cubicBezTo>
                    <a:pt x="3" y="81"/>
                    <a:pt x="3" y="78"/>
                    <a:pt x="3" y="73"/>
                  </a:cubicBezTo>
                  <a:cubicBezTo>
                    <a:pt x="3" y="16"/>
                    <a:pt x="3" y="16"/>
                    <a:pt x="3" y="16"/>
                  </a:cubicBezTo>
                  <a:cubicBezTo>
                    <a:pt x="3" y="12"/>
                    <a:pt x="3" y="8"/>
                    <a:pt x="0" y="3"/>
                  </a:cubicBezTo>
                  <a:cubicBezTo>
                    <a:pt x="17" y="3"/>
                    <a:pt x="17" y="3"/>
                    <a:pt x="17" y="3"/>
                  </a:cubicBezTo>
                  <a:cubicBezTo>
                    <a:pt x="21" y="3"/>
                    <a:pt x="21" y="3"/>
                    <a:pt x="21" y="3"/>
                  </a:cubicBezTo>
                  <a:cubicBezTo>
                    <a:pt x="32" y="3"/>
                    <a:pt x="67" y="0"/>
                    <a:pt x="67" y="27"/>
                  </a:cubicBezTo>
                  <a:cubicBezTo>
                    <a:pt x="67" y="38"/>
                    <a:pt x="57" y="51"/>
                    <a:pt x="40" y="51"/>
                  </a:cubicBezTo>
                  <a:cubicBezTo>
                    <a:pt x="53" y="64"/>
                    <a:pt x="61" y="70"/>
                    <a:pt x="84" y="87"/>
                  </a:cubicBezTo>
                  <a:cubicBezTo>
                    <a:pt x="60" y="87"/>
                    <a:pt x="60" y="87"/>
                    <a:pt x="60" y="87"/>
                  </a:cubicBezTo>
                  <a:cubicBezTo>
                    <a:pt x="44" y="71"/>
                    <a:pt x="37" y="64"/>
                    <a:pt x="24" y="49"/>
                  </a:cubicBezTo>
                  <a:cubicBezTo>
                    <a:pt x="24" y="47"/>
                    <a:pt x="24" y="47"/>
                    <a:pt x="24" y="47"/>
                  </a:cubicBezTo>
                  <a:cubicBezTo>
                    <a:pt x="30" y="47"/>
                    <a:pt x="30" y="47"/>
                    <a:pt x="30" y="47"/>
                  </a:cubicBezTo>
                  <a:cubicBezTo>
                    <a:pt x="44" y="47"/>
                    <a:pt x="51" y="37"/>
                    <a:pt x="51" y="27"/>
                  </a:cubicBezTo>
                  <a:cubicBezTo>
                    <a:pt x="51" y="12"/>
                    <a:pt x="41" y="7"/>
                    <a:pt x="24" y="7"/>
                  </a:cubicBezTo>
                  <a:lnTo>
                    <a:pt x="18"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10" name="Freeform 17">
              <a:extLst>
                <a:ext uri="{FF2B5EF4-FFF2-40B4-BE49-F238E27FC236}">
                  <a16:creationId xmlns:a16="http://schemas.microsoft.com/office/drawing/2014/main" id="{CB96773A-C9AD-400D-9297-17FE7F14798F}"/>
                </a:ext>
              </a:extLst>
            </p:cNvPr>
            <p:cNvSpPr>
              <a:spLocks/>
            </p:cNvSpPr>
            <p:nvPr/>
          </p:nvSpPr>
          <p:spPr bwMode="auto">
            <a:xfrm>
              <a:off x="1616677" y="6031783"/>
              <a:ext cx="240653" cy="186574"/>
            </a:xfrm>
            <a:custGeom>
              <a:avLst/>
              <a:gdLst>
                <a:gd name="T0" fmla="*/ 111 w 113"/>
                <a:gd name="T1" fmla="*/ 56 h 87"/>
                <a:gd name="T2" fmla="*/ 111 w 113"/>
                <a:gd name="T3" fmla="*/ 81 h 87"/>
                <a:gd name="T4" fmla="*/ 74 w 113"/>
                <a:gd name="T5" fmla="*/ 87 h 87"/>
                <a:gd name="T6" fmla="*/ 75 w 113"/>
                <a:gd name="T7" fmla="*/ 0 h 87"/>
                <a:gd name="T8" fmla="*/ 109 w 113"/>
                <a:gd name="T9" fmla="*/ 8 h 87"/>
                <a:gd name="T10" fmla="*/ 109 w 113"/>
                <a:gd name="T11" fmla="*/ 20 h 87"/>
                <a:gd name="T12" fmla="*/ 75 w 113"/>
                <a:gd name="T13" fmla="*/ 6 h 87"/>
                <a:gd name="T14" fmla="*/ 77 w 113"/>
                <a:gd name="T15" fmla="*/ 81 h 87"/>
                <a:gd name="T16" fmla="*/ 95 w 113"/>
                <a:gd name="T17" fmla="*/ 78 h 87"/>
                <a:gd name="T18" fmla="*/ 95 w 113"/>
                <a:gd name="T19" fmla="*/ 56 h 87"/>
                <a:gd name="T20" fmla="*/ 93 w 113"/>
                <a:gd name="T21" fmla="*/ 46 h 87"/>
                <a:gd name="T22" fmla="*/ 113 w 113"/>
                <a:gd name="T23" fmla="*/ 46 h 87"/>
                <a:gd name="T24" fmla="*/ 111 w 113"/>
                <a:gd name="T25" fmla="*/ 56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3" h="87">
                  <a:moveTo>
                    <a:pt x="111" y="56"/>
                  </a:moveTo>
                  <a:cubicBezTo>
                    <a:pt x="111" y="81"/>
                    <a:pt x="111" y="81"/>
                    <a:pt x="111" y="81"/>
                  </a:cubicBezTo>
                  <a:cubicBezTo>
                    <a:pt x="101" y="85"/>
                    <a:pt x="87" y="87"/>
                    <a:pt x="74" y="87"/>
                  </a:cubicBezTo>
                  <a:cubicBezTo>
                    <a:pt x="0" y="87"/>
                    <a:pt x="4" y="1"/>
                    <a:pt x="75" y="0"/>
                  </a:cubicBezTo>
                  <a:cubicBezTo>
                    <a:pt x="86" y="0"/>
                    <a:pt x="98" y="3"/>
                    <a:pt x="109" y="8"/>
                  </a:cubicBezTo>
                  <a:cubicBezTo>
                    <a:pt x="109" y="20"/>
                    <a:pt x="109" y="20"/>
                    <a:pt x="109" y="20"/>
                  </a:cubicBezTo>
                  <a:cubicBezTo>
                    <a:pt x="105" y="16"/>
                    <a:pt x="92" y="6"/>
                    <a:pt x="75" y="6"/>
                  </a:cubicBezTo>
                  <a:cubicBezTo>
                    <a:pt x="22" y="6"/>
                    <a:pt x="26" y="81"/>
                    <a:pt x="77" y="81"/>
                  </a:cubicBezTo>
                  <a:cubicBezTo>
                    <a:pt x="84" y="81"/>
                    <a:pt x="89" y="81"/>
                    <a:pt x="95" y="78"/>
                  </a:cubicBezTo>
                  <a:cubicBezTo>
                    <a:pt x="95" y="56"/>
                    <a:pt x="95" y="56"/>
                    <a:pt x="95" y="56"/>
                  </a:cubicBezTo>
                  <a:cubicBezTo>
                    <a:pt x="95" y="52"/>
                    <a:pt x="93" y="48"/>
                    <a:pt x="93" y="46"/>
                  </a:cubicBezTo>
                  <a:cubicBezTo>
                    <a:pt x="113" y="46"/>
                    <a:pt x="113" y="46"/>
                    <a:pt x="113" y="46"/>
                  </a:cubicBezTo>
                  <a:cubicBezTo>
                    <a:pt x="113" y="48"/>
                    <a:pt x="111" y="52"/>
                    <a:pt x="111" y="5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11" name="Freeform 18">
              <a:extLst>
                <a:ext uri="{FF2B5EF4-FFF2-40B4-BE49-F238E27FC236}">
                  <a16:creationId xmlns:a16="http://schemas.microsoft.com/office/drawing/2014/main" id="{BF7F423C-5DEF-40AE-A6AA-EC34B109A9D7}"/>
                </a:ext>
              </a:extLst>
            </p:cNvPr>
            <p:cNvSpPr>
              <a:spLocks/>
            </p:cNvSpPr>
            <p:nvPr/>
          </p:nvSpPr>
          <p:spPr bwMode="auto">
            <a:xfrm>
              <a:off x="2633370" y="6036289"/>
              <a:ext cx="143310" cy="180265"/>
            </a:xfrm>
            <a:custGeom>
              <a:avLst/>
              <a:gdLst>
                <a:gd name="T0" fmla="*/ 26 w 67"/>
                <a:gd name="T1" fmla="*/ 46 h 84"/>
                <a:gd name="T2" fmla="*/ 26 w 67"/>
                <a:gd name="T3" fmla="*/ 43 h 84"/>
                <a:gd name="T4" fmla="*/ 51 w 67"/>
                <a:gd name="T5" fmla="*/ 24 h 84"/>
                <a:gd name="T6" fmla="*/ 24 w 67"/>
                <a:gd name="T7" fmla="*/ 4 h 84"/>
                <a:gd name="T8" fmla="*/ 18 w 67"/>
                <a:gd name="T9" fmla="*/ 4 h 84"/>
                <a:gd name="T10" fmla="*/ 18 w 67"/>
                <a:gd name="T11" fmla="*/ 70 h 84"/>
                <a:gd name="T12" fmla="*/ 21 w 67"/>
                <a:gd name="T13" fmla="*/ 84 h 84"/>
                <a:gd name="T14" fmla="*/ 0 w 67"/>
                <a:gd name="T15" fmla="*/ 84 h 84"/>
                <a:gd name="T16" fmla="*/ 3 w 67"/>
                <a:gd name="T17" fmla="*/ 70 h 84"/>
                <a:gd name="T18" fmla="*/ 3 w 67"/>
                <a:gd name="T19" fmla="*/ 13 h 84"/>
                <a:gd name="T20" fmla="*/ 0 w 67"/>
                <a:gd name="T21" fmla="*/ 0 h 84"/>
                <a:gd name="T22" fmla="*/ 21 w 67"/>
                <a:gd name="T23" fmla="*/ 0 h 84"/>
                <a:gd name="T24" fmla="*/ 67 w 67"/>
                <a:gd name="T25" fmla="*/ 24 h 84"/>
                <a:gd name="T26" fmla="*/ 26 w 67"/>
                <a:gd name="T27" fmla="*/ 4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84">
                  <a:moveTo>
                    <a:pt x="26" y="46"/>
                  </a:moveTo>
                  <a:cubicBezTo>
                    <a:pt x="26" y="43"/>
                    <a:pt x="26" y="43"/>
                    <a:pt x="26" y="43"/>
                  </a:cubicBezTo>
                  <a:cubicBezTo>
                    <a:pt x="41" y="46"/>
                    <a:pt x="51" y="36"/>
                    <a:pt x="51" y="24"/>
                  </a:cubicBezTo>
                  <a:cubicBezTo>
                    <a:pt x="51" y="10"/>
                    <a:pt x="43" y="4"/>
                    <a:pt x="24" y="4"/>
                  </a:cubicBezTo>
                  <a:cubicBezTo>
                    <a:pt x="22" y="4"/>
                    <a:pt x="20" y="4"/>
                    <a:pt x="18" y="4"/>
                  </a:cubicBezTo>
                  <a:cubicBezTo>
                    <a:pt x="18" y="70"/>
                    <a:pt x="18" y="70"/>
                    <a:pt x="18" y="70"/>
                  </a:cubicBezTo>
                  <a:cubicBezTo>
                    <a:pt x="18" y="75"/>
                    <a:pt x="18" y="78"/>
                    <a:pt x="21" y="84"/>
                  </a:cubicBezTo>
                  <a:cubicBezTo>
                    <a:pt x="0" y="84"/>
                    <a:pt x="0" y="84"/>
                    <a:pt x="0" y="84"/>
                  </a:cubicBezTo>
                  <a:cubicBezTo>
                    <a:pt x="3" y="78"/>
                    <a:pt x="3" y="75"/>
                    <a:pt x="3" y="70"/>
                  </a:cubicBezTo>
                  <a:cubicBezTo>
                    <a:pt x="3" y="13"/>
                    <a:pt x="3" y="13"/>
                    <a:pt x="3" y="13"/>
                  </a:cubicBezTo>
                  <a:cubicBezTo>
                    <a:pt x="3" y="9"/>
                    <a:pt x="3" y="5"/>
                    <a:pt x="0" y="0"/>
                  </a:cubicBezTo>
                  <a:cubicBezTo>
                    <a:pt x="21" y="0"/>
                    <a:pt x="21" y="0"/>
                    <a:pt x="21" y="0"/>
                  </a:cubicBezTo>
                  <a:cubicBezTo>
                    <a:pt x="42" y="0"/>
                    <a:pt x="67" y="0"/>
                    <a:pt x="67" y="24"/>
                  </a:cubicBezTo>
                  <a:cubicBezTo>
                    <a:pt x="67" y="42"/>
                    <a:pt x="46" y="51"/>
                    <a:pt x="26" y="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12" name="Freeform 19">
              <a:extLst>
                <a:ext uri="{FF2B5EF4-FFF2-40B4-BE49-F238E27FC236}">
                  <a16:creationId xmlns:a16="http://schemas.microsoft.com/office/drawing/2014/main" id="{AFE3A1C8-F1A7-4FB5-95C5-C80464CADCEA}"/>
                </a:ext>
              </a:extLst>
            </p:cNvPr>
            <p:cNvSpPr>
              <a:spLocks noEditPoints="1"/>
            </p:cNvSpPr>
            <p:nvPr/>
          </p:nvSpPr>
          <p:spPr bwMode="auto">
            <a:xfrm>
              <a:off x="1377826" y="6031783"/>
              <a:ext cx="234344" cy="186574"/>
            </a:xfrm>
            <a:custGeom>
              <a:avLst/>
              <a:gdLst>
                <a:gd name="T0" fmla="*/ 56 w 110"/>
                <a:gd name="T1" fmla="*/ 0 h 87"/>
                <a:gd name="T2" fmla="*/ 0 w 110"/>
                <a:gd name="T3" fmla="*/ 43 h 87"/>
                <a:gd name="T4" fmla="*/ 53 w 110"/>
                <a:gd name="T5" fmla="*/ 87 h 87"/>
                <a:gd name="T6" fmla="*/ 109 w 110"/>
                <a:gd name="T7" fmla="*/ 43 h 87"/>
                <a:gd name="T8" fmla="*/ 56 w 110"/>
                <a:gd name="T9" fmla="*/ 0 h 87"/>
                <a:gd name="T10" fmla="*/ 57 w 110"/>
                <a:gd name="T11" fmla="*/ 81 h 87"/>
                <a:gd name="T12" fmla="*/ 53 w 110"/>
                <a:gd name="T13" fmla="*/ 6 h 87"/>
                <a:gd name="T14" fmla="*/ 57 w 110"/>
                <a:gd name="T15" fmla="*/ 81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87">
                  <a:moveTo>
                    <a:pt x="56" y="0"/>
                  </a:moveTo>
                  <a:cubicBezTo>
                    <a:pt x="25" y="0"/>
                    <a:pt x="0" y="16"/>
                    <a:pt x="0" y="43"/>
                  </a:cubicBezTo>
                  <a:cubicBezTo>
                    <a:pt x="0" y="68"/>
                    <a:pt x="22" y="87"/>
                    <a:pt x="53" y="87"/>
                  </a:cubicBezTo>
                  <a:cubicBezTo>
                    <a:pt x="84" y="87"/>
                    <a:pt x="109" y="69"/>
                    <a:pt x="109" y="43"/>
                  </a:cubicBezTo>
                  <a:cubicBezTo>
                    <a:pt x="109" y="16"/>
                    <a:pt x="87" y="0"/>
                    <a:pt x="56" y="0"/>
                  </a:cubicBezTo>
                  <a:moveTo>
                    <a:pt x="57" y="81"/>
                  </a:moveTo>
                  <a:cubicBezTo>
                    <a:pt x="9" y="81"/>
                    <a:pt x="0" y="6"/>
                    <a:pt x="53" y="6"/>
                  </a:cubicBezTo>
                  <a:cubicBezTo>
                    <a:pt x="101" y="6"/>
                    <a:pt x="110" y="81"/>
                    <a:pt x="57" y="8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13" name="Freeform 20">
              <a:extLst>
                <a:ext uri="{FF2B5EF4-FFF2-40B4-BE49-F238E27FC236}">
                  <a16:creationId xmlns:a16="http://schemas.microsoft.com/office/drawing/2014/main" id="{0C8A0C5C-C5B2-42C5-A293-BFEB0B22809C}"/>
                </a:ext>
              </a:extLst>
            </p:cNvPr>
            <p:cNvSpPr>
              <a:spLocks noEditPoints="1"/>
            </p:cNvSpPr>
            <p:nvPr/>
          </p:nvSpPr>
          <p:spPr bwMode="auto">
            <a:xfrm>
              <a:off x="2081760" y="6031783"/>
              <a:ext cx="234344" cy="186574"/>
            </a:xfrm>
            <a:custGeom>
              <a:avLst/>
              <a:gdLst>
                <a:gd name="T0" fmla="*/ 56 w 110"/>
                <a:gd name="T1" fmla="*/ 0 h 87"/>
                <a:gd name="T2" fmla="*/ 0 w 110"/>
                <a:gd name="T3" fmla="*/ 43 h 87"/>
                <a:gd name="T4" fmla="*/ 53 w 110"/>
                <a:gd name="T5" fmla="*/ 87 h 87"/>
                <a:gd name="T6" fmla="*/ 109 w 110"/>
                <a:gd name="T7" fmla="*/ 43 h 87"/>
                <a:gd name="T8" fmla="*/ 56 w 110"/>
                <a:gd name="T9" fmla="*/ 0 h 87"/>
                <a:gd name="T10" fmla="*/ 56 w 110"/>
                <a:gd name="T11" fmla="*/ 82 h 87"/>
                <a:gd name="T12" fmla="*/ 53 w 110"/>
                <a:gd name="T13" fmla="*/ 5 h 87"/>
                <a:gd name="T14" fmla="*/ 56 w 110"/>
                <a:gd name="T15" fmla="*/ 82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87">
                  <a:moveTo>
                    <a:pt x="56" y="0"/>
                  </a:moveTo>
                  <a:cubicBezTo>
                    <a:pt x="25" y="0"/>
                    <a:pt x="0" y="16"/>
                    <a:pt x="0" y="43"/>
                  </a:cubicBezTo>
                  <a:cubicBezTo>
                    <a:pt x="0" y="68"/>
                    <a:pt x="22" y="87"/>
                    <a:pt x="53" y="87"/>
                  </a:cubicBezTo>
                  <a:cubicBezTo>
                    <a:pt x="84" y="87"/>
                    <a:pt x="109" y="69"/>
                    <a:pt x="109" y="43"/>
                  </a:cubicBezTo>
                  <a:cubicBezTo>
                    <a:pt x="109" y="16"/>
                    <a:pt x="87" y="0"/>
                    <a:pt x="56" y="0"/>
                  </a:cubicBezTo>
                  <a:moveTo>
                    <a:pt x="56" y="82"/>
                  </a:moveTo>
                  <a:cubicBezTo>
                    <a:pt x="9" y="82"/>
                    <a:pt x="0" y="5"/>
                    <a:pt x="53" y="5"/>
                  </a:cubicBezTo>
                  <a:cubicBezTo>
                    <a:pt x="101" y="5"/>
                    <a:pt x="110" y="82"/>
                    <a:pt x="56" y="8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14" name="Freeform 21">
              <a:extLst>
                <a:ext uri="{FF2B5EF4-FFF2-40B4-BE49-F238E27FC236}">
                  <a16:creationId xmlns:a16="http://schemas.microsoft.com/office/drawing/2014/main" id="{53DDC7F5-19AC-4216-90E6-D790888AE0CA}"/>
                </a:ext>
              </a:extLst>
            </p:cNvPr>
            <p:cNvSpPr>
              <a:spLocks/>
            </p:cNvSpPr>
            <p:nvPr/>
          </p:nvSpPr>
          <p:spPr bwMode="auto">
            <a:xfrm>
              <a:off x="1906903" y="6029980"/>
              <a:ext cx="148718" cy="186574"/>
            </a:xfrm>
            <a:custGeom>
              <a:avLst/>
              <a:gdLst>
                <a:gd name="T0" fmla="*/ 0 w 70"/>
                <a:gd name="T1" fmla="*/ 3 h 87"/>
                <a:gd name="T2" fmla="*/ 7 w 70"/>
                <a:gd name="T3" fmla="*/ 3 h 87"/>
                <a:gd name="T4" fmla="*/ 54 w 70"/>
                <a:gd name="T5" fmla="*/ 27 h 87"/>
                <a:gd name="T6" fmla="*/ 26 w 70"/>
                <a:gd name="T7" fmla="*/ 51 h 87"/>
                <a:gd name="T8" fmla="*/ 70 w 70"/>
                <a:gd name="T9" fmla="*/ 87 h 87"/>
                <a:gd name="T10" fmla="*/ 47 w 70"/>
                <a:gd name="T11" fmla="*/ 87 h 87"/>
                <a:gd name="T12" fmla="*/ 10 w 70"/>
                <a:gd name="T13" fmla="*/ 49 h 87"/>
                <a:gd name="T14" fmla="*/ 10 w 70"/>
                <a:gd name="T15" fmla="*/ 47 h 87"/>
                <a:gd name="T16" fmla="*/ 17 w 70"/>
                <a:gd name="T17" fmla="*/ 47 h 87"/>
                <a:gd name="T18" fmla="*/ 38 w 70"/>
                <a:gd name="T19" fmla="*/ 27 h 87"/>
                <a:gd name="T20" fmla="*/ 11 w 70"/>
                <a:gd name="T21" fmla="*/ 7 h 87"/>
                <a:gd name="T22" fmla="*/ 0 w 70"/>
                <a:gd name="T23" fmla="*/ 7 h 87"/>
                <a:gd name="T24" fmla="*/ 0 w 70"/>
                <a:gd name="T25" fmla="*/ 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 h="87">
                  <a:moveTo>
                    <a:pt x="0" y="3"/>
                  </a:moveTo>
                  <a:cubicBezTo>
                    <a:pt x="7" y="3"/>
                    <a:pt x="7" y="3"/>
                    <a:pt x="7" y="3"/>
                  </a:cubicBezTo>
                  <a:cubicBezTo>
                    <a:pt x="19" y="3"/>
                    <a:pt x="54" y="0"/>
                    <a:pt x="54" y="27"/>
                  </a:cubicBezTo>
                  <a:cubicBezTo>
                    <a:pt x="54" y="38"/>
                    <a:pt x="44" y="51"/>
                    <a:pt x="26" y="51"/>
                  </a:cubicBezTo>
                  <a:cubicBezTo>
                    <a:pt x="40" y="64"/>
                    <a:pt x="48" y="70"/>
                    <a:pt x="70" y="87"/>
                  </a:cubicBezTo>
                  <a:cubicBezTo>
                    <a:pt x="47" y="87"/>
                    <a:pt x="47" y="87"/>
                    <a:pt x="47" y="87"/>
                  </a:cubicBezTo>
                  <a:cubicBezTo>
                    <a:pt x="31" y="71"/>
                    <a:pt x="24" y="64"/>
                    <a:pt x="10" y="49"/>
                  </a:cubicBezTo>
                  <a:cubicBezTo>
                    <a:pt x="10" y="47"/>
                    <a:pt x="10" y="47"/>
                    <a:pt x="10" y="47"/>
                  </a:cubicBezTo>
                  <a:cubicBezTo>
                    <a:pt x="17" y="47"/>
                    <a:pt x="17" y="47"/>
                    <a:pt x="17" y="47"/>
                  </a:cubicBezTo>
                  <a:cubicBezTo>
                    <a:pt x="30" y="47"/>
                    <a:pt x="38" y="37"/>
                    <a:pt x="38" y="27"/>
                  </a:cubicBezTo>
                  <a:cubicBezTo>
                    <a:pt x="38" y="12"/>
                    <a:pt x="28" y="7"/>
                    <a:pt x="11" y="7"/>
                  </a:cubicBezTo>
                  <a:cubicBezTo>
                    <a:pt x="0" y="7"/>
                    <a:pt x="0" y="7"/>
                    <a:pt x="0" y="7"/>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15" name="Freeform 22">
              <a:extLst>
                <a:ext uri="{FF2B5EF4-FFF2-40B4-BE49-F238E27FC236}">
                  <a16:creationId xmlns:a16="http://schemas.microsoft.com/office/drawing/2014/main" id="{F3A1B441-4E98-42B1-BEEB-EF67BF254246}"/>
                </a:ext>
              </a:extLst>
            </p:cNvPr>
            <p:cNvSpPr>
              <a:spLocks/>
            </p:cNvSpPr>
            <p:nvPr/>
          </p:nvSpPr>
          <p:spPr bwMode="auto">
            <a:xfrm>
              <a:off x="2611738" y="6264324"/>
              <a:ext cx="124383" cy="94639"/>
            </a:xfrm>
            <a:custGeom>
              <a:avLst/>
              <a:gdLst>
                <a:gd name="T0" fmla="*/ 56 w 58"/>
                <a:gd name="T1" fmla="*/ 28 h 44"/>
                <a:gd name="T2" fmla="*/ 56 w 58"/>
                <a:gd name="T3" fmla="*/ 41 h 44"/>
                <a:gd name="T4" fmla="*/ 37 w 58"/>
                <a:gd name="T5" fmla="*/ 44 h 44"/>
                <a:gd name="T6" fmla="*/ 38 w 58"/>
                <a:gd name="T7" fmla="*/ 0 h 44"/>
                <a:gd name="T8" fmla="*/ 55 w 58"/>
                <a:gd name="T9" fmla="*/ 4 h 44"/>
                <a:gd name="T10" fmla="*/ 55 w 58"/>
                <a:gd name="T11" fmla="*/ 10 h 44"/>
                <a:gd name="T12" fmla="*/ 38 w 58"/>
                <a:gd name="T13" fmla="*/ 3 h 44"/>
                <a:gd name="T14" fmla="*/ 39 w 58"/>
                <a:gd name="T15" fmla="*/ 41 h 44"/>
                <a:gd name="T16" fmla="*/ 48 w 58"/>
                <a:gd name="T17" fmla="*/ 40 h 44"/>
                <a:gd name="T18" fmla="*/ 48 w 58"/>
                <a:gd name="T19" fmla="*/ 28 h 44"/>
                <a:gd name="T20" fmla="*/ 47 w 58"/>
                <a:gd name="T21" fmla="*/ 23 h 44"/>
                <a:gd name="T22" fmla="*/ 58 w 58"/>
                <a:gd name="T23" fmla="*/ 23 h 44"/>
                <a:gd name="T24" fmla="*/ 56 w 58"/>
                <a:gd name="T25" fmla="*/ 2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 h="44">
                  <a:moveTo>
                    <a:pt x="56" y="28"/>
                  </a:moveTo>
                  <a:cubicBezTo>
                    <a:pt x="56" y="41"/>
                    <a:pt x="56" y="41"/>
                    <a:pt x="56" y="41"/>
                  </a:cubicBezTo>
                  <a:cubicBezTo>
                    <a:pt x="51" y="43"/>
                    <a:pt x="44" y="44"/>
                    <a:pt x="37" y="44"/>
                  </a:cubicBezTo>
                  <a:cubicBezTo>
                    <a:pt x="0" y="44"/>
                    <a:pt x="2" y="0"/>
                    <a:pt x="38" y="0"/>
                  </a:cubicBezTo>
                  <a:cubicBezTo>
                    <a:pt x="44" y="0"/>
                    <a:pt x="50" y="1"/>
                    <a:pt x="55" y="4"/>
                  </a:cubicBezTo>
                  <a:cubicBezTo>
                    <a:pt x="55" y="10"/>
                    <a:pt x="55" y="10"/>
                    <a:pt x="55" y="10"/>
                  </a:cubicBezTo>
                  <a:cubicBezTo>
                    <a:pt x="53" y="8"/>
                    <a:pt x="47" y="3"/>
                    <a:pt x="38" y="3"/>
                  </a:cubicBezTo>
                  <a:cubicBezTo>
                    <a:pt x="11" y="3"/>
                    <a:pt x="13" y="41"/>
                    <a:pt x="39" y="41"/>
                  </a:cubicBezTo>
                  <a:cubicBezTo>
                    <a:pt x="43" y="41"/>
                    <a:pt x="45" y="41"/>
                    <a:pt x="48" y="40"/>
                  </a:cubicBezTo>
                  <a:cubicBezTo>
                    <a:pt x="48" y="28"/>
                    <a:pt x="48" y="28"/>
                    <a:pt x="48" y="28"/>
                  </a:cubicBezTo>
                  <a:cubicBezTo>
                    <a:pt x="48" y="26"/>
                    <a:pt x="48" y="24"/>
                    <a:pt x="47" y="23"/>
                  </a:cubicBezTo>
                  <a:cubicBezTo>
                    <a:pt x="58" y="23"/>
                    <a:pt x="58" y="23"/>
                    <a:pt x="58" y="23"/>
                  </a:cubicBezTo>
                  <a:cubicBezTo>
                    <a:pt x="57" y="24"/>
                    <a:pt x="56" y="26"/>
                    <a:pt x="56"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16" name="Freeform 23">
              <a:extLst>
                <a:ext uri="{FF2B5EF4-FFF2-40B4-BE49-F238E27FC236}">
                  <a16:creationId xmlns:a16="http://schemas.microsoft.com/office/drawing/2014/main" id="{DD180257-EDE0-4500-8283-C62BD54C9629}"/>
                </a:ext>
              </a:extLst>
            </p:cNvPr>
            <p:cNvSpPr>
              <a:spLocks noEditPoints="1"/>
            </p:cNvSpPr>
            <p:nvPr/>
          </p:nvSpPr>
          <p:spPr bwMode="auto">
            <a:xfrm>
              <a:off x="1757284" y="6264324"/>
              <a:ext cx="119876" cy="94639"/>
            </a:xfrm>
            <a:custGeom>
              <a:avLst/>
              <a:gdLst>
                <a:gd name="T0" fmla="*/ 29 w 56"/>
                <a:gd name="T1" fmla="*/ 0 h 44"/>
                <a:gd name="T2" fmla="*/ 0 w 56"/>
                <a:gd name="T3" fmla="*/ 22 h 44"/>
                <a:gd name="T4" fmla="*/ 27 w 56"/>
                <a:gd name="T5" fmla="*/ 44 h 44"/>
                <a:gd name="T6" fmla="*/ 56 w 56"/>
                <a:gd name="T7" fmla="*/ 22 h 44"/>
                <a:gd name="T8" fmla="*/ 29 w 56"/>
                <a:gd name="T9" fmla="*/ 0 h 44"/>
                <a:gd name="T10" fmla="*/ 29 w 56"/>
                <a:gd name="T11" fmla="*/ 42 h 44"/>
                <a:gd name="T12" fmla="*/ 27 w 56"/>
                <a:gd name="T13" fmla="*/ 2 h 44"/>
                <a:gd name="T14" fmla="*/ 29 w 56"/>
                <a:gd name="T15" fmla="*/ 42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44">
                  <a:moveTo>
                    <a:pt x="29" y="0"/>
                  </a:moveTo>
                  <a:cubicBezTo>
                    <a:pt x="13" y="0"/>
                    <a:pt x="0" y="8"/>
                    <a:pt x="0" y="22"/>
                  </a:cubicBezTo>
                  <a:cubicBezTo>
                    <a:pt x="0" y="35"/>
                    <a:pt x="12" y="44"/>
                    <a:pt x="27" y="44"/>
                  </a:cubicBezTo>
                  <a:cubicBezTo>
                    <a:pt x="43" y="44"/>
                    <a:pt x="56" y="35"/>
                    <a:pt x="56" y="22"/>
                  </a:cubicBezTo>
                  <a:cubicBezTo>
                    <a:pt x="56" y="8"/>
                    <a:pt x="45" y="0"/>
                    <a:pt x="29" y="0"/>
                  </a:cubicBezTo>
                  <a:moveTo>
                    <a:pt x="29" y="42"/>
                  </a:moveTo>
                  <a:cubicBezTo>
                    <a:pt x="5" y="42"/>
                    <a:pt x="0" y="2"/>
                    <a:pt x="27" y="2"/>
                  </a:cubicBezTo>
                  <a:cubicBezTo>
                    <a:pt x="52" y="2"/>
                    <a:pt x="56" y="42"/>
                    <a:pt x="29" y="4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17" name="Freeform 24">
              <a:extLst>
                <a:ext uri="{FF2B5EF4-FFF2-40B4-BE49-F238E27FC236}">
                  <a16:creationId xmlns:a16="http://schemas.microsoft.com/office/drawing/2014/main" id="{1E30A695-5A17-423E-8FFA-472E698A992E}"/>
                </a:ext>
              </a:extLst>
            </p:cNvPr>
            <p:cNvSpPr>
              <a:spLocks/>
            </p:cNvSpPr>
            <p:nvPr/>
          </p:nvSpPr>
          <p:spPr bwMode="auto">
            <a:xfrm>
              <a:off x="2134938" y="6264324"/>
              <a:ext cx="95540" cy="94639"/>
            </a:xfrm>
            <a:custGeom>
              <a:avLst/>
              <a:gdLst>
                <a:gd name="T0" fmla="*/ 44 w 45"/>
                <a:gd name="T1" fmla="*/ 4 h 44"/>
                <a:gd name="T2" fmla="*/ 44 w 45"/>
                <a:gd name="T3" fmla="*/ 27 h 44"/>
                <a:gd name="T4" fmla="*/ 23 w 45"/>
                <a:gd name="T5" fmla="*/ 44 h 44"/>
                <a:gd name="T6" fmla="*/ 1 w 45"/>
                <a:gd name="T7" fmla="*/ 27 h 44"/>
                <a:gd name="T8" fmla="*/ 1 w 45"/>
                <a:gd name="T9" fmla="*/ 6 h 44"/>
                <a:gd name="T10" fmla="*/ 0 w 45"/>
                <a:gd name="T11" fmla="*/ 0 h 44"/>
                <a:gd name="T12" fmla="*/ 10 w 45"/>
                <a:gd name="T13" fmla="*/ 0 h 44"/>
                <a:gd name="T14" fmla="*/ 9 w 45"/>
                <a:gd name="T15" fmla="*/ 6 h 44"/>
                <a:gd name="T16" fmla="*/ 9 w 45"/>
                <a:gd name="T17" fmla="*/ 27 h 44"/>
                <a:gd name="T18" fmla="*/ 25 w 45"/>
                <a:gd name="T19" fmla="*/ 41 h 44"/>
                <a:gd name="T20" fmla="*/ 41 w 45"/>
                <a:gd name="T21" fmla="*/ 27 h 44"/>
                <a:gd name="T22" fmla="*/ 41 w 45"/>
                <a:gd name="T23" fmla="*/ 4 h 44"/>
                <a:gd name="T24" fmla="*/ 41 w 45"/>
                <a:gd name="T25" fmla="*/ 0 h 44"/>
                <a:gd name="T26" fmla="*/ 45 w 45"/>
                <a:gd name="T27" fmla="*/ 0 h 44"/>
                <a:gd name="T28" fmla="*/ 44 w 45"/>
                <a:gd name="T29" fmla="*/ 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 h="44">
                  <a:moveTo>
                    <a:pt x="44" y="4"/>
                  </a:moveTo>
                  <a:cubicBezTo>
                    <a:pt x="44" y="27"/>
                    <a:pt x="44" y="27"/>
                    <a:pt x="44" y="27"/>
                  </a:cubicBezTo>
                  <a:cubicBezTo>
                    <a:pt x="44" y="39"/>
                    <a:pt x="35" y="44"/>
                    <a:pt x="23" y="44"/>
                  </a:cubicBezTo>
                  <a:cubicBezTo>
                    <a:pt x="12" y="44"/>
                    <a:pt x="1" y="40"/>
                    <a:pt x="1" y="27"/>
                  </a:cubicBezTo>
                  <a:cubicBezTo>
                    <a:pt x="1" y="6"/>
                    <a:pt x="1" y="6"/>
                    <a:pt x="1" y="6"/>
                  </a:cubicBezTo>
                  <a:cubicBezTo>
                    <a:pt x="1" y="4"/>
                    <a:pt x="1" y="3"/>
                    <a:pt x="0" y="0"/>
                  </a:cubicBezTo>
                  <a:cubicBezTo>
                    <a:pt x="10" y="0"/>
                    <a:pt x="10" y="0"/>
                    <a:pt x="10" y="0"/>
                  </a:cubicBezTo>
                  <a:cubicBezTo>
                    <a:pt x="9" y="2"/>
                    <a:pt x="9" y="4"/>
                    <a:pt x="9" y="6"/>
                  </a:cubicBezTo>
                  <a:cubicBezTo>
                    <a:pt x="9" y="27"/>
                    <a:pt x="9" y="27"/>
                    <a:pt x="9" y="27"/>
                  </a:cubicBezTo>
                  <a:cubicBezTo>
                    <a:pt x="9" y="38"/>
                    <a:pt x="16" y="41"/>
                    <a:pt x="25" y="41"/>
                  </a:cubicBezTo>
                  <a:cubicBezTo>
                    <a:pt x="35" y="41"/>
                    <a:pt x="41" y="37"/>
                    <a:pt x="41" y="27"/>
                  </a:cubicBezTo>
                  <a:cubicBezTo>
                    <a:pt x="41" y="4"/>
                    <a:pt x="41" y="4"/>
                    <a:pt x="41" y="4"/>
                  </a:cubicBezTo>
                  <a:cubicBezTo>
                    <a:pt x="41" y="2"/>
                    <a:pt x="41" y="0"/>
                    <a:pt x="41" y="0"/>
                  </a:cubicBezTo>
                  <a:cubicBezTo>
                    <a:pt x="45" y="0"/>
                    <a:pt x="45" y="0"/>
                    <a:pt x="45" y="0"/>
                  </a:cubicBezTo>
                  <a:cubicBezTo>
                    <a:pt x="45" y="0"/>
                    <a:pt x="44" y="2"/>
                    <a:pt x="44" y="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grpSp>
      <p:sp>
        <p:nvSpPr>
          <p:cNvPr id="14" name="Espace réservé du texte 13">
            <a:extLst>
              <a:ext uri="{FF2B5EF4-FFF2-40B4-BE49-F238E27FC236}">
                <a16:creationId xmlns:a16="http://schemas.microsoft.com/office/drawing/2014/main" id="{C8679576-43D9-4D01-B01B-BF72A997A6A7}"/>
              </a:ext>
            </a:extLst>
          </p:cNvPr>
          <p:cNvSpPr>
            <a:spLocks noGrp="1"/>
          </p:cNvSpPr>
          <p:nvPr>
            <p:ph type="body" sz="quarter" idx="25" hasCustomPrompt="1"/>
          </p:nvPr>
        </p:nvSpPr>
        <p:spPr>
          <a:xfrm>
            <a:off x="3937518" y="7126996"/>
            <a:ext cx="2620080" cy="2302499"/>
          </a:xfrm>
        </p:spPr>
        <p:txBody>
          <a:bodyPr rIns="90000" anchor="ctr">
            <a:normAutofit/>
          </a:bodyPr>
          <a:lstStyle>
            <a:lvl1pPr marL="0" indent="0">
              <a:spcBef>
                <a:spcPts val="0"/>
              </a:spcBef>
              <a:spcAft>
                <a:spcPts val="300"/>
              </a:spcAft>
              <a:buNone/>
              <a:defRPr sz="1300" b="1">
                <a:solidFill>
                  <a:schemeClr val="bg1"/>
                </a:solidFill>
              </a:defRPr>
            </a:lvl1pPr>
            <a:lvl2pPr marL="0" indent="0">
              <a:spcAft>
                <a:spcPts val="300"/>
              </a:spcAft>
              <a:buNone/>
              <a:defRPr sz="1300" b="1">
                <a:solidFill>
                  <a:schemeClr val="bg1"/>
                </a:solidFill>
              </a:defRPr>
            </a:lvl2pPr>
            <a:lvl3pPr marL="0" indent="0">
              <a:spcAft>
                <a:spcPts val="300"/>
              </a:spcAft>
              <a:buNone/>
              <a:defRPr sz="900" b="0">
                <a:solidFill>
                  <a:schemeClr val="bg1"/>
                </a:solidFill>
              </a:defRPr>
            </a:lvl3pPr>
            <a:lvl4pPr marL="1371600" indent="0">
              <a:buNone/>
              <a:defRPr sz="1300"/>
            </a:lvl4pPr>
            <a:lvl5pPr marL="1828800" indent="0">
              <a:buNone/>
              <a:defRPr sz="1300"/>
            </a:lvl5pPr>
          </a:lstStyle>
          <a:p>
            <a:pPr lvl="0"/>
            <a:r>
              <a:rPr lang="fr-FR" dirty="0"/>
              <a:t>Prénom Nom - Poste</a:t>
            </a:r>
          </a:p>
          <a:p>
            <a:pPr lvl="1"/>
            <a:r>
              <a:rPr lang="fr-FR" b="1" dirty="0"/>
              <a:t>N° téléphone</a:t>
            </a:r>
          </a:p>
          <a:p>
            <a:pPr lvl="2"/>
            <a:r>
              <a:rPr lang="fr-FR" b="1" dirty="0"/>
              <a:t>Prenom.nom@eurogroupconsulting.fr</a:t>
            </a:r>
          </a:p>
          <a:p>
            <a:pPr lvl="2"/>
            <a:endParaRPr lang="fr-FR" b="1" dirty="0"/>
          </a:p>
        </p:txBody>
      </p:sp>
      <p:sp>
        <p:nvSpPr>
          <p:cNvPr id="31" name="Espace réservé pour une image  4">
            <a:extLst>
              <a:ext uri="{FF2B5EF4-FFF2-40B4-BE49-F238E27FC236}">
                <a16:creationId xmlns:a16="http://schemas.microsoft.com/office/drawing/2014/main" id="{F642CBA2-7F04-4969-AD0D-6428FD4C0A3A}"/>
              </a:ext>
            </a:extLst>
          </p:cNvPr>
          <p:cNvSpPr>
            <a:spLocks noGrp="1" noChangeAspect="1"/>
          </p:cNvSpPr>
          <p:nvPr>
            <p:ph type="pic" sz="quarter" idx="26" hasCustomPrompt="1"/>
          </p:nvPr>
        </p:nvSpPr>
        <p:spPr>
          <a:xfrm>
            <a:off x="3428119" y="9417134"/>
            <a:ext cx="1433995" cy="483216"/>
          </a:xfrm>
        </p:spPr>
        <p:txBody>
          <a:bodyPr lIns="0" rIns="0" anchor="ctr">
            <a:noAutofit/>
          </a:bodyPr>
          <a:lstStyle>
            <a:lvl1pPr marL="0" indent="0">
              <a:buNone/>
              <a:defRPr sz="1200">
                <a:solidFill>
                  <a:schemeClr val="bg1"/>
                </a:solidFill>
              </a:defRPr>
            </a:lvl1pPr>
          </a:lstStyle>
          <a:p>
            <a:r>
              <a:rPr lang="fr-FR" dirty="0"/>
              <a:t>Logo</a:t>
            </a:r>
          </a:p>
        </p:txBody>
      </p:sp>
    </p:spTree>
    <p:extLst>
      <p:ext uri="{BB962C8B-B14F-4D97-AF65-F5344CB8AC3E}">
        <p14:creationId xmlns:p14="http://schemas.microsoft.com/office/powerpoint/2010/main" val="2535247296"/>
      </p:ext>
    </p:extLst>
  </p:cSld>
  <p:clrMapOvr>
    <a:masterClrMapping/>
  </p:clrMapOvr>
  <p:extLst>
    <p:ext uri="{DCECCB84-F9BA-43D5-87BE-67443E8EF086}">
      <p15:sldGuideLst xmlns:p15="http://schemas.microsoft.com/office/powerpoint/2012/main">
        <p15:guide id="1" orient="horz" pos="3120">
          <p15:clr>
            <a:srgbClr val="FBAE40"/>
          </p15:clr>
        </p15:guide>
        <p15:guide id="2" pos="2160">
          <p15:clr>
            <a:srgbClr val="FBAE40"/>
          </p15:clr>
        </p15:guide>
        <p15:guide id="3" pos="187" userDrawn="1">
          <p15:clr>
            <a:srgbClr val="FBAE40"/>
          </p15:clr>
        </p15:guide>
        <p15:guide id="4" pos="4133">
          <p15:clr>
            <a:srgbClr val="FBAE40"/>
          </p15:clr>
        </p15:guide>
        <p15:guide id="5" pos="255">
          <p15:clr>
            <a:srgbClr val="FBAE40"/>
          </p15:clr>
        </p15:guide>
        <p15:guide id="6" pos="4065">
          <p15:clr>
            <a:srgbClr val="FBAE40"/>
          </p15:clr>
        </p15:guide>
        <p15:guide id="7" pos="2319" userDrawn="1">
          <p15:clr>
            <a:srgbClr val="FBAE40"/>
          </p15:clr>
        </p15:guide>
        <p15:guide id="8" pos="2387"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ack">
    <p:spTree>
      <p:nvGrpSpPr>
        <p:cNvPr id="1" name=""/>
        <p:cNvGrpSpPr/>
        <p:nvPr/>
      </p:nvGrpSpPr>
      <p:grpSpPr>
        <a:xfrm>
          <a:off x="0" y="0"/>
          <a:ext cx="0" cy="0"/>
          <a:chOff x="0" y="0"/>
          <a:chExt cx="0" cy="0"/>
        </a:xfrm>
      </p:grpSpPr>
      <p:sp>
        <p:nvSpPr>
          <p:cNvPr id="44" name="ZoneTexte 43">
            <a:extLst>
              <a:ext uri="{FF2B5EF4-FFF2-40B4-BE49-F238E27FC236}">
                <a16:creationId xmlns:a16="http://schemas.microsoft.com/office/drawing/2014/main" id="{71412087-3AB0-4461-A800-1B0A6D1540DD}"/>
              </a:ext>
            </a:extLst>
          </p:cNvPr>
          <p:cNvSpPr txBox="1"/>
          <p:nvPr userDrawn="1"/>
        </p:nvSpPr>
        <p:spPr>
          <a:xfrm>
            <a:off x="344793" y="389037"/>
            <a:ext cx="4114800" cy="954107"/>
          </a:xfrm>
          <a:prstGeom prst="rect">
            <a:avLst/>
          </a:prstGeom>
          <a:noFill/>
        </p:spPr>
        <p:txBody>
          <a:bodyPr wrap="square" rtlCol="0">
            <a:spAutoFit/>
          </a:bodyPr>
          <a:lstStyle/>
          <a:p>
            <a:r>
              <a:rPr lang="fr-FR" sz="2800" b="1" cap="all" dirty="0">
                <a:solidFill>
                  <a:schemeClr val="bg1"/>
                </a:solidFill>
                <a:latin typeface="Trebuchet MS" panose="020B0603020202020204" pitchFamily="34" charset="0"/>
              </a:rPr>
              <a:t>36 heures dans la vie d’une startup</a:t>
            </a:r>
          </a:p>
        </p:txBody>
      </p:sp>
      <p:sp>
        <p:nvSpPr>
          <p:cNvPr id="59" name="Rectangle 58">
            <a:extLst>
              <a:ext uri="{FF2B5EF4-FFF2-40B4-BE49-F238E27FC236}">
                <a16:creationId xmlns:a16="http://schemas.microsoft.com/office/drawing/2014/main" id="{D41ECFF7-746C-405E-9439-2AF82ECFEA8F}"/>
              </a:ext>
            </a:extLst>
          </p:cNvPr>
          <p:cNvSpPr/>
          <p:nvPr userDrawn="1"/>
        </p:nvSpPr>
        <p:spPr>
          <a:xfrm>
            <a:off x="0" y="6650491"/>
            <a:ext cx="6858000" cy="3255509"/>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1" name="Arc 60">
            <a:extLst>
              <a:ext uri="{FF2B5EF4-FFF2-40B4-BE49-F238E27FC236}">
                <a16:creationId xmlns:a16="http://schemas.microsoft.com/office/drawing/2014/main" id="{DE512640-0F56-4ADA-84E2-7B4AEE9CFF43}"/>
              </a:ext>
            </a:extLst>
          </p:cNvPr>
          <p:cNvSpPr/>
          <p:nvPr userDrawn="1"/>
        </p:nvSpPr>
        <p:spPr>
          <a:xfrm>
            <a:off x="-1564114" y="5139162"/>
            <a:ext cx="5331312" cy="5331312"/>
          </a:xfrm>
          <a:prstGeom prst="arc">
            <a:avLst>
              <a:gd name="adj1" fmla="val 15322999"/>
              <a:gd name="adj2" fmla="val 19708520"/>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2" name="Arc 61">
            <a:extLst>
              <a:ext uri="{FF2B5EF4-FFF2-40B4-BE49-F238E27FC236}">
                <a16:creationId xmlns:a16="http://schemas.microsoft.com/office/drawing/2014/main" id="{C3E0DF91-625B-4D54-9A4A-F2117B0B10E8}"/>
              </a:ext>
            </a:extLst>
          </p:cNvPr>
          <p:cNvSpPr/>
          <p:nvPr userDrawn="1"/>
        </p:nvSpPr>
        <p:spPr>
          <a:xfrm>
            <a:off x="-1564114" y="5139162"/>
            <a:ext cx="5331312" cy="5331312"/>
          </a:xfrm>
          <a:prstGeom prst="arc">
            <a:avLst>
              <a:gd name="adj1" fmla="val 20500132"/>
              <a:gd name="adj2" fmla="val 2256244"/>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5" name="ZoneTexte 64">
            <a:extLst>
              <a:ext uri="{FF2B5EF4-FFF2-40B4-BE49-F238E27FC236}">
                <a16:creationId xmlns:a16="http://schemas.microsoft.com/office/drawing/2014/main" id="{51DCE195-1CBB-40BE-8879-0055886F89CB}"/>
              </a:ext>
            </a:extLst>
          </p:cNvPr>
          <p:cNvSpPr txBox="1"/>
          <p:nvPr/>
        </p:nvSpPr>
        <p:spPr>
          <a:xfrm>
            <a:off x="3932849" y="6845131"/>
            <a:ext cx="2772752" cy="369332"/>
          </a:xfrm>
          <a:prstGeom prst="rect">
            <a:avLst/>
          </a:prstGeom>
          <a:noFill/>
        </p:spPr>
        <p:txBody>
          <a:bodyPr wrap="square" rtlCol="0">
            <a:spAutoFit/>
          </a:bodyPr>
          <a:lstStyle/>
          <a:p>
            <a:r>
              <a:rPr lang="fr-FR" b="1" cap="all" dirty="0">
                <a:solidFill>
                  <a:schemeClr val="bg1"/>
                </a:solidFill>
                <a:latin typeface="Trebuchet MS" panose="020B0603020202020204" pitchFamily="34" charset="0"/>
              </a:rPr>
              <a:t>Pour en savoir plus</a:t>
            </a:r>
          </a:p>
        </p:txBody>
      </p:sp>
      <p:sp>
        <p:nvSpPr>
          <p:cNvPr id="94" name="Espace réservé du texte 77">
            <a:extLst>
              <a:ext uri="{FF2B5EF4-FFF2-40B4-BE49-F238E27FC236}">
                <a16:creationId xmlns:a16="http://schemas.microsoft.com/office/drawing/2014/main" id="{C6D2CD1C-7D90-4B2C-AAAD-B5C2854414AD}"/>
              </a:ext>
            </a:extLst>
          </p:cNvPr>
          <p:cNvSpPr>
            <a:spLocks noGrp="1"/>
          </p:cNvSpPr>
          <p:nvPr userDrawn="1">
            <p:ph type="body" sz="quarter" idx="20"/>
          </p:nvPr>
        </p:nvSpPr>
        <p:spPr>
          <a:xfrm>
            <a:off x="296863" y="446519"/>
            <a:ext cx="2880000" cy="4506481"/>
          </a:xfrm>
        </p:spPr>
        <p:txBody>
          <a:bodyPr>
            <a:normAutofit/>
          </a:bodyPr>
          <a:lstStyle>
            <a:lvl1pPr marL="0" indent="0">
              <a:spcBef>
                <a:spcPts val="0"/>
              </a:spcBef>
              <a:spcAft>
                <a:spcPts val="1800"/>
              </a:spcAft>
              <a:buNone/>
              <a:defRPr sz="1800" b="1" cap="all" baseline="0">
                <a:solidFill>
                  <a:schemeClr val="accent1"/>
                </a:solidFill>
                <a:latin typeface="+mj-lt"/>
              </a:defRPr>
            </a:lvl1pPr>
            <a:lvl2pPr marL="0" indent="0">
              <a:spcBef>
                <a:spcPts val="0"/>
              </a:spcBef>
              <a:spcAft>
                <a:spcPts val="1800"/>
              </a:spcAft>
              <a:buClr>
                <a:schemeClr val="accent1"/>
              </a:buClr>
              <a:buSzPct val="120000"/>
              <a:buFont typeface="+mj-lt"/>
              <a:buNone/>
              <a:defRPr sz="1300">
                <a:solidFill>
                  <a:schemeClr val="tx2"/>
                </a:solidFill>
              </a:defRPr>
            </a:lvl2pPr>
            <a:lvl3pPr marL="0" indent="0">
              <a:spcBef>
                <a:spcPts val="0"/>
              </a:spcBef>
              <a:spcAft>
                <a:spcPts val="1800"/>
              </a:spcAft>
              <a:buNone/>
              <a:defRPr sz="1300">
                <a:solidFill>
                  <a:schemeClr val="tx2">
                    <a:lumMod val="60000"/>
                    <a:lumOff val="40000"/>
                  </a:schemeClr>
                </a:solidFill>
              </a:defRPr>
            </a:lvl3pPr>
            <a:lvl4pPr marL="1371600" indent="0">
              <a:buNone/>
              <a:defRPr/>
            </a:lvl4pPr>
            <a:lvl5pPr marL="1828800" indent="0">
              <a:buNone/>
              <a:defRPr/>
            </a:lvl5pPr>
          </a:lstStyle>
          <a:p>
            <a:pPr lvl="0"/>
            <a:r>
              <a:rPr lang="fr-FR" dirty="0"/>
              <a:t>Modifier les styles du texte du masque</a:t>
            </a:r>
          </a:p>
          <a:p>
            <a:pPr lvl="1"/>
            <a:r>
              <a:rPr lang="fr-FR" dirty="0"/>
              <a:t>Deuxième niveau</a:t>
            </a:r>
          </a:p>
          <a:p>
            <a:pPr lvl="2"/>
            <a:r>
              <a:rPr lang="fr-FR" dirty="0"/>
              <a:t>Troisième niveau</a:t>
            </a:r>
          </a:p>
        </p:txBody>
      </p:sp>
      <p:sp>
        <p:nvSpPr>
          <p:cNvPr id="95" name="Espace réservé du texte 77">
            <a:extLst>
              <a:ext uri="{FF2B5EF4-FFF2-40B4-BE49-F238E27FC236}">
                <a16:creationId xmlns:a16="http://schemas.microsoft.com/office/drawing/2014/main" id="{BF71F432-0C76-4011-8DD3-36CAE954C01B}"/>
              </a:ext>
            </a:extLst>
          </p:cNvPr>
          <p:cNvSpPr>
            <a:spLocks noGrp="1"/>
          </p:cNvSpPr>
          <p:nvPr userDrawn="1">
            <p:ph type="body" sz="quarter" idx="21"/>
          </p:nvPr>
        </p:nvSpPr>
        <p:spPr>
          <a:xfrm>
            <a:off x="3677597" y="446519"/>
            <a:ext cx="2880000" cy="6028156"/>
          </a:xfrm>
        </p:spPr>
        <p:txBody>
          <a:bodyPr>
            <a:normAutofit/>
          </a:bodyPr>
          <a:lstStyle>
            <a:lvl1pPr marL="0" indent="0">
              <a:spcBef>
                <a:spcPts val="0"/>
              </a:spcBef>
              <a:spcAft>
                <a:spcPts val="1800"/>
              </a:spcAft>
              <a:buNone/>
              <a:defRPr sz="1800" b="1" cap="all" baseline="0">
                <a:solidFill>
                  <a:schemeClr val="accent1"/>
                </a:solidFill>
                <a:latin typeface="+mj-lt"/>
              </a:defRPr>
            </a:lvl1pPr>
            <a:lvl2pPr marL="0" indent="0">
              <a:spcBef>
                <a:spcPts val="0"/>
              </a:spcBef>
              <a:spcAft>
                <a:spcPts val="1800"/>
              </a:spcAft>
              <a:buClr>
                <a:schemeClr val="accent1"/>
              </a:buClr>
              <a:buSzPct val="120000"/>
              <a:buFont typeface="+mj-lt"/>
              <a:buNone/>
              <a:defRPr sz="1300">
                <a:solidFill>
                  <a:schemeClr val="tx2"/>
                </a:solidFill>
              </a:defRPr>
            </a:lvl2pPr>
            <a:lvl3pPr marL="0" indent="0">
              <a:spcBef>
                <a:spcPts val="0"/>
              </a:spcBef>
              <a:spcAft>
                <a:spcPts val="1800"/>
              </a:spcAft>
              <a:buNone/>
              <a:defRPr sz="1300">
                <a:solidFill>
                  <a:schemeClr val="tx2">
                    <a:lumMod val="60000"/>
                    <a:lumOff val="40000"/>
                  </a:schemeClr>
                </a:solidFill>
              </a:defRPr>
            </a:lvl3pPr>
            <a:lvl4pPr marL="1371600" indent="0">
              <a:buNone/>
              <a:defRPr/>
            </a:lvl4pPr>
            <a:lvl5pPr marL="1828800" indent="0">
              <a:buNone/>
              <a:defRPr/>
            </a:lvl5pPr>
          </a:lstStyle>
          <a:p>
            <a:pPr lvl="0"/>
            <a:r>
              <a:rPr lang="fr-FR" dirty="0"/>
              <a:t>Modifier les styles du texte du masque</a:t>
            </a:r>
          </a:p>
          <a:p>
            <a:pPr lvl="1"/>
            <a:r>
              <a:rPr lang="fr-FR" dirty="0"/>
              <a:t>Deuxième niveau</a:t>
            </a:r>
          </a:p>
          <a:p>
            <a:pPr lvl="2"/>
            <a:r>
              <a:rPr lang="fr-FR" dirty="0"/>
              <a:t>Troisième niveau</a:t>
            </a:r>
          </a:p>
        </p:txBody>
      </p:sp>
      <p:sp>
        <p:nvSpPr>
          <p:cNvPr id="97" name="Espace réservé pour une image  96">
            <a:extLst>
              <a:ext uri="{FF2B5EF4-FFF2-40B4-BE49-F238E27FC236}">
                <a16:creationId xmlns:a16="http://schemas.microsoft.com/office/drawing/2014/main" id="{68626897-67E2-40AA-BA0B-A70ED57D1B64}"/>
              </a:ext>
            </a:extLst>
          </p:cNvPr>
          <p:cNvSpPr>
            <a:spLocks noGrp="1"/>
          </p:cNvSpPr>
          <p:nvPr userDrawn="1">
            <p:ph type="pic" sz="quarter" idx="22"/>
          </p:nvPr>
        </p:nvSpPr>
        <p:spPr>
          <a:xfrm>
            <a:off x="-2510" y="5321538"/>
            <a:ext cx="3585927" cy="4584463"/>
          </a:xfrm>
          <a:custGeom>
            <a:avLst/>
            <a:gdLst>
              <a:gd name="connsiteX0" fmla="*/ 1152655 w 3585927"/>
              <a:gd name="connsiteY0" fmla="*/ 525 h 4584463"/>
              <a:gd name="connsiteX1" fmla="*/ 3268455 w 3585927"/>
              <a:gd name="connsiteY1" fmla="*/ 1268609 h 4584463"/>
              <a:gd name="connsiteX2" fmla="*/ 2625981 w 3585927"/>
              <a:gd name="connsiteY2" fmla="*/ 4443196 h 4584463"/>
              <a:gd name="connsiteX3" fmla="*/ 2428883 w 3585927"/>
              <a:gd name="connsiteY3" fmla="*/ 4581021 h 4584463"/>
              <a:gd name="connsiteX4" fmla="*/ 2430816 w 3585927"/>
              <a:gd name="connsiteY4" fmla="*/ 4584463 h 4584463"/>
              <a:gd name="connsiteX5" fmla="*/ 2511 w 3585927"/>
              <a:gd name="connsiteY5" fmla="*/ 4584463 h 4584463"/>
              <a:gd name="connsiteX6" fmla="*/ 2511 w 3585927"/>
              <a:gd name="connsiteY6" fmla="*/ 264212 h 4584463"/>
              <a:gd name="connsiteX7" fmla="*/ 0 w 3585927"/>
              <a:gd name="connsiteY7" fmla="*/ 259152 h 4584463"/>
              <a:gd name="connsiteX8" fmla="*/ 1152655 w 3585927"/>
              <a:gd name="connsiteY8" fmla="*/ 525 h 4584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85927" h="4584463">
                <a:moveTo>
                  <a:pt x="1152655" y="525"/>
                </a:moveTo>
                <a:cubicBezTo>
                  <a:pt x="2005554" y="18092"/>
                  <a:pt x="2823843" y="475694"/>
                  <a:pt x="3268455" y="1268609"/>
                </a:cubicBezTo>
                <a:cubicBezTo>
                  <a:pt x="3874746" y="2349858"/>
                  <a:pt x="3586626" y="3698736"/>
                  <a:pt x="2625981" y="4443196"/>
                </a:cubicBezTo>
                <a:lnTo>
                  <a:pt x="2428883" y="4581021"/>
                </a:lnTo>
                <a:lnTo>
                  <a:pt x="2430816" y="4584463"/>
                </a:lnTo>
                <a:lnTo>
                  <a:pt x="2511" y="4584463"/>
                </a:lnTo>
                <a:lnTo>
                  <a:pt x="2511" y="264212"/>
                </a:lnTo>
                <a:lnTo>
                  <a:pt x="0" y="259152"/>
                </a:lnTo>
                <a:cubicBezTo>
                  <a:pt x="370141" y="75470"/>
                  <a:pt x="764973" y="-7461"/>
                  <a:pt x="1152655" y="525"/>
                </a:cubicBezTo>
                <a:close/>
              </a:path>
            </a:pathLst>
          </a:custGeom>
          <a:ln>
            <a:noFill/>
          </a:ln>
          <a:effectLst>
            <a:outerShdw blurRad="50800" dist="38100" algn="l" rotWithShape="0">
              <a:prstClr val="black">
                <a:alpha val="40000"/>
              </a:prstClr>
            </a:outerShdw>
          </a:effectLst>
        </p:spPr>
        <p:txBody>
          <a:bodyPr wrap="square" tIns="504000" bIns="46800">
            <a:noAutofit/>
          </a:bodyPr>
          <a:lstStyle>
            <a:lvl1pPr marL="0" indent="0" algn="ctr">
              <a:buNone/>
              <a:defRPr sz="1600"/>
            </a:lvl1pPr>
          </a:lstStyle>
          <a:p>
            <a:endParaRPr lang="fr-FR"/>
          </a:p>
        </p:txBody>
      </p:sp>
      <p:grpSp>
        <p:nvGrpSpPr>
          <p:cNvPr id="98" name="Groupe 56">
            <a:extLst>
              <a:ext uri="{FF2B5EF4-FFF2-40B4-BE49-F238E27FC236}">
                <a16:creationId xmlns:a16="http://schemas.microsoft.com/office/drawing/2014/main" id="{E0456361-62AB-4EF9-A66F-A2336D5C7226}"/>
              </a:ext>
            </a:extLst>
          </p:cNvPr>
          <p:cNvGrpSpPr>
            <a:grpSpLocks noChangeAspect="1"/>
          </p:cNvGrpSpPr>
          <p:nvPr userDrawn="1"/>
        </p:nvGrpSpPr>
        <p:grpSpPr>
          <a:xfrm>
            <a:off x="5142147" y="9593112"/>
            <a:ext cx="1311041" cy="211032"/>
            <a:chOff x="721663" y="6029980"/>
            <a:chExt cx="2055017" cy="330786"/>
          </a:xfrm>
          <a:solidFill>
            <a:schemeClr val="bg1"/>
          </a:solidFill>
        </p:grpSpPr>
        <p:sp>
          <p:nvSpPr>
            <p:cNvPr id="99" name="Freeform 6">
              <a:extLst>
                <a:ext uri="{FF2B5EF4-FFF2-40B4-BE49-F238E27FC236}">
                  <a16:creationId xmlns:a16="http://schemas.microsoft.com/office/drawing/2014/main" id="{12E1EEA8-0D63-4D24-B1EE-4AEB52A797E4}"/>
                </a:ext>
              </a:extLst>
            </p:cNvPr>
            <p:cNvSpPr>
              <a:spLocks/>
            </p:cNvSpPr>
            <p:nvPr/>
          </p:nvSpPr>
          <p:spPr bwMode="auto">
            <a:xfrm>
              <a:off x="1612171" y="6264324"/>
              <a:ext cx="123481" cy="94639"/>
            </a:xfrm>
            <a:custGeom>
              <a:avLst/>
              <a:gdLst>
                <a:gd name="T0" fmla="*/ 0 w 103"/>
                <a:gd name="T1" fmla="*/ 44 h 44"/>
                <a:gd name="T2" fmla="*/ 39 w 58"/>
                <a:gd name="T3" fmla="*/ 0 h 44"/>
                <a:gd name="T4" fmla="*/ 56 w 58"/>
                <a:gd name="T5" fmla="*/ 3 h 44"/>
                <a:gd name="T6" fmla="*/ 57 w 58"/>
                <a:gd name="T7" fmla="*/ 9 h 44"/>
                <a:gd name="T8" fmla="*/ 39 w 58"/>
                <a:gd name="T9" fmla="*/ 3 h 44"/>
                <a:gd name="T10" fmla="*/ 0 w 103"/>
                <a:gd name="T11" fmla="*/ 41 h 44"/>
                <a:gd name="T12" fmla="*/ 57 w 58"/>
                <a:gd name="T13" fmla="*/ 35 h 44"/>
                <a:gd name="T14" fmla="*/ 58 w 58"/>
                <a:gd name="T15" fmla="*/ 38 h 44"/>
                <a:gd name="T16" fmla="*/ 0 w 103"/>
                <a:gd name="T1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44">
                  <a:moveTo>
                    <a:pt x="40" y="44"/>
                  </a:moveTo>
                  <a:cubicBezTo>
                    <a:pt x="0" y="44"/>
                    <a:pt x="3" y="0"/>
                    <a:pt x="39" y="0"/>
                  </a:cubicBezTo>
                  <a:cubicBezTo>
                    <a:pt x="45" y="0"/>
                    <a:pt x="50" y="1"/>
                    <a:pt x="56" y="3"/>
                  </a:cubicBezTo>
                  <a:cubicBezTo>
                    <a:pt x="57" y="9"/>
                    <a:pt x="57" y="9"/>
                    <a:pt x="57" y="9"/>
                  </a:cubicBezTo>
                  <a:cubicBezTo>
                    <a:pt x="54" y="8"/>
                    <a:pt x="48" y="3"/>
                    <a:pt x="39" y="3"/>
                  </a:cubicBezTo>
                  <a:cubicBezTo>
                    <a:pt x="12" y="3"/>
                    <a:pt x="15" y="41"/>
                    <a:pt x="40" y="41"/>
                  </a:cubicBezTo>
                  <a:cubicBezTo>
                    <a:pt x="48" y="41"/>
                    <a:pt x="52" y="39"/>
                    <a:pt x="57" y="35"/>
                  </a:cubicBezTo>
                  <a:cubicBezTo>
                    <a:pt x="58" y="38"/>
                    <a:pt x="58" y="38"/>
                    <a:pt x="58" y="38"/>
                  </a:cubicBezTo>
                  <a:cubicBezTo>
                    <a:pt x="53" y="42"/>
                    <a:pt x="47" y="44"/>
                    <a:pt x="40" y="4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0" name="Freeform 7">
              <a:extLst>
                <a:ext uri="{FF2B5EF4-FFF2-40B4-BE49-F238E27FC236}">
                  <a16:creationId xmlns:a16="http://schemas.microsoft.com/office/drawing/2014/main" id="{6E05FADB-4BD6-493B-8E45-52FC66BCFB41}"/>
                </a:ext>
              </a:extLst>
            </p:cNvPr>
            <p:cNvSpPr>
              <a:spLocks/>
            </p:cNvSpPr>
            <p:nvPr/>
          </p:nvSpPr>
          <p:spPr bwMode="auto">
            <a:xfrm>
              <a:off x="1908706" y="6261620"/>
              <a:ext cx="85626" cy="99146"/>
            </a:xfrm>
            <a:custGeom>
              <a:avLst/>
              <a:gdLst>
                <a:gd name="T0" fmla="*/ 0 w 40"/>
                <a:gd name="T1" fmla="*/ 0 h 46"/>
                <a:gd name="T2" fmla="*/ 37 w 40"/>
                <a:gd name="T3" fmla="*/ 35 h 46"/>
                <a:gd name="T4" fmla="*/ 37 w 40"/>
                <a:gd name="T5" fmla="*/ 5 h 46"/>
                <a:gd name="T6" fmla="*/ 36 w 40"/>
                <a:gd name="T7" fmla="*/ 1 h 46"/>
                <a:gd name="T8" fmla="*/ 40 w 40"/>
                <a:gd name="T9" fmla="*/ 1 h 46"/>
                <a:gd name="T10" fmla="*/ 40 w 40"/>
                <a:gd name="T11" fmla="*/ 5 h 46"/>
                <a:gd name="T12" fmla="*/ 40 w 40"/>
                <a:gd name="T13" fmla="*/ 46 h 46"/>
                <a:gd name="T14" fmla="*/ 38 w 40"/>
                <a:gd name="T15" fmla="*/ 46 h 46"/>
                <a:gd name="T16" fmla="*/ 0 w 40"/>
                <a:gd name="T17" fmla="*/ 10 h 46"/>
                <a:gd name="T18" fmla="*/ 0 w 40"/>
                <a:gd name="T19"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46">
                  <a:moveTo>
                    <a:pt x="0" y="0"/>
                  </a:moveTo>
                  <a:cubicBezTo>
                    <a:pt x="37" y="35"/>
                    <a:pt x="37" y="35"/>
                    <a:pt x="37" y="35"/>
                  </a:cubicBezTo>
                  <a:cubicBezTo>
                    <a:pt x="37" y="5"/>
                    <a:pt x="37" y="5"/>
                    <a:pt x="37" y="5"/>
                  </a:cubicBezTo>
                  <a:cubicBezTo>
                    <a:pt x="37" y="3"/>
                    <a:pt x="36" y="1"/>
                    <a:pt x="36" y="1"/>
                  </a:cubicBezTo>
                  <a:cubicBezTo>
                    <a:pt x="40" y="1"/>
                    <a:pt x="40" y="1"/>
                    <a:pt x="40" y="1"/>
                  </a:cubicBezTo>
                  <a:cubicBezTo>
                    <a:pt x="40" y="1"/>
                    <a:pt x="40" y="3"/>
                    <a:pt x="40" y="5"/>
                  </a:cubicBezTo>
                  <a:cubicBezTo>
                    <a:pt x="40" y="46"/>
                    <a:pt x="40" y="46"/>
                    <a:pt x="40" y="46"/>
                  </a:cubicBezTo>
                  <a:cubicBezTo>
                    <a:pt x="38" y="46"/>
                    <a:pt x="38" y="46"/>
                    <a:pt x="38" y="46"/>
                  </a:cubicBezTo>
                  <a:cubicBezTo>
                    <a:pt x="0" y="10"/>
                    <a:pt x="0" y="10"/>
                    <a:pt x="0" y="1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1" name="Freeform 8">
              <a:extLst>
                <a:ext uri="{FF2B5EF4-FFF2-40B4-BE49-F238E27FC236}">
                  <a16:creationId xmlns:a16="http://schemas.microsoft.com/office/drawing/2014/main" id="{03911745-7142-4C7D-9CB0-3D5C402F9DE8}"/>
                </a:ext>
              </a:extLst>
            </p:cNvPr>
            <p:cNvSpPr>
              <a:spLocks/>
            </p:cNvSpPr>
            <p:nvPr/>
          </p:nvSpPr>
          <p:spPr bwMode="auto">
            <a:xfrm>
              <a:off x="2024075" y="6261620"/>
              <a:ext cx="81119" cy="99146"/>
            </a:xfrm>
            <a:custGeom>
              <a:avLst/>
              <a:gdLst>
                <a:gd name="T0" fmla="*/ 18 w 38"/>
                <a:gd name="T1" fmla="*/ 45 h 46"/>
                <a:gd name="T2" fmla="*/ 1 w 38"/>
                <a:gd name="T3" fmla="*/ 41 h 46"/>
                <a:gd name="T4" fmla="*/ 0 w 38"/>
                <a:gd name="T5" fmla="*/ 35 h 46"/>
                <a:gd name="T6" fmla="*/ 18 w 38"/>
                <a:gd name="T7" fmla="*/ 43 h 46"/>
                <a:gd name="T8" fmla="*/ 29 w 38"/>
                <a:gd name="T9" fmla="*/ 36 h 46"/>
                <a:gd name="T10" fmla="*/ 18 w 38"/>
                <a:gd name="T11" fmla="*/ 24 h 46"/>
                <a:gd name="T12" fmla="*/ 1 w 38"/>
                <a:gd name="T13" fmla="*/ 10 h 46"/>
                <a:gd name="T14" fmla="*/ 18 w 38"/>
                <a:gd name="T15" fmla="*/ 1 h 46"/>
                <a:gd name="T16" fmla="*/ 34 w 38"/>
                <a:gd name="T17" fmla="*/ 4 h 46"/>
                <a:gd name="T18" fmla="*/ 35 w 38"/>
                <a:gd name="T19" fmla="*/ 9 h 46"/>
                <a:gd name="T20" fmla="*/ 17 w 38"/>
                <a:gd name="T21" fmla="*/ 3 h 46"/>
                <a:gd name="T22" fmla="*/ 21 w 38"/>
                <a:gd name="T23" fmla="*/ 18 h 46"/>
                <a:gd name="T24" fmla="*/ 38 w 38"/>
                <a:gd name="T25" fmla="*/ 33 h 46"/>
                <a:gd name="T26" fmla="*/ 18 w 38"/>
                <a:gd name="T27" fmla="*/ 4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46">
                  <a:moveTo>
                    <a:pt x="18" y="45"/>
                  </a:moveTo>
                  <a:cubicBezTo>
                    <a:pt x="17" y="45"/>
                    <a:pt x="10" y="46"/>
                    <a:pt x="1" y="41"/>
                  </a:cubicBezTo>
                  <a:cubicBezTo>
                    <a:pt x="0" y="35"/>
                    <a:pt x="0" y="35"/>
                    <a:pt x="0" y="35"/>
                  </a:cubicBezTo>
                  <a:cubicBezTo>
                    <a:pt x="2" y="37"/>
                    <a:pt x="10" y="43"/>
                    <a:pt x="18" y="43"/>
                  </a:cubicBezTo>
                  <a:cubicBezTo>
                    <a:pt x="22" y="44"/>
                    <a:pt x="28" y="41"/>
                    <a:pt x="29" y="36"/>
                  </a:cubicBezTo>
                  <a:cubicBezTo>
                    <a:pt x="30" y="31"/>
                    <a:pt x="27" y="28"/>
                    <a:pt x="18" y="24"/>
                  </a:cubicBezTo>
                  <a:cubicBezTo>
                    <a:pt x="9" y="20"/>
                    <a:pt x="0" y="17"/>
                    <a:pt x="1" y="10"/>
                  </a:cubicBezTo>
                  <a:cubicBezTo>
                    <a:pt x="2" y="6"/>
                    <a:pt x="8" y="1"/>
                    <a:pt x="18" y="1"/>
                  </a:cubicBezTo>
                  <a:cubicBezTo>
                    <a:pt x="22" y="0"/>
                    <a:pt x="27" y="1"/>
                    <a:pt x="34" y="4"/>
                  </a:cubicBezTo>
                  <a:cubicBezTo>
                    <a:pt x="35" y="9"/>
                    <a:pt x="35" y="9"/>
                    <a:pt x="35" y="9"/>
                  </a:cubicBezTo>
                  <a:cubicBezTo>
                    <a:pt x="27" y="3"/>
                    <a:pt x="21" y="2"/>
                    <a:pt x="17" y="3"/>
                  </a:cubicBezTo>
                  <a:cubicBezTo>
                    <a:pt x="9" y="4"/>
                    <a:pt x="4" y="11"/>
                    <a:pt x="21" y="18"/>
                  </a:cubicBezTo>
                  <a:cubicBezTo>
                    <a:pt x="30" y="22"/>
                    <a:pt x="38" y="25"/>
                    <a:pt x="38" y="33"/>
                  </a:cubicBezTo>
                  <a:cubicBezTo>
                    <a:pt x="38" y="44"/>
                    <a:pt x="21" y="46"/>
                    <a:pt x="18" y="4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2" name="Freeform 9">
              <a:extLst>
                <a:ext uri="{FF2B5EF4-FFF2-40B4-BE49-F238E27FC236}">
                  <a16:creationId xmlns:a16="http://schemas.microsoft.com/office/drawing/2014/main" id="{E1ADD674-FCF7-4325-BC37-9DB43ACCFD1C}"/>
                </a:ext>
              </a:extLst>
            </p:cNvPr>
            <p:cNvSpPr>
              <a:spLocks/>
            </p:cNvSpPr>
            <p:nvPr/>
          </p:nvSpPr>
          <p:spPr bwMode="auto">
            <a:xfrm>
              <a:off x="2262926" y="6264324"/>
              <a:ext cx="67599" cy="94639"/>
            </a:xfrm>
            <a:custGeom>
              <a:avLst/>
              <a:gdLst>
                <a:gd name="T0" fmla="*/ 30 w 32"/>
                <a:gd name="T1" fmla="*/ 44 h 44"/>
                <a:gd name="T2" fmla="*/ 0 w 32"/>
                <a:gd name="T3" fmla="*/ 44 h 44"/>
                <a:gd name="T4" fmla="*/ 1 w 32"/>
                <a:gd name="T5" fmla="*/ 37 h 44"/>
                <a:gd name="T6" fmla="*/ 1 w 32"/>
                <a:gd name="T7" fmla="*/ 7 h 44"/>
                <a:gd name="T8" fmla="*/ 0 w 32"/>
                <a:gd name="T9" fmla="*/ 0 h 44"/>
                <a:gd name="T10" fmla="*/ 10 w 32"/>
                <a:gd name="T11" fmla="*/ 0 h 44"/>
                <a:gd name="T12" fmla="*/ 9 w 32"/>
                <a:gd name="T13" fmla="*/ 6 h 44"/>
                <a:gd name="T14" fmla="*/ 9 w 32"/>
                <a:gd name="T15" fmla="*/ 41 h 44"/>
                <a:gd name="T16" fmla="*/ 23 w 32"/>
                <a:gd name="T17" fmla="*/ 41 h 44"/>
                <a:gd name="T18" fmla="*/ 32 w 32"/>
                <a:gd name="T19" fmla="*/ 39 h 44"/>
                <a:gd name="T20" fmla="*/ 30 w 32"/>
                <a:gd name="T21"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44">
                  <a:moveTo>
                    <a:pt x="30" y="44"/>
                  </a:moveTo>
                  <a:cubicBezTo>
                    <a:pt x="0" y="44"/>
                    <a:pt x="0" y="44"/>
                    <a:pt x="0" y="44"/>
                  </a:cubicBezTo>
                  <a:cubicBezTo>
                    <a:pt x="1" y="41"/>
                    <a:pt x="1" y="40"/>
                    <a:pt x="1" y="37"/>
                  </a:cubicBezTo>
                  <a:cubicBezTo>
                    <a:pt x="1" y="7"/>
                    <a:pt x="1" y="7"/>
                    <a:pt x="1" y="7"/>
                  </a:cubicBezTo>
                  <a:cubicBezTo>
                    <a:pt x="1" y="5"/>
                    <a:pt x="1" y="3"/>
                    <a:pt x="0" y="0"/>
                  </a:cubicBezTo>
                  <a:cubicBezTo>
                    <a:pt x="10" y="0"/>
                    <a:pt x="10" y="0"/>
                    <a:pt x="10" y="0"/>
                  </a:cubicBezTo>
                  <a:cubicBezTo>
                    <a:pt x="9" y="3"/>
                    <a:pt x="9" y="4"/>
                    <a:pt x="9" y="6"/>
                  </a:cubicBezTo>
                  <a:cubicBezTo>
                    <a:pt x="9" y="41"/>
                    <a:pt x="9" y="41"/>
                    <a:pt x="9" y="41"/>
                  </a:cubicBezTo>
                  <a:cubicBezTo>
                    <a:pt x="23" y="41"/>
                    <a:pt x="23" y="41"/>
                    <a:pt x="23" y="41"/>
                  </a:cubicBezTo>
                  <a:cubicBezTo>
                    <a:pt x="25" y="41"/>
                    <a:pt x="27" y="41"/>
                    <a:pt x="32" y="39"/>
                  </a:cubicBezTo>
                  <a:lnTo>
                    <a:pt x="3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3" name="Freeform 10">
              <a:extLst>
                <a:ext uri="{FF2B5EF4-FFF2-40B4-BE49-F238E27FC236}">
                  <a16:creationId xmlns:a16="http://schemas.microsoft.com/office/drawing/2014/main" id="{4AF8BACF-7910-4EA0-B1A1-2DC715D58508}"/>
                </a:ext>
              </a:extLst>
            </p:cNvPr>
            <p:cNvSpPr>
              <a:spLocks/>
            </p:cNvSpPr>
            <p:nvPr/>
          </p:nvSpPr>
          <p:spPr bwMode="auto">
            <a:xfrm>
              <a:off x="2328723" y="6264324"/>
              <a:ext cx="98244" cy="94639"/>
            </a:xfrm>
            <a:custGeom>
              <a:avLst/>
              <a:gdLst>
                <a:gd name="T0" fmla="*/ 38 w 46"/>
                <a:gd name="T1" fmla="*/ 2 h 44"/>
                <a:gd name="T2" fmla="*/ 27 w 46"/>
                <a:gd name="T3" fmla="*/ 2 h 44"/>
                <a:gd name="T4" fmla="*/ 27 w 46"/>
                <a:gd name="T5" fmla="*/ 37 h 44"/>
                <a:gd name="T6" fmla="*/ 28 w 46"/>
                <a:gd name="T7" fmla="*/ 44 h 44"/>
                <a:gd name="T8" fmla="*/ 18 w 46"/>
                <a:gd name="T9" fmla="*/ 44 h 44"/>
                <a:gd name="T10" fmla="*/ 19 w 46"/>
                <a:gd name="T11" fmla="*/ 37 h 44"/>
                <a:gd name="T12" fmla="*/ 19 w 46"/>
                <a:gd name="T13" fmla="*/ 2 h 44"/>
                <a:gd name="T14" fmla="*/ 8 w 46"/>
                <a:gd name="T15" fmla="*/ 2 h 44"/>
                <a:gd name="T16" fmla="*/ 0 w 46"/>
                <a:gd name="T17" fmla="*/ 4 h 44"/>
                <a:gd name="T18" fmla="*/ 2 w 46"/>
                <a:gd name="T19" fmla="*/ 0 h 44"/>
                <a:gd name="T20" fmla="*/ 44 w 46"/>
                <a:gd name="T21" fmla="*/ 0 h 44"/>
                <a:gd name="T22" fmla="*/ 46 w 46"/>
                <a:gd name="T23" fmla="*/ 4 h 44"/>
                <a:gd name="T24" fmla="*/ 38 w 46"/>
                <a:gd name="T25" fmla="*/ 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44">
                  <a:moveTo>
                    <a:pt x="38" y="2"/>
                  </a:moveTo>
                  <a:cubicBezTo>
                    <a:pt x="27" y="2"/>
                    <a:pt x="27" y="2"/>
                    <a:pt x="27" y="2"/>
                  </a:cubicBezTo>
                  <a:cubicBezTo>
                    <a:pt x="27" y="37"/>
                    <a:pt x="27" y="37"/>
                    <a:pt x="27" y="37"/>
                  </a:cubicBezTo>
                  <a:cubicBezTo>
                    <a:pt x="27" y="40"/>
                    <a:pt x="27" y="41"/>
                    <a:pt x="28" y="44"/>
                  </a:cubicBezTo>
                  <a:cubicBezTo>
                    <a:pt x="18" y="44"/>
                    <a:pt x="18" y="44"/>
                    <a:pt x="18" y="44"/>
                  </a:cubicBezTo>
                  <a:cubicBezTo>
                    <a:pt x="19" y="41"/>
                    <a:pt x="19" y="39"/>
                    <a:pt x="19" y="37"/>
                  </a:cubicBezTo>
                  <a:cubicBezTo>
                    <a:pt x="19" y="2"/>
                    <a:pt x="19" y="2"/>
                    <a:pt x="19" y="2"/>
                  </a:cubicBezTo>
                  <a:cubicBezTo>
                    <a:pt x="8" y="2"/>
                    <a:pt x="8" y="2"/>
                    <a:pt x="8" y="2"/>
                  </a:cubicBezTo>
                  <a:cubicBezTo>
                    <a:pt x="6" y="2"/>
                    <a:pt x="5" y="2"/>
                    <a:pt x="0" y="4"/>
                  </a:cubicBezTo>
                  <a:cubicBezTo>
                    <a:pt x="2" y="0"/>
                    <a:pt x="2" y="0"/>
                    <a:pt x="2" y="0"/>
                  </a:cubicBezTo>
                  <a:cubicBezTo>
                    <a:pt x="44" y="0"/>
                    <a:pt x="44" y="0"/>
                    <a:pt x="44" y="0"/>
                  </a:cubicBezTo>
                  <a:cubicBezTo>
                    <a:pt x="46" y="4"/>
                    <a:pt x="46" y="4"/>
                    <a:pt x="46" y="4"/>
                  </a:cubicBezTo>
                  <a:cubicBezTo>
                    <a:pt x="41" y="2"/>
                    <a:pt x="40" y="2"/>
                    <a:pt x="38" y="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4" name="Freeform 11">
              <a:extLst>
                <a:ext uri="{FF2B5EF4-FFF2-40B4-BE49-F238E27FC236}">
                  <a16:creationId xmlns:a16="http://schemas.microsoft.com/office/drawing/2014/main" id="{D93A50D2-BF8A-4A30-9DCA-D19AC42B5D31}"/>
                </a:ext>
              </a:extLst>
            </p:cNvPr>
            <p:cNvSpPr>
              <a:spLocks/>
            </p:cNvSpPr>
            <p:nvPr/>
          </p:nvSpPr>
          <p:spPr bwMode="auto">
            <a:xfrm>
              <a:off x="2450401" y="6264324"/>
              <a:ext cx="20730" cy="94639"/>
            </a:xfrm>
            <a:custGeom>
              <a:avLst/>
              <a:gdLst>
                <a:gd name="T0" fmla="*/ 0 w 10"/>
                <a:gd name="T1" fmla="*/ 44 h 44"/>
                <a:gd name="T2" fmla="*/ 1 w 10"/>
                <a:gd name="T3" fmla="*/ 37 h 44"/>
                <a:gd name="T4" fmla="*/ 1 w 10"/>
                <a:gd name="T5" fmla="*/ 6 h 44"/>
                <a:gd name="T6" fmla="*/ 0 w 10"/>
                <a:gd name="T7" fmla="*/ 0 h 44"/>
                <a:gd name="T8" fmla="*/ 10 w 10"/>
                <a:gd name="T9" fmla="*/ 0 h 44"/>
                <a:gd name="T10" fmla="*/ 9 w 10"/>
                <a:gd name="T11" fmla="*/ 6 h 44"/>
                <a:gd name="T12" fmla="*/ 9 w 10"/>
                <a:gd name="T13" fmla="*/ 37 h 44"/>
                <a:gd name="T14" fmla="*/ 10 w 10"/>
                <a:gd name="T15" fmla="*/ 44 h 44"/>
                <a:gd name="T16" fmla="*/ 0 w 10"/>
                <a:gd name="T1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44">
                  <a:moveTo>
                    <a:pt x="0" y="44"/>
                  </a:moveTo>
                  <a:cubicBezTo>
                    <a:pt x="1" y="41"/>
                    <a:pt x="1" y="39"/>
                    <a:pt x="1" y="37"/>
                  </a:cubicBezTo>
                  <a:cubicBezTo>
                    <a:pt x="1" y="6"/>
                    <a:pt x="1" y="6"/>
                    <a:pt x="1" y="6"/>
                  </a:cubicBezTo>
                  <a:cubicBezTo>
                    <a:pt x="1" y="4"/>
                    <a:pt x="1" y="3"/>
                    <a:pt x="0" y="0"/>
                  </a:cubicBezTo>
                  <a:cubicBezTo>
                    <a:pt x="10" y="0"/>
                    <a:pt x="10" y="0"/>
                    <a:pt x="10" y="0"/>
                  </a:cubicBezTo>
                  <a:cubicBezTo>
                    <a:pt x="9" y="3"/>
                    <a:pt x="9" y="4"/>
                    <a:pt x="9" y="6"/>
                  </a:cubicBezTo>
                  <a:cubicBezTo>
                    <a:pt x="9" y="37"/>
                    <a:pt x="9" y="37"/>
                    <a:pt x="9" y="37"/>
                  </a:cubicBezTo>
                  <a:cubicBezTo>
                    <a:pt x="9" y="39"/>
                    <a:pt x="9" y="41"/>
                    <a:pt x="10" y="44"/>
                  </a:cubicBez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5" name="Freeform 12">
              <a:extLst>
                <a:ext uri="{FF2B5EF4-FFF2-40B4-BE49-F238E27FC236}">
                  <a16:creationId xmlns:a16="http://schemas.microsoft.com/office/drawing/2014/main" id="{BA054AC8-7007-4016-B2E5-2E4725879395}"/>
                </a:ext>
              </a:extLst>
            </p:cNvPr>
            <p:cNvSpPr>
              <a:spLocks/>
            </p:cNvSpPr>
            <p:nvPr/>
          </p:nvSpPr>
          <p:spPr bwMode="auto">
            <a:xfrm>
              <a:off x="2514395" y="6261620"/>
              <a:ext cx="91034" cy="99146"/>
            </a:xfrm>
            <a:custGeom>
              <a:avLst/>
              <a:gdLst>
                <a:gd name="T0" fmla="*/ 43 w 43"/>
                <a:gd name="T1" fmla="*/ 5 h 46"/>
                <a:gd name="T2" fmla="*/ 43 w 43"/>
                <a:gd name="T3" fmla="*/ 46 h 46"/>
                <a:gd name="T4" fmla="*/ 41 w 43"/>
                <a:gd name="T5" fmla="*/ 46 h 46"/>
                <a:gd name="T6" fmla="*/ 4 w 43"/>
                <a:gd name="T7" fmla="*/ 11 h 46"/>
                <a:gd name="T8" fmla="*/ 4 w 43"/>
                <a:gd name="T9" fmla="*/ 40 h 46"/>
                <a:gd name="T10" fmla="*/ 5 w 43"/>
                <a:gd name="T11" fmla="*/ 45 h 46"/>
                <a:gd name="T12" fmla="*/ 0 w 43"/>
                <a:gd name="T13" fmla="*/ 45 h 46"/>
                <a:gd name="T14" fmla="*/ 1 w 43"/>
                <a:gd name="T15" fmla="*/ 40 h 46"/>
                <a:gd name="T16" fmla="*/ 1 w 43"/>
                <a:gd name="T17" fmla="*/ 0 h 46"/>
                <a:gd name="T18" fmla="*/ 2 w 43"/>
                <a:gd name="T19" fmla="*/ 0 h 46"/>
                <a:gd name="T20" fmla="*/ 40 w 43"/>
                <a:gd name="T21" fmla="*/ 35 h 46"/>
                <a:gd name="T22" fmla="*/ 40 w 43"/>
                <a:gd name="T23" fmla="*/ 5 h 46"/>
                <a:gd name="T24" fmla="*/ 39 w 43"/>
                <a:gd name="T25" fmla="*/ 1 h 46"/>
                <a:gd name="T26" fmla="*/ 43 w 43"/>
                <a:gd name="T27" fmla="*/ 1 h 46"/>
                <a:gd name="T28" fmla="*/ 43 w 43"/>
                <a:gd name="T29" fmla="*/ 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 h="46">
                  <a:moveTo>
                    <a:pt x="43" y="5"/>
                  </a:moveTo>
                  <a:cubicBezTo>
                    <a:pt x="43" y="46"/>
                    <a:pt x="43" y="46"/>
                    <a:pt x="43" y="46"/>
                  </a:cubicBezTo>
                  <a:cubicBezTo>
                    <a:pt x="41" y="46"/>
                    <a:pt x="41" y="46"/>
                    <a:pt x="41" y="46"/>
                  </a:cubicBezTo>
                  <a:cubicBezTo>
                    <a:pt x="4" y="11"/>
                    <a:pt x="4" y="11"/>
                    <a:pt x="4" y="11"/>
                  </a:cubicBezTo>
                  <a:cubicBezTo>
                    <a:pt x="4" y="40"/>
                    <a:pt x="4" y="40"/>
                    <a:pt x="4" y="40"/>
                  </a:cubicBezTo>
                  <a:cubicBezTo>
                    <a:pt x="4" y="43"/>
                    <a:pt x="4" y="44"/>
                    <a:pt x="5" y="45"/>
                  </a:cubicBezTo>
                  <a:cubicBezTo>
                    <a:pt x="0" y="45"/>
                    <a:pt x="0" y="45"/>
                    <a:pt x="0" y="45"/>
                  </a:cubicBezTo>
                  <a:cubicBezTo>
                    <a:pt x="0" y="44"/>
                    <a:pt x="1" y="43"/>
                    <a:pt x="1" y="40"/>
                  </a:cubicBezTo>
                  <a:cubicBezTo>
                    <a:pt x="1" y="0"/>
                    <a:pt x="1" y="0"/>
                    <a:pt x="1" y="0"/>
                  </a:cubicBezTo>
                  <a:cubicBezTo>
                    <a:pt x="2" y="0"/>
                    <a:pt x="2" y="0"/>
                    <a:pt x="2" y="0"/>
                  </a:cubicBezTo>
                  <a:cubicBezTo>
                    <a:pt x="40" y="35"/>
                    <a:pt x="40" y="35"/>
                    <a:pt x="40" y="35"/>
                  </a:cubicBezTo>
                  <a:cubicBezTo>
                    <a:pt x="40" y="5"/>
                    <a:pt x="40" y="5"/>
                    <a:pt x="40" y="5"/>
                  </a:cubicBezTo>
                  <a:cubicBezTo>
                    <a:pt x="40" y="3"/>
                    <a:pt x="39" y="1"/>
                    <a:pt x="39" y="1"/>
                  </a:cubicBezTo>
                  <a:cubicBezTo>
                    <a:pt x="43" y="1"/>
                    <a:pt x="43" y="1"/>
                    <a:pt x="43" y="1"/>
                  </a:cubicBezTo>
                  <a:cubicBezTo>
                    <a:pt x="43" y="1"/>
                    <a:pt x="43" y="3"/>
                    <a:pt x="43" y="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6" name="Freeform 13">
              <a:extLst>
                <a:ext uri="{FF2B5EF4-FFF2-40B4-BE49-F238E27FC236}">
                  <a16:creationId xmlns:a16="http://schemas.microsoft.com/office/drawing/2014/main" id="{4B9BA46A-CB2C-4C05-A004-1C8B86DCDF64}"/>
                </a:ext>
              </a:extLst>
            </p:cNvPr>
            <p:cNvSpPr>
              <a:spLocks/>
            </p:cNvSpPr>
            <p:nvPr/>
          </p:nvSpPr>
          <p:spPr bwMode="auto">
            <a:xfrm>
              <a:off x="721663" y="6036289"/>
              <a:ext cx="134297" cy="180265"/>
            </a:xfrm>
            <a:custGeom>
              <a:avLst/>
              <a:gdLst>
                <a:gd name="T0" fmla="*/ 59 w 63"/>
                <a:gd name="T1" fmla="*/ 84 h 84"/>
                <a:gd name="T2" fmla="*/ 0 w 63"/>
                <a:gd name="T3" fmla="*/ 84 h 84"/>
                <a:gd name="T4" fmla="*/ 3 w 63"/>
                <a:gd name="T5" fmla="*/ 70 h 84"/>
                <a:gd name="T6" fmla="*/ 3 w 63"/>
                <a:gd name="T7" fmla="*/ 13 h 84"/>
                <a:gd name="T8" fmla="*/ 0 w 63"/>
                <a:gd name="T9" fmla="*/ 0 h 84"/>
                <a:gd name="T10" fmla="*/ 56 w 63"/>
                <a:gd name="T11" fmla="*/ 0 h 84"/>
                <a:gd name="T12" fmla="*/ 61 w 63"/>
                <a:gd name="T13" fmla="*/ 8 h 84"/>
                <a:gd name="T14" fmla="*/ 44 w 63"/>
                <a:gd name="T15" fmla="*/ 5 h 84"/>
                <a:gd name="T16" fmla="*/ 18 w 63"/>
                <a:gd name="T17" fmla="*/ 5 h 84"/>
                <a:gd name="T18" fmla="*/ 18 w 63"/>
                <a:gd name="T19" fmla="*/ 38 h 84"/>
                <a:gd name="T20" fmla="*/ 54 w 63"/>
                <a:gd name="T21" fmla="*/ 38 h 84"/>
                <a:gd name="T22" fmla="*/ 52 w 63"/>
                <a:gd name="T23" fmla="*/ 43 h 84"/>
                <a:gd name="T24" fmla="*/ 18 w 63"/>
                <a:gd name="T25" fmla="*/ 43 h 84"/>
                <a:gd name="T26" fmla="*/ 18 w 63"/>
                <a:gd name="T27" fmla="*/ 79 h 84"/>
                <a:gd name="T28" fmla="*/ 46 w 63"/>
                <a:gd name="T29" fmla="*/ 79 h 84"/>
                <a:gd name="T30" fmla="*/ 63 w 63"/>
                <a:gd name="T31" fmla="*/ 76 h 84"/>
                <a:gd name="T32" fmla="*/ 59 w 63"/>
                <a:gd name="T33"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 h="84">
                  <a:moveTo>
                    <a:pt x="59" y="84"/>
                  </a:moveTo>
                  <a:cubicBezTo>
                    <a:pt x="0" y="84"/>
                    <a:pt x="0" y="84"/>
                    <a:pt x="0" y="84"/>
                  </a:cubicBezTo>
                  <a:cubicBezTo>
                    <a:pt x="3" y="78"/>
                    <a:pt x="3" y="77"/>
                    <a:pt x="3" y="70"/>
                  </a:cubicBezTo>
                  <a:cubicBezTo>
                    <a:pt x="3" y="13"/>
                    <a:pt x="3" y="13"/>
                    <a:pt x="3" y="13"/>
                  </a:cubicBezTo>
                  <a:cubicBezTo>
                    <a:pt x="3" y="9"/>
                    <a:pt x="3" y="5"/>
                    <a:pt x="0" y="0"/>
                  </a:cubicBezTo>
                  <a:cubicBezTo>
                    <a:pt x="56" y="0"/>
                    <a:pt x="56" y="0"/>
                    <a:pt x="56" y="0"/>
                  </a:cubicBezTo>
                  <a:cubicBezTo>
                    <a:pt x="61" y="8"/>
                    <a:pt x="61" y="8"/>
                    <a:pt x="61" y="8"/>
                  </a:cubicBezTo>
                  <a:cubicBezTo>
                    <a:pt x="50" y="4"/>
                    <a:pt x="48" y="5"/>
                    <a:pt x="44" y="5"/>
                  </a:cubicBezTo>
                  <a:cubicBezTo>
                    <a:pt x="18" y="5"/>
                    <a:pt x="18" y="5"/>
                    <a:pt x="18" y="5"/>
                  </a:cubicBezTo>
                  <a:cubicBezTo>
                    <a:pt x="18" y="38"/>
                    <a:pt x="18" y="38"/>
                    <a:pt x="18" y="38"/>
                  </a:cubicBezTo>
                  <a:cubicBezTo>
                    <a:pt x="54" y="38"/>
                    <a:pt x="54" y="38"/>
                    <a:pt x="54" y="38"/>
                  </a:cubicBezTo>
                  <a:cubicBezTo>
                    <a:pt x="52" y="43"/>
                    <a:pt x="52" y="43"/>
                    <a:pt x="52" y="43"/>
                  </a:cubicBezTo>
                  <a:cubicBezTo>
                    <a:pt x="18" y="43"/>
                    <a:pt x="18" y="43"/>
                    <a:pt x="18" y="43"/>
                  </a:cubicBezTo>
                  <a:cubicBezTo>
                    <a:pt x="18" y="79"/>
                    <a:pt x="18" y="79"/>
                    <a:pt x="18" y="79"/>
                  </a:cubicBezTo>
                  <a:cubicBezTo>
                    <a:pt x="46" y="79"/>
                    <a:pt x="46" y="79"/>
                    <a:pt x="46" y="79"/>
                  </a:cubicBezTo>
                  <a:cubicBezTo>
                    <a:pt x="50" y="79"/>
                    <a:pt x="52" y="79"/>
                    <a:pt x="63" y="76"/>
                  </a:cubicBezTo>
                  <a:lnTo>
                    <a:pt x="59" y="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7" name="Freeform 14">
              <a:extLst>
                <a:ext uri="{FF2B5EF4-FFF2-40B4-BE49-F238E27FC236}">
                  <a16:creationId xmlns:a16="http://schemas.microsoft.com/office/drawing/2014/main" id="{2B3D4348-0282-4E7C-97B3-374DF06D9D47}"/>
                </a:ext>
              </a:extLst>
            </p:cNvPr>
            <p:cNvSpPr>
              <a:spLocks/>
            </p:cNvSpPr>
            <p:nvPr/>
          </p:nvSpPr>
          <p:spPr bwMode="auto">
            <a:xfrm>
              <a:off x="917250" y="6036289"/>
              <a:ext cx="190179" cy="184771"/>
            </a:xfrm>
            <a:custGeom>
              <a:avLst/>
              <a:gdLst>
                <a:gd name="T0" fmla="*/ 87 w 89"/>
                <a:gd name="T1" fmla="*/ 8 h 86"/>
                <a:gd name="T2" fmla="*/ 87 w 89"/>
                <a:gd name="T3" fmla="*/ 51 h 86"/>
                <a:gd name="T4" fmla="*/ 46 w 89"/>
                <a:gd name="T5" fmla="*/ 86 h 86"/>
                <a:gd name="T6" fmla="*/ 2 w 89"/>
                <a:gd name="T7" fmla="*/ 51 h 86"/>
                <a:gd name="T8" fmla="*/ 2 w 89"/>
                <a:gd name="T9" fmla="*/ 13 h 86"/>
                <a:gd name="T10" fmla="*/ 0 w 89"/>
                <a:gd name="T11" fmla="*/ 0 h 86"/>
                <a:gd name="T12" fmla="*/ 20 w 89"/>
                <a:gd name="T13" fmla="*/ 0 h 86"/>
                <a:gd name="T14" fmla="*/ 18 w 89"/>
                <a:gd name="T15" fmla="*/ 13 h 86"/>
                <a:gd name="T16" fmla="*/ 18 w 89"/>
                <a:gd name="T17" fmla="*/ 51 h 86"/>
                <a:gd name="T18" fmla="*/ 49 w 89"/>
                <a:gd name="T19" fmla="*/ 79 h 86"/>
                <a:gd name="T20" fmla="*/ 81 w 89"/>
                <a:gd name="T21" fmla="*/ 51 h 86"/>
                <a:gd name="T22" fmla="*/ 81 w 89"/>
                <a:gd name="T23" fmla="*/ 8 h 86"/>
                <a:gd name="T24" fmla="*/ 80 w 89"/>
                <a:gd name="T25" fmla="*/ 0 h 86"/>
                <a:gd name="T26" fmla="*/ 89 w 89"/>
                <a:gd name="T27" fmla="*/ 0 h 86"/>
                <a:gd name="T28" fmla="*/ 87 w 89"/>
                <a:gd name="T29" fmla="*/ 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9" h="86">
                  <a:moveTo>
                    <a:pt x="87" y="8"/>
                  </a:moveTo>
                  <a:cubicBezTo>
                    <a:pt x="87" y="51"/>
                    <a:pt x="87" y="51"/>
                    <a:pt x="87" y="51"/>
                  </a:cubicBezTo>
                  <a:cubicBezTo>
                    <a:pt x="87" y="75"/>
                    <a:pt x="70" y="86"/>
                    <a:pt x="46" y="86"/>
                  </a:cubicBezTo>
                  <a:cubicBezTo>
                    <a:pt x="23" y="86"/>
                    <a:pt x="2" y="78"/>
                    <a:pt x="2" y="51"/>
                  </a:cubicBezTo>
                  <a:cubicBezTo>
                    <a:pt x="2" y="13"/>
                    <a:pt x="2" y="13"/>
                    <a:pt x="2" y="13"/>
                  </a:cubicBezTo>
                  <a:cubicBezTo>
                    <a:pt x="2" y="9"/>
                    <a:pt x="3" y="5"/>
                    <a:pt x="0" y="0"/>
                  </a:cubicBezTo>
                  <a:cubicBezTo>
                    <a:pt x="20" y="0"/>
                    <a:pt x="20" y="0"/>
                    <a:pt x="20" y="0"/>
                  </a:cubicBezTo>
                  <a:cubicBezTo>
                    <a:pt x="18" y="5"/>
                    <a:pt x="18" y="8"/>
                    <a:pt x="18" y="13"/>
                  </a:cubicBezTo>
                  <a:cubicBezTo>
                    <a:pt x="18" y="51"/>
                    <a:pt x="18" y="51"/>
                    <a:pt x="18" y="51"/>
                  </a:cubicBezTo>
                  <a:cubicBezTo>
                    <a:pt x="18" y="73"/>
                    <a:pt x="32" y="79"/>
                    <a:pt x="49" y="79"/>
                  </a:cubicBezTo>
                  <a:cubicBezTo>
                    <a:pt x="69" y="79"/>
                    <a:pt x="81" y="70"/>
                    <a:pt x="81" y="51"/>
                  </a:cubicBezTo>
                  <a:cubicBezTo>
                    <a:pt x="81" y="8"/>
                    <a:pt x="81" y="8"/>
                    <a:pt x="81" y="8"/>
                  </a:cubicBezTo>
                  <a:cubicBezTo>
                    <a:pt x="81" y="4"/>
                    <a:pt x="80" y="1"/>
                    <a:pt x="80" y="0"/>
                  </a:cubicBezTo>
                  <a:cubicBezTo>
                    <a:pt x="89" y="0"/>
                    <a:pt x="89" y="0"/>
                    <a:pt x="89" y="0"/>
                  </a:cubicBezTo>
                  <a:cubicBezTo>
                    <a:pt x="88" y="1"/>
                    <a:pt x="87" y="4"/>
                    <a:pt x="87" y="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8" name="Freeform 15">
              <a:extLst>
                <a:ext uri="{FF2B5EF4-FFF2-40B4-BE49-F238E27FC236}">
                  <a16:creationId xmlns:a16="http://schemas.microsoft.com/office/drawing/2014/main" id="{C54504B4-5F22-4E5B-ACA2-6BE30D842B7D}"/>
                </a:ext>
              </a:extLst>
            </p:cNvPr>
            <p:cNvSpPr>
              <a:spLocks/>
            </p:cNvSpPr>
            <p:nvPr/>
          </p:nvSpPr>
          <p:spPr bwMode="auto">
            <a:xfrm>
              <a:off x="2373789" y="6036289"/>
              <a:ext cx="189278" cy="184771"/>
            </a:xfrm>
            <a:custGeom>
              <a:avLst/>
              <a:gdLst>
                <a:gd name="T0" fmla="*/ 88 w 89"/>
                <a:gd name="T1" fmla="*/ 8 h 86"/>
                <a:gd name="T2" fmla="*/ 88 w 89"/>
                <a:gd name="T3" fmla="*/ 51 h 86"/>
                <a:gd name="T4" fmla="*/ 47 w 89"/>
                <a:gd name="T5" fmla="*/ 86 h 86"/>
                <a:gd name="T6" fmla="*/ 3 w 89"/>
                <a:gd name="T7" fmla="*/ 51 h 86"/>
                <a:gd name="T8" fmla="*/ 3 w 89"/>
                <a:gd name="T9" fmla="*/ 13 h 86"/>
                <a:gd name="T10" fmla="*/ 0 w 89"/>
                <a:gd name="T11" fmla="*/ 0 h 86"/>
                <a:gd name="T12" fmla="*/ 21 w 89"/>
                <a:gd name="T13" fmla="*/ 0 h 86"/>
                <a:gd name="T14" fmla="*/ 19 w 89"/>
                <a:gd name="T15" fmla="*/ 13 h 86"/>
                <a:gd name="T16" fmla="*/ 19 w 89"/>
                <a:gd name="T17" fmla="*/ 51 h 86"/>
                <a:gd name="T18" fmla="*/ 50 w 89"/>
                <a:gd name="T19" fmla="*/ 79 h 86"/>
                <a:gd name="T20" fmla="*/ 82 w 89"/>
                <a:gd name="T21" fmla="*/ 51 h 86"/>
                <a:gd name="T22" fmla="*/ 82 w 89"/>
                <a:gd name="T23" fmla="*/ 8 h 86"/>
                <a:gd name="T24" fmla="*/ 81 w 89"/>
                <a:gd name="T25" fmla="*/ 0 h 86"/>
                <a:gd name="T26" fmla="*/ 89 w 89"/>
                <a:gd name="T27" fmla="*/ 0 h 86"/>
                <a:gd name="T28" fmla="*/ 88 w 89"/>
                <a:gd name="T29" fmla="*/ 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9" h="86">
                  <a:moveTo>
                    <a:pt x="88" y="8"/>
                  </a:moveTo>
                  <a:cubicBezTo>
                    <a:pt x="88" y="51"/>
                    <a:pt x="88" y="51"/>
                    <a:pt x="88" y="51"/>
                  </a:cubicBezTo>
                  <a:cubicBezTo>
                    <a:pt x="88" y="75"/>
                    <a:pt x="71" y="86"/>
                    <a:pt x="47" y="86"/>
                  </a:cubicBezTo>
                  <a:cubicBezTo>
                    <a:pt x="24" y="86"/>
                    <a:pt x="3" y="78"/>
                    <a:pt x="3" y="51"/>
                  </a:cubicBezTo>
                  <a:cubicBezTo>
                    <a:pt x="3" y="13"/>
                    <a:pt x="3" y="13"/>
                    <a:pt x="3" y="13"/>
                  </a:cubicBezTo>
                  <a:cubicBezTo>
                    <a:pt x="3" y="9"/>
                    <a:pt x="3" y="5"/>
                    <a:pt x="0" y="0"/>
                  </a:cubicBezTo>
                  <a:cubicBezTo>
                    <a:pt x="21" y="0"/>
                    <a:pt x="21" y="0"/>
                    <a:pt x="21" y="0"/>
                  </a:cubicBezTo>
                  <a:cubicBezTo>
                    <a:pt x="19" y="5"/>
                    <a:pt x="19" y="8"/>
                    <a:pt x="19" y="13"/>
                  </a:cubicBezTo>
                  <a:cubicBezTo>
                    <a:pt x="19" y="51"/>
                    <a:pt x="19" y="51"/>
                    <a:pt x="19" y="51"/>
                  </a:cubicBezTo>
                  <a:cubicBezTo>
                    <a:pt x="19" y="73"/>
                    <a:pt x="33" y="79"/>
                    <a:pt x="50" y="79"/>
                  </a:cubicBezTo>
                  <a:cubicBezTo>
                    <a:pt x="69" y="79"/>
                    <a:pt x="82" y="70"/>
                    <a:pt x="82" y="51"/>
                  </a:cubicBezTo>
                  <a:cubicBezTo>
                    <a:pt x="82" y="8"/>
                    <a:pt x="82" y="8"/>
                    <a:pt x="82" y="8"/>
                  </a:cubicBezTo>
                  <a:cubicBezTo>
                    <a:pt x="82" y="4"/>
                    <a:pt x="81" y="1"/>
                    <a:pt x="81" y="0"/>
                  </a:cubicBezTo>
                  <a:cubicBezTo>
                    <a:pt x="89" y="0"/>
                    <a:pt x="89" y="0"/>
                    <a:pt x="89" y="0"/>
                  </a:cubicBezTo>
                  <a:cubicBezTo>
                    <a:pt x="89" y="1"/>
                    <a:pt x="88" y="4"/>
                    <a:pt x="88" y="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9" name="Freeform 16">
              <a:extLst>
                <a:ext uri="{FF2B5EF4-FFF2-40B4-BE49-F238E27FC236}">
                  <a16:creationId xmlns:a16="http://schemas.microsoft.com/office/drawing/2014/main" id="{F86FF4A4-DCF1-4277-838A-4DBD76FB456B}"/>
                </a:ext>
              </a:extLst>
            </p:cNvPr>
            <p:cNvSpPr>
              <a:spLocks/>
            </p:cNvSpPr>
            <p:nvPr/>
          </p:nvSpPr>
          <p:spPr bwMode="auto">
            <a:xfrm>
              <a:off x="1175029" y="6029980"/>
              <a:ext cx="179363" cy="186574"/>
            </a:xfrm>
            <a:custGeom>
              <a:avLst/>
              <a:gdLst>
                <a:gd name="T0" fmla="*/ 18 w 84"/>
                <a:gd name="T1" fmla="*/ 7 h 87"/>
                <a:gd name="T2" fmla="*/ 18 w 84"/>
                <a:gd name="T3" fmla="*/ 73 h 87"/>
                <a:gd name="T4" fmla="*/ 21 w 84"/>
                <a:gd name="T5" fmla="*/ 87 h 87"/>
                <a:gd name="T6" fmla="*/ 0 w 84"/>
                <a:gd name="T7" fmla="*/ 87 h 87"/>
                <a:gd name="T8" fmla="*/ 3 w 84"/>
                <a:gd name="T9" fmla="*/ 73 h 87"/>
                <a:gd name="T10" fmla="*/ 3 w 84"/>
                <a:gd name="T11" fmla="*/ 16 h 87"/>
                <a:gd name="T12" fmla="*/ 0 w 84"/>
                <a:gd name="T13" fmla="*/ 3 h 87"/>
                <a:gd name="T14" fmla="*/ 17 w 84"/>
                <a:gd name="T15" fmla="*/ 3 h 87"/>
                <a:gd name="T16" fmla="*/ 21 w 84"/>
                <a:gd name="T17" fmla="*/ 3 h 87"/>
                <a:gd name="T18" fmla="*/ 67 w 84"/>
                <a:gd name="T19" fmla="*/ 27 h 87"/>
                <a:gd name="T20" fmla="*/ 40 w 84"/>
                <a:gd name="T21" fmla="*/ 51 h 87"/>
                <a:gd name="T22" fmla="*/ 84 w 84"/>
                <a:gd name="T23" fmla="*/ 87 h 87"/>
                <a:gd name="T24" fmla="*/ 60 w 84"/>
                <a:gd name="T25" fmla="*/ 87 h 87"/>
                <a:gd name="T26" fmla="*/ 24 w 84"/>
                <a:gd name="T27" fmla="*/ 49 h 87"/>
                <a:gd name="T28" fmla="*/ 24 w 84"/>
                <a:gd name="T29" fmla="*/ 47 h 87"/>
                <a:gd name="T30" fmla="*/ 30 w 84"/>
                <a:gd name="T31" fmla="*/ 47 h 87"/>
                <a:gd name="T32" fmla="*/ 51 w 84"/>
                <a:gd name="T33" fmla="*/ 27 h 87"/>
                <a:gd name="T34" fmla="*/ 24 w 84"/>
                <a:gd name="T35" fmla="*/ 7 h 87"/>
                <a:gd name="T36" fmla="*/ 18 w 84"/>
                <a:gd name="T37"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4" h="87">
                  <a:moveTo>
                    <a:pt x="18" y="7"/>
                  </a:moveTo>
                  <a:cubicBezTo>
                    <a:pt x="18" y="73"/>
                    <a:pt x="18" y="73"/>
                    <a:pt x="18" y="73"/>
                  </a:cubicBezTo>
                  <a:cubicBezTo>
                    <a:pt x="18" y="78"/>
                    <a:pt x="18" y="81"/>
                    <a:pt x="21" y="87"/>
                  </a:cubicBezTo>
                  <a:cubicBezTo>
                    <a:pt x="0" y="87"/>
                    <a:pt x="0" y="87"/>
                    <a:pt x="0" y="87"/>
                  </a:cubicBezTo>
                  <a:cubicBezTo>
                    <a:pt x="3" y="81"/>
                    <a:pt x="3" y="78"/>
                    <a:pt x="3" y="73"/>
                  </a:cubicBezTo>
                  <a:cubicBezTo>
                    <a:pt x="3" y="16"/>
                    <a:pt x="3" y="16"/>
                    <a:pt x="3" y="16"/>
                  </a:cubicBezTo>
                  <a:cubicBezTo>
                    <a:pt x="3" y="12"/>
                    <a:pt x="3" y="8"/>
                    <a:pt x="0" y="3"/>
                  </a:cubicBezTo>
                  <a:cubicBezTo>
                    <a:pt x="17" y="3"/>
                    <a:pt x="17" y="3"/>
                    <a:pt x="17" y="3"/>
                  </a:cubicBezTo>
                  <a:cubicBezTo>
                    <a:pt x="21" y="3"/>
                    <a:pt x="21" y="3"/>
                    <a:pt x="21" y="3"/>
                  </a:cubicBezTo>
                  <a:cubicBezTo>
                    <a:pt x="32" y="3"/>
                    <a:pt x="67" y="0"/>
                    <a:pt x="67" y="27"/>
                  </a:cubicBezTo>
                  <a:cubicBezTo>
                    <a:pt x="67" y="38"/>
                    <a:pt x="57" y="51"/>
                    <a:pt x="40" y="51"/>
                  </a:cubicBezTo>
                  <a:cubicBezTo>
                    <a:pt x="53" y="64"/>
                    <a:pt x="61" y="70"/>
                    <a:pt x="84" y="87"/>
                  </a:cubicBezTo>
                  <a:cubicBezTo>
                    <a:pt x="60" y="87"/>
                    <a:pt x="60" y="87"/>
                    <a:pt x="60" y="87"/>
                  </a:cubicBezTo>
                  <a:cubicBezTo>
                    <a:pt x="44" y="71"/>
                    <a:pt x="37" y="64"/>
                    <a:pt x="24" y="49"/>
                  </a:cubicBezTo>
                  <a:cubicBezTo>
                    <a:pt x="24" y="47"/>
                    <a:pt x="24" y="47"/>
                    <a:pt x="24" y="47"/>
                  </a:cubicBezTo>
                  <a:cubicBezTo>
                    <a:pt x="30" y="47"/>
                    <a:pt x="30" y="47"/>
                    <a:pt x="30" y="47"/>
                  </a:cubicBezTo>
                  <a:cubicBezTo>
                    <a:pt x="44" y="47"/>
                    <a:pt x="51" y="37"/>
                    <a:pt x="51" y="27"/>
                  </a:cubicBezTo>
                  <a:cubicBezTo>
                    <a:pt x="51" y="12"/>
                    <a:pt x="41" y="7"/>
                    <a:pt x="24" y="7"/>
                  </a:cubicBezTo>
                  <a:lnTo>
                    <a:pt x="18"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10" name="Freeform 17">
              <a:extLst>
                <a:ext uri="{FF2B5EF4-FFF2-40B4-BE49-F238E27FC236}">
                  <a16:creationId xmlns:a16="http://schemas.microsoft.com/office/drawing/2014/main" id="{CB96773A-C9AD-400D-9297-17FE7F14798F}"/>
                </a:ext>
              </a:extLst>
            </p:cNvPr>
            <p:cNvSpPr>
              <a:spLocks/>
            </p:cNvSpPr>
            <p:nvPr/>
          </p:nvSpPr>
          <p:spPr bwMode="auto">
            <a:xfrm>
              <a:off x="1616677" y="6031783"/>
              <a:ext cx="240653" cy="186574"/>
            </a:xfrm>
            <a:custGeom>
              <a:avLst/>
              <a:gdLst>
                <a:gd name="T0" fmla="*/ 111 w 113"/>
                <a:gd name="T1" fmla="*/ 56 h 87"/>
                <a:gd name="T2" fmla="*/ 111 w 113"/>
                <a:gd name="T3" fmla="*/ 81 h 87"/>
                <a:gd name="T4" fmla="*/ 74 w 113"/>
                <a:gd name="T5" fmla="*/ 87 h 87"/>
                <a:gd name="T6" fmla="*/ 75 w 113"/>
                <a:gd name="T7" fmla="*/ 0 h 87"/>
                <a:gd name="T8" fmla="*/ 109 w 113"/>
                <a:gd name="T9" fmla="*/ 8 h 87"/>
                <a:gd name="T10" fmla="*/ 109 w 113"/>
                <a:gd name="T11" fmla="*/ 20 h 87"/>
                <a:gd name="T12" fmla="*/ 75 w 113"/>
                <a:gd name="T13" fmla="*/ 6 h 87"/>
                <a:gd name="T14" fmla="*/ 77 w 113"/>
                <a:gd name="T15" fmla="*/ 81 h 87"/>
                <a:gd name="T16" fmla="*/ 95 w 113"/>
                <a:gd name="T17" fmla="*/ 78 h 87"/>
                <a:gd name="T18" fmla="*/ 95 w 113"/>
                <a:gd name="T19" fmla="*/ 56 h 87"/>
                <a:gd name="T20" fmla="*/ 93 w 113"/>
                <a:gd name="T21" fmla="*/ 46 h 87"/>
                <a:gd name="T22" fmla="*/ 113 w 113"/>
                <a:gd name="T23" fmla="*/ 46 h 87"/>
                <a:gd name="T24" fmla="*/ 111 w 113"/>
                <a:gd name="T25" fmla="*/ 56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3" h="87">
                  <a:moveTo>
                    <a:pt x="111" y="56"/>
                  </a:moveTo>
                  <a:cubicBezTo>
                    <a:pt x="111" y="81"/>
                    <a:pt x="111" y="81"/>
                    <a:pt x="111" y="81"/>
                  </a:cubicBezTo>
                  <a:cubicBezTo>
                    <a:pt x="101" y="85"/>
                    <a:pt x="87" y="87"/>
                    <a:pt x="74" y="87"/>
                  </a:cubicBezTo>
                  <a:cubicBezTo>
                    <a:pt x="0" y="87"/>
                    <a:pt x="4" y="1"/>
                    <a:pt x="75" y="0"/>
                  </a:cubicBezTo>
                  <a:cubicBezTo>
                    <a:pt x="86" y="0"/>
                    <a:pt x="98" y="3"/>
                    <a:pt x="109" y="8"/>
                  </a:cubicBezTo>
                  <a:cubicBezTo>
                    <a:pt x="109" y="20"/>
                    <a:pt x="109" y="20"/>
                    <a:pt x="109" y="20"/>
                  </a:cubicBezTo>
                  <a:cubicBezTo>
                    <a:pt x="105" y="16"/>
                    <a:pt x="92" y="6"/>
                    <a:pt x="75" y="6"/>
                  </a:cubicBezTo>
                  <a:cubicBezTo>
                    <a:pt x="22" y="6"/>
                    <a:pt x="26" y="81"/>
                    <a:pt x="77" y="81"/>
                  </a:cubicBezTo>
                  <a:cubicBezTo>
                    <a:pt x="84" y="81"/>
                    <a:pt x="89" y="81"/>
                    <a:pt x="95" y="78"/>
                  </a:cubicBezTo>
                  <a:cubicBezTo>
                    <a:pt x="95" y="56"/>
                    <a:pt x="95" y="56"/>
                    <a:pt x="95" y="56"/>
                  </a:cubicBezTo>
                  <a:cubicBezTo>
                    <a:pt x="95" y="52"/>
                    <a:pt x="93" y="48"/>
                    <a:pt x="93" y="46"/>
                  </a:cubicBezTo>
                  <a:cubicBezTo>
                    <a:pt x="113" y="46"/>
                    <a:pt x="113" y="46"/>
                    <a:pt x="113" y="46"/>
                  </a:cubicBezTo>
                  <a:cubicBezTo>
                    <a:pt x="113" y="48"/>
                    <a:pt x="111" y="52"/>
                    <a:pt x="111" y="5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11" name="Freeform 18">
              <a:extLst>
                <a:ext uri="{FF2B5EF4-FFF2-40B4-BE49-F238E27FC236}">
                  <a16:creationId xmlns:a16="http://schemas.microsoft.com/office/drawing/2014/main" id="{BF7F423C-5DEF-40AE-A6AA-EC34B109A9D7}"/>
                </a:ext>
              </a:extLst>
            </p:cNvPr>
            <p:cNvSpPr>
              <a:spLocks/>
            </p:cNvSpPr>
            <p:nvPr/>
          </p:nvSpPr>
          <p:spPr bwMode="auto">
            <a:xfrm>
              <a:off x="2633370" y="6036289"/>
              <a:ext cx="143310" cy="180265"/>
            </a:xfrm>
            <a:custGeom>
              <a:avLst/>
              <a:gdLst>
                <a:gd name="T0" fmla="*/ 26 w 67"/>
                <a:gd name="T1" fmla="*/ 46 h 84"/>
                <a:gd name="T2" fmla="*/ 26 w 67"/>
                <a:gd name="T3" fmla="*/ 43 h 84"/>
                <a:gd name="T4" fmla="*/ 51 w 67"/>
                <a:gd name="T5" fmla="*/ 24 h 84"/>
                <a:gd name="T6" fmla="*/ 24 w 67"/>
                <a:gd name="T7" fmla="*/ 4 h 84"/>
                <a:gd name="T8" fmla="*/ 18 w 67"/>
                <a:gd name="T9" fmla="*/ 4 h 84"/>
                <a:gd name="T10" fmla="*/ 18 w 67"/>
                <a:gd name="T11" fmla="*/ 70 h 84"/>
                <a:gd name="T12" fmla="*/ 21 w 67"/>
                <a:gd name="T13" fmla="*/ 84 h 84"/>
                <a:gd name="T14" fmla="*/ 0 w 67"/>
                <a:gd name="T15" fmla="*/ 84 h 84"/>
                <a:gd name="T16" fmla="*/ 3 w 67"/>
                <a:gd name="T17" fmla="*/ 70 h 84"/>
                <a:gd name="T18" fmla="*/ 3 w 67"/>
                <a:gd name="T19" fmla="*/ 13 h 84"/>
                <a:gd name="T20" fmla="*/ 0 w 67"/>
                <a:gd name="T21" fmla="*/ 0 h 84"/>
                <a:gd name="T22" fmla="*/ 21 w 67"/>
                <a:gd name="T23" fmla="*/ 0 h 84"/>
                <a:gd name="T24" fmla="*/ 67 w 67"/>
                <a:gd name="T25" fmla="*/ 24 h 84"/>
                <a:gd name="T26" fmla="*/ 26 w 67"/>
                <a:gd name="T27" fmla="*/ 4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84">
                  <a:moveTo>
                    <a:pt x="26" y="46"/>
                  </a:moveTo>
                  <a:cubicBezTo>
                    <a:pt x="26" y="43"/>
                    <a:pt x="26" y="43"/>
                    <a:pt x="26" y="43"/>
                  </a:cubicBezTo>
                  <a:cubicBezTo>
                    <a:pt x="41" y="46"/>
                    <a:pt x="51" y="36"/>
                    <a:pt x="51" y="24"/>
                  </a:cubicBezTo>
                  <a:cubicBezTo>
                    <a:pt x="51" y="10"/>
                    <a:pt x="43" y="4"/>
                    <a:pt x="24" y="4"/>
                  </a:cubicBezTo>
                  <a:cubicBezTo>
                    <a:pt x="22" y="4"/>
                    <a:pt x="20" y="4"/>
                    <a:pt x="18" y="4"/>
                  </a:cubicBezTo>
                  <a:cubicBezTo>
                    <a:pt x="18" y="70"/>
                    <a:pt x="18" y="70"/>
                    <a:pt x="18" y="70"/>
                  </a:cubicBezTo>
                  <a:cubicBezTo>
                    <a:pt x="18" y="75"/>
                    <a:pt x="18" y="78"/>
                    <a:pt x="21" y="84"/>
                  </a:cubicBezTo>
                  <a:cubicBezTo>
                    <a:pt x="0" y="84"/>
                    <a:pt x="0" y="84"/>
                    <a:pt x="0" y="84"/>
                  </a:cubicBezTo>
                  <a:cubicBezTo>
                    <a:pt x="3" y="78"/>
                    <a:pt x="3" y="75"/>
                    <a:pt x="3" y="70"/>
                  </a:cubicBezTo>
                  <a:cubicBezTo>
                    <a:pt x="3" y="13"/>
                    <a:pt x="3" y="13"/>
                    <a:pt x="3" y="13"/>
                  </a:cubicBezTo>
                  <a:cubicBezTo>
                    <a:pt x="3" y="9"/>
                    <a:pt x="3" y="5"/>
                    <a:pt x="0" y="0"/>
                  </a:cubicBezTo>
                  <a:cubicBezTo>
                    <a:pt x="21" y="0"/>
                    <a:pt x="21" y="0"/>
                    <a:pt x="21" y="0"/>
                  </a:cubicBezTo>
                  <a:cubicBezTo>
                    <a:pt x="42" y="0"/>
                    <a:pt x="67" y="0"/>
                    <a:pt x="67" y="24"/>
                  </a:cubicBezTo>
                  <a:cubicBezTo>
                    <a:pt x="67" y="42"/>
                    <a:pt x="46" y="51"/>
                    <a:pt x="26" y="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12" name="Freeform 19">
              <a:extLst>
                <a:ext uri="{FF2B5EF4-FFF2-40B4-BE49-F238E27FC236}">
                  <a16:creationId xmlns:a16="http://schemas.microsoft.com/office/drawing/2014/main" id="{AFE3A1C8-F1A7-4FB5-95C5-C80464CADCEA}"/>
                </a:ext>
              </a:extLst>
            </p:cNvPr>
            <p:cNvSpPr>
              <a:spLocks noEditPoints="1"/>
            </p:cNvSpPr>
            <p:nvPr/>
          </p:nvSpPr>
          <p:spPr bwMode="auto">
            <a:xfrm>
              <a:off x="1377826" y="6031783"/>
              <a:ext cx="234344" cy="186574"/>
            </a:xfrm>
            <a:custGeom>
              <a:avLst/>
              <a:gdLst>
                <a:gd name="T0" fmla="*/ 56 w 110"/>
                <a:gd name="T1" fmla="*/ 0 h 87"/>
                <a:gd name="T2" fmla="*/ 0 w 110"/>
                <a:gd name="T3" fmla="*/ 43 h 87"/>
                <a:gd name="T4" fmla="*/ 53 w 110"/>
                <a:gd name="T5" fmla="*/ 87 h 87"/>
                <a:gd name="T6" fmla="*/ 109 w 110"/>
                <a:gd name="T7" fmla="*/ 43 h 87"/>
                <a:gd name="T8" fmla="*/ 56 w 110"/>
                <a:gd name="T9" fmla="*/ 0 h 87"/>
                <a:gd name="T10" fmla="*/ 57 w 110"/>
                <a:gd name="T11" fmla="*/ 81 h 87"/>
                <a:gd name="T12" fmla="*/ 53 w 110"/>
                <a:gd name="T13" fmla="*/ 6 h 87"/>
                <a:gd name="T14" fmla="*/ 57 w 110"/>
                <a:gd name="T15" fmla="*/ 81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87">
                  <a:moveTo>
                    <a:pt x="56" y="0"/>
                  </a:moveTo>
                  <a:cubicBezTo>
                    <a:pt x="25" y="0"/>
                    <a:pt x="0" y="16"/>
                    <a:pt x="0" y="43"/>
                  </a:cubicBezTo>
                  <a:cubicBezTo>
                    <a:pt x="0" y="68"/>
                    <a:pt x="22" y="87"/>
                    <a:pt x="53" y="87"/>
                  </a:cubicBezTo>
                  <a:cubicBezTo>
                    <a:pt x="84" y="87"/>
                    <a:pt x="109" y="69"/>
                    <a:pt x="109" y="43"/>
                  </a:cubicBezTo>
                  <a:cubicBezTo>
                    <a:pt x="109" y="16"/>
                    <a:pt x="87" y="0"/>
                    <a:pt x="56" y="0"/>
                  </a:cubicBezTo>
                  <a:moveTo>
                    <a:pt x="57" y="81"/>
                  </a:moveTo>
                  <a:cubicBezTo>
                    <a:pt x="9" y="81"/>
                    <a:pt x="0" y="6"/>
                    <a:pt x="53" y="6"/>
                  </a:cubicBezTo>
                  <a:cubicBezTo>
                    <a:pt x="101" y="6"/>
                    <a:pt x="110" y="81"/>
                    <a:pt x="57" y="8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13" name="Freeform 20">
              <a:extLst>
                <a:ext uri="{FF2B5EF4-FFF2-40B4-BE49-F238E27FC236}">
                  <a16:creationId xmlns:a16="http://schemas.microsoft.com/office/drawing/2014/main" id="{0C8A0C5C-C5B2-42C5-A293-BFEB0B22809C}"/>
                </a:ext>
              </a:extLst>
            </p:cNvPr>
            <p:cNvSpPr>
              <a:spLocks noEditPoints="1"/>
            </p:cNvSpPr>
            <p:nvPr/>
          </p:nvSpPr>
          <p:spPr bwMode="auto">
            <a:xfrm>
              <a:off x="2081760" y="6031783"/>
              <a:ext cx="234344" cy="186574"/>
            </a:xfrm>
            <a:custGeom>
              <a:avLst/>
              <a:gdLst>
                <a:gd name="T0" fmla="*/ 56 w 110"/>
                <a:gd name="T1" fmla="*/ 0 h 87"/>
                <a:gd name="T2" fmla="*/ 0 w 110"/>
                <a:gd name="T3" fmla="*/ 43 h 87"/>
                <a:gd name="T4" fmla="*/ 53 w 110"/>
                <a:gd name="T5" fmla="*/ 87 h 87"/>
                <a:gd name="T6" fmla="*/ 109 w 110"/>
                <a:gd name="T7" fmla="*/ 43 h 87"/>
                <a:gd name="T8" fmla="*/ 56 w 110"/>
                <a:gd name="T9" fmla="*/ 0 h 87"/>
                <a:gd name="T10" fmla="*/ 56 w 110"/>
                <a:gd name="T11" fmla="*/ 82 h 87"/>
                <a:gd name="T12" fmla="*/ 53 w 110"/>
                <a:gd name="T13" fmla="*/ 5 h 87"/>
                <a:gd name="T14" fmla="*/ 56 w 110"/>
                <a:gd name="T15" fmla="*/ 82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87">
                  <a:moveTo>
                    <a:pt x="56" y="0"/>
                  </a:moveTo>
                  <a:cubicBezTo>
                    <a:pt x="25" y="0"/>
                    <a:pt x="0" y="16"/>
                    <a:pt x="0" y="43"/>
                  </a:cubicBezTo>
                  <a:cubicBezTo>
                    <a:pt x="0" y="68"/>
                    <a:pt x="22" y="87"/>
                    <a:pt x="53" y="87"/>
                  </a:cubicBezTo>
                  <a:cubicBezTo>
                    <a:pt x="84" y="87"/>
                    <a:pt x="109" y="69"/>
                    <a:pt x="109" y="43"/>
                  </a:cubicBezTo>
                  <a:cubicBezTo>
                    <a:pt x="109" y="16"/>
                    <a:pt x="87" y="0"/>
                    <a:pt x="56" y="0"/>
                  </a:cubicBezTo>
                  <a:moveTo>
                    <a:pt x="56" y="82"/>
                  </a:moveTo>
                  <a:cubicBezTo>
                    <a:pt x="9" y="82"/>
                    <a:pt x="0" y="5"/>
                    <a:pt x="53" y="5"/>
                  </a:cubicBezTo>
                  <a:cubicBezTo>
                    <a:pt x="101" y="5"/>
                    <a:pt x="110" y="82"/>
                    <a:pt x="56" y="8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14" name="Freeform 21">
              <a:extLst>
                <a:ext uri="{FF2B5EF4-FFF2-40B4-BE49-F238E27FC236}">
                  <a16:creationId xmlns:a16="http://schemas.microsoft.com/office/drawing/2014/main" id="{53DDC7F5-19AC-4216-90E6-D790888AE0CA}"/>
                </a:ext>
              </a:extLst>
            </p:cNvPr>
            <p:cNvSpPr>
              <a:spLocks/>
            </p:cNvSpPr>
            <p:nvPr/>
          </p:nvSpPr>
          <p:spPr bwMode="auto">
            <a:xfrm>
              <a:off x="1906903" y="6029980"/>
              <a:ext cx="148718" cy="186574"/>
            </a:xfrm>
            <a:custGeom>
              <a:avLst/>
              <a:gdLst>
                <a:gd name="T0" fmla="*/ 0 w 70"/>
                <a:gd name="T1" fmla="*/ 3 h 87"/>
                <a:gd name="T2" fmla="*/ 7 w 70"/>
                <a:gd name="T3" fmla="*/ 3 h 87"/>
                <a:gd name="T4" fmla="*/ 54 w 70"/>
                <a:gd name="T5" fmla="*/ 27 h 87"/>
                <a:gd name="T6" fmla="*/ 26 w 70"/>
                <a:gd name="T7" fmla="*/ 51 h 87"/>
                <a:gd name="T8" fmla="*/ 70 w 70"/>
                <a:gd name="T9" fmla="*/ 87 h 87"/>
                <a:gd name="T10" fmla="*/ 47 w 70"/>
                <a:gd name="T11" fmla="*/ 87 h 87"/>
                <a:gd name="T12" fmla="*/ 10 w 70"/>
                <a:gd name="T13" fmla="*/ 49 h 87"/>
                <a:gd name="T14" fmla="*/ 10 w 70"/>
                <a:gd name="T15" fmla="*/ 47 h 87"/>
                <a:gd name="T16" fmla="*/ 17 w 70"/>
                <a:gd name="T17" fmla="*/ 47 h 87"/>
                <a:gd name="T18" fmla="*/ 38 w 70"/>
                <a:gd name="T19" fmla="*/ 27 h 87"/>
                <a:gd name="T20" fmla="*/ 11 w 70"/>
                <a:gd name="T21" fmla="*/ 7 h 87"/>
                <a:gd name="T22" fmla="*/ 0 w 70"/>
                <a:gd name="T23" fmla="*/ 7 h 87"/>
                <a:gd name="T24" fmla="*/ 0 w 70"/>
                <a:gd name="T25" fmla="*/ 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 h="87">
                  <a:moveTo>
                    <a:pt x="0" y="3"/>
                  </a:moveTo>
                  <a:cubicBezTo>
                    <a:pt x="7" y="3"/>
                    <a:pt x="7" y="3"/>
                    <a:pt x="7" y="3"/>
                  </a:cubicBezTo>
                  <a:cubicBezTo>
                    <a:pt x="19" y="3"/>
                    <a:pt x="54" y="0"/>
                    <a:pt x="54" y="27"/>
                  </a:cubicBezTo>
                  <a:cubicBezTo>
                    <a:pt x="54" y="38"/>
                    <a:pt x="44" y="51"/>
                    <a:pt x="26" y="51"/>
                  </a:cubicBezTo>
                  <a:cubicBezTo>
                    <a:pt x="40" y="64"/>
                    <a:pt x="48" y="70"/>
                    <a:pt x="70" y="87"/>
                  </a:cubicBezTo>
                  <a:cubicBezTo>
                    <a:pt x="47" y="87"/>
                    <a:pt x="47" y="87"/>
                    <a:pt x="47" y="87"/>
                  </a:cubicBezTo>
                  <a:cubicBezTo>
                    <a:pt x="31" y="71"/>
                    <a:pt x="24" y="64"/>
                    <a:pt x="10" y="49"/>
                  </a:cubicBezTo>
                  <a:cubicBezTo>
                    <a:pt x="10" y="47"/>
                    <a:pt x="10" y="47"/>
                    <a:pt x="10" y="47"/>
                  </a:cubicBezTo>
                  <a:cubicBezTo>
                    <a:pt x="17" y="47"/>
                    <a:pt x="17" y="47"/>
                    <a:pt x="17" y="47"/>
                  </a:cubicBezTo>
                  <a:cubicBezTo>
                    <a:pt x="30" y="47"/>
                    <a:pt x="38" y="37"/>
                    <a:pt x="38" y="27"/>
                  </a:cubicBezTo>
                  <a:cubicBezTo>
                    <a:pt x="38" y="12"/>
                    <a:pt x="28" y="7"/>
                    <a:pt x="11" y="7"/>
                  </a:cubicBezTo>
                  <a:cubicBezTo>
                    <a:pt x="0" y="7"/>
                    <a:pt x="0" y="7"/>
                    <a:pt x="0" y="7"/>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15" name="Freeform 22">
              <a:extLst>
                <a:ext uri="{FF2B5EF4-FFF2-40B4-BE49-F238E27FC236}">
                  <a16:creationId xmlns:a16="http://schemas.microsoft.com/office/drawing/2014/main" id="{F3A1B441-4E98-42B1-BEEB-EF67BF254246}"/>
                </a:ext>
              </a:extLst>
            </p:cNvPr>
            <p:cNvSpPr>
              <a:spLocks/>
            </p:cNvSpPr>
            <p:nvPr/>
          </p:nvSpPr>
          <p:spPr bwMode="auto">
            <a:xfrm>
              <a:off x="2611738" y="6264324"/>
              <a:ext cx="124383" cy="94639"/>
            </a:xfrm>
            <a:custGeom>
              <a:avLst/>
              <a:gdLst>
                <a:gd name="T0" fmla="*/ 56 w 58"/>
                <a:gd name="T1" fmla="*/ 28 h 44"/>
                <a:gd name="T2" fmla="*/ 56 w 58"/>
                <a:gd name="T3" fmla="*/ 41 h 44"/>
                <a:gd name="T4" fmla="*/ 37 w 58"/>
                <a:gd name="T5" fmla="*/ 44 h 44"/>
                <a:gd name="T6" fmla="*/ 38 w 58"/>
                <a:gd name="T7" fmla="*/ 0 h 44"/>
                <a:gd name="T8" fmla="*/ 55 w 58"/>
                <a:gd name="T9" fmla="*/ 4 h 44"/>
                <a:gd name="T10" fmla="*/ 55 w 58"/>
                <a:gd name="T11" fmla="*/ 10 h 44"/>
                <a:gd name="T12" fmla="*/ 38 w 58"/>
                <a:gd name="T13" fmla="*/ 3 h 44"/>
                <a:gd name="T14" fmla="*/ 39 w 58"/>
                <a:gd name="T15" fmla="*/ 41 h 44"/>
                <a:gd name="T16" fmla="*/ 48 w 58"/>
                <a:gd name="T17" fmla="*/ 40 h 44"/>
                <a:gd name="T18" fmla="*/ 48 w 58"/>
                <a:gd name="T19" fmla="*/ 28 h 44"/>
                <a:gd name="T20" fmla="*/ 47 w 58"/>
                <a:gd name="T21" fmla="*/ 23 h 44"/>
                <a:gd name="T22" fmla="*/ 58 w 58"/>
                <a:gd name="T23" fmla="*/ 23 h 44"/>
                <a:gd name="T24" fmla="*/ 56 w 58"/>
                <a:gd name="T25" fmla="*/ 2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 h="44">
                  <a:moveTo>
                    <a:pt x="56" y="28"/>
                  </a:moveTo>
                  <a:cubicBezTo>
                    <a:pt x="56" y="41"/>
                    <a:pt x="56" y="41"/>
                    <a:pt x="56" y="41"/>
                  </a:cubicBezTo>
                  <a:cubicBezTo>
                    <a:pt x="51" y="43"/>
                    <a:pt x="44" y="44"/>
                    <a:pt x="37" y="44"/>
                  </a:cubicBezTo>
                  <a:cubicBezTo>
                    <a:pt x="0" y="44"/>
                    <a:pt x="2" y="0"/>
                    <a:pt x="38" y="0"/>
                  </a:cubicBezTo>
                  <a:cubicBezTo>
                    <a:pt x="44" y="0"/>
                    <a:pt x="50" y="1"/>
                    <a:pt x="55" y="4"/>
                  </a:cubicBezTo>
                  <a:cubicBezTo>
                    <a:pt x="55" y="10"/>
                    <a:pt x="55" y="10"/>
                    <a:pt x="55" y="10"/>
                  </a:cubicBezTo>
                  <a:cubicBezTo>
                    <a:pt x="53" y="8"/>
                    <a:pt x="47" y="3"/>
                    <a:pt x="38" y="3"/>
                  </a:cubicBezTo>
                  <a:cubicBezTo>
                    <a:pt x="11" y="3"/>
                    <a:pt x="13" y="41"/>
                    <a:pt x="39" y="41"/>
                  </a:cubicBezTo>
                  <a:cubicBezTo>
                    <a:pt x="43" y="41"/>
                    <a:pt x="45" y="41"/>
                    <a:pt x="48" y="40"/>
                  </a:cubicBezTo>
                  <a:cubicBezTo>
                    <a:pt x="48" y="28"/>
                    <a:pt x="48" y="28"/>
                    <a:pt x="48" y="28"/>
                  </a:cubicBezTo>
                  <a:cubicBezTo>
                    <a:pt x="48" y="26"/>
                    <a:pt x="48" y="24"/>
                    <a:pt x="47" y="23"/>
                  </a:cubicBezTo>
                  <a:cubicBezTo>
                    <a:pt x="58" y="23"/>
                    <a:pt x="58" y="23"/>
                    <a:pt x="58" y="23"/>
                  </a:cubicBezTo>
                  <a:cubicBezTo>
                    <a:pt x="57" y="24"/>
                    <a:pt x="56" y="26"/>
                    <a:pt x="56"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16" name="Freeform 23">
              <a:extLst>
                <a:ext uri="{FF2B5EF4-FFF2-40B4-BE49-F238E27FC236}">
                  <a16:creationId xmlns:a16="http://schemas.microsoft.com/office/drawing/2014/main" id="{DD180257-EDE0-4500-8283-C62BD54C9629}"/>
                </a:ext>
              </a:extLst>
            </p:cNvPr>
            <p:cNvSpPr>
              <a:spLocks noEditPoints="1"/>
            </p:cNvSpPr>
            <p:nvPr/>
          </p:nvSpPr>
          <p:spPr bwMode="auto">
            <a:xfrm>
              <a:off x="1757284" y="6264324"/>
              <a:ext cx="119876" cy="94639"/>
            </a:xfrm>
            <a:custGeom>
              <a:avLst/>
              <a:gdLst>
                <a:gd name="T0" fmla="*/ 29 w 56"/>
                <a:gd name="T1" fmla="*/ 0 h 44"/>
                <a:gd name="T2" fmla="*/ 0 w 56"/>
                <a:gd name="T3" fmla="*/ 22 h 44"/>
                <a:gd name="T4" fmla="*/ 27 w 56"/>
                <a:gd name="T5" fmla="*/ 44 h 44"/>
                <a:gd name="T6" fmla="*/ 56 w 56"/>
                <a:gd name="T7" fmla="*/ 22 h 44"/>
                <a:gd name="T8" fmla="*/ 29 w 56"/>
                <a:gd name="T9" fmla="*/ 0 h 44"/>
                <a:gd name="T10" fmla="*/ 29 w 56"/>
                <a:gd name="T11" fmla="*/ 42 h 44"/>
                <a:gd name="T12" fmla="*/ 27 w 56"/>
                <a:gd name="T13" fmla="*/ 2 h 44"/>
                <a:gd name="T14" fmla="*/ 29 w 56"/>
                <a:gd name="T15" fmla="*/ 42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44">
                  <a:moveTo>
                    <a:pt x="29" y="0"/>
                  </a:moveTo>
                  <a:cubicBezTo>
                    <a:pt x="13" y="0"/>
                    <a:pt x="0" y="8"/>
                    <a:pt x="0" y="22"/>
                  </a:cubicBezTo>
                  <a:cubicBezTo>
                    <a:pt x="0" y="35"/>
                    <a:pt x="12" y="44"/>
                    <a:pt x="27" y="44"/>
                  </a:cubicBezTo>
                  <a:cubicBezTo>
                    <a:pt x="43" y="44"/>
                    <a:pt x="56" y="35"/>
                    <a:pt x="56" y="22"/>
                  </a:cubicBezTo>
                  <a:cubicBezTo>
                    <a:pt x="56" y="8"/>
                    <a:pt x="45" y="0"/>
                    <a:pt x="29" y="0"/>
                  </a:cubicBezTo>
                  <a:moveTo>
                    <a:pt x="29" y="42"/>
                  </a:moveTo>
                  <a:cubicBezTo>
                    <a:pt x="5" y="42"/>
                    <a:pt x="0" y="2"/>
                    <a:pt x="27" y="2"/>
                  </a:cubicBezTo>
                  <a:cubicBezTo>
                    <a:pt x="52" y="2"/>
                    <a:pt x="56" y="42"/>
                    <a:pt x="29" y="4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17" name="Freeform 24">
              <a:extLst>
                <a:ext uri="{FF2B5EF4-FFF2-40B4-BE49-F238E27FC236}">
                  <a16:creationId xmlns:a16="http://schemas.microsoft.com/office/drawing/2014/main" id="{1E30A695-5A17-423E-8FFA-472E698A992E}"/>
                </a:ext>
              </a:extLst>
            </p:cNvPr>
            <p:cNvSpPr>
              <a:spLocks/>
            </p:cNvSpPr>
            <p:nvPr/>
          </p:nvSpPr>
          <p:spPr bwMode="auto">
            <a:xfrm>
              <a:off x="2134938" y="6264324"/>
              <a:ext cx="95540" cy="94639"/>
            </a:xfrm>
            <a:custGeom>
              <a:avLst/>
              <a:gdLst>
                <a:gd name="T0" fmla="*/ 44 w 45"/>
                <a:gd name="T1" fmla="*/ 4 h 44"/>
                <a:gd name="T2" fmla="*/ 44 w 45"/>
                <a:gd name="T3" fmla="*/ 27 h 44"/>
                <a:gd name="T4" fmla="*/ 23 w 45"/>
                <a:gd name="T5" fmla="*/ 44 h 44"/>
                <a:gd name="T6" fmla="*/ 1 w 45"/>
                <a:gd name="T7" fmla="*/ 27 h 44"/>
                <a:gd name="T8" fmla="*/ 1 w 45"/>
                <a:gd name="T9" fmla="*/ 6 h 44"/>
                <a:gd name="T10" fmla="*/ 0 w 45"/>
                <a:gd name="T11" fmla="*/ 0 h 44"/>
                <a:gd name="T12" fmla="*/ 10 w 45"/>
                <a:gd name="T13" fmla="*/ 0 h 44"/>
                <a:gd name="T14" fmla="*/ 9 w 45"/>
                <a:gd name="T15" fmla="*/ 6 h 44"/>
                <a:gd name="T16" fmla="*/ 9 w 45"/>
                <a:gd name="T17" fmla="*/ 27 h 44"/>
                <a:gd name="T18" fmla="*/ 25 w 45"/>
                <a:gd name="T19" fmla="*/ 41 h 44"/>
                <a:gd name="T20" fmla="*/ 41 w 45"/>
                <a:gd name="T21" fmla="*/ 27 h 44"/>
                <a:gd name="T22" fmla="*/ 41 w 45"/>
                <a:gd name="T23" fmla="*/ 4 h 44"/>
                <a:gd name="T24" fmla="*/ 41 w 45"/>
                <a:gd name="T25" fmla="*/ 0 h 44"/>
                <a:gd name="T26" fmla="*/ 45 w 45"/>
                <a:gd name="T27" fmla="*/ 0 h 44"/>
                <a:gd name="T28" fmla="*/ 44 w 45"/>
                <a:gd name="T29" fmla="*/ 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 h="44">
                  <a:moveTo>
                    <a:pt x="44" y="4"/>
                  </a:moveTo>
                  <a:cubicBezTo>
                    <a:pt x="44" y="27"/>
                    <a:pt x="44" y="27"/>
                    <a:pt x="44" y="27"/>
                  </a:cubicBezTo>
                  <a:cubicBezTo>
                    <a:pt x="44" y="39"/>
                    <a:pt x="35" y="44"/>
                    <a:pt x="23" y="44"/>
                  </a:cubicBezTo>
                  <a:cubicBezTo>
                    <a:pt x="12" y="44"/>
                    <a:pt x="1" y="40"/>
                    <a:pt x="1" y="27"/>
                  </a:cubicBezTo>
                  <a:cubicBezTo>
                    <a:pt x="1" y="6"/>
                    <a:pt x="1" y="6"/>
                    <a:pt x="1" y="6"/>
                  </a:cubicBezTo>
                  <a:cubicBezTo>
                    <a:pt x="1" y="4"/>
                    <a:pt x="1" y="3"/>
                    <a:pt x="0" y="0"/>
                  </a:cubicBezTo>
                  <a:cubicBezTo>
                    <a:pt x="10" y="0"/>
                    <a:pt x="10" y="0"/>
                    <a:pt x="10" y="0"/>
                  </a:cubicBezTo>
                  <a:cubicBezTo>
                    <a:pt x="9" y="2"/>
                    <a:pt x="9" y="4"/>
                    <a:pt x="9" y="6"/>
                  </a:cubicBezTo>
                  <a:cubicBezTo>
                    <a:pt x="9" y="27"/>
                    <a:pt x="9" y="27"/>
                    <a:pt x="9" y="27"/>
                  </a:cubicBezTo>
                  <a:cubicBezTo>
                    <a:pt x="9" y="38"/>
                    <a:pt x="16" y="41"/>
                    <a:pt x="25" y="41"/>
                  </a:cubicBezTo>
                  <a:cubicBezTo>
                    <a:pt x="35" y="41"/>
                    <a:pt x="41" y="37"/>
                    <a:pt x="41" y="27"/>
                  </a:cubicBezTo>
                  <a:cubicBezTo>
                    <a:pt x="41" y="4"/>
                    <a:pt x="41" y="4"/>
                    <a:pt x="41" y="4"/>
                  </a:cubicBezTo>
                  <a:cubicBezTo>
                    <a:pt x="41" y="2"/>
                    <a:pt x="41" y="0"/>
                    <a:pt x="41" y="0"/>
                  </a:cubicBezTo>
                  <a:cubicBezTo>
                    <a:pt x="45" y="0"/>
                    <a:pt x="45" y="0"/>
                    <a:pt x="45" y="0"/>
                  </a:cubicBezTo>
                  <a:cubicBezTo>
                    <a:pt x="45" y="0"/>
                    <a:pt x="44" y="2"/>
                    <a:pt x="44" y="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grpSp>
      <p:sp>
        <p:nvSpPr>
          <p:cNvPr id="14" name="Espace réservé du texte 13">
            <a:extLst>
              <a:ext uri="{FF2B5EF4-FFF2-40B4-BE49-F238E27FC236}">
                <a16:creationId xmlns:a16="http://schemas.microsoft.com/office/drawing/2014/main" id="{C8679576-43D9-4D01-B01B-BF72A997A6A7}"/>
              </a:ext>
            </a:extLst>
          </p:cNvPr>
          <p:cNvSpPr>
            <a:spLocks noGrp="1"/>
          </p:cNvSpPr>
          <p:nvPr>
            <p:ph type="body" sz="quarter" idx="25" hasCustomPrompt="1"/>
          </p:nvPr>
        </p:nvSpPr>
        <p:spPr>
          <a:xfrm>
            <a:off x="3937518" y="7126996"/>
            <a:ext cx="2620080" cy="2302499"/>
          </a:xfrm>
        </p:spPr>
        <p:txBody>
          <a:bodyPr rIns="90000" anchor="ctr">
            <a:normAutofit/>
          </a:bodyPr>
          <a:lstStyle>
            <a:lvl1pPr marL="0" indent="0">
              <a:spcBef>
                <a:spcPts val="0"/>
              </a:spcBef>
              <a:spcAft>
                <a:spcPts val="300"/>
              </a:spcAft>
              <a:buNone/>
              <a:defRPr sz="1300" b="1">
                <a:solidFill>
                  <a:schemeClr val="bg1"/>
                </a:solidFill>
              </a:defRPr>
            </a:lvl1pPr>
            <a:lvl2pPr marL="0" indent="0">
              <a:spcAft>
                <a:spcPts val="300"/>
              </a:spcAft>
              <a:buNone/>
              <a:defRPr sz="1300" b="1">
                <a:solidFill>
                  <a:schemeClr val="bg1"/>
                </a:solidFill>
              </a:defRPr>
            </a:lvl2pPr>
            <a:lvl3pPr marL="0" indent="0">
              <a:spcAft>
                <a:spcPts val="300"/>
              </a:spcAft>
              <a:buNone/>
              <a:defRPr sz="900" b="0">
                <a:solidFill>
                  <a:schemeClr val="bg1"/>
                </a:solidFill>
              </a:defRPr>
            </a:lvl3pPr>
            <a:lvl4pPr marL="1371600" indent="0">
              <a:buNone/>
              <a:defRPr sz="1300"/>
            </a:lvl4pPr>
            <a:lvl5pPr marL="1828800" indent="0">
              <a:buNone/>
              <a:defRPr sz="1300"/>
            </a:lvl5pPr>
          </a:lstStyle>
          <a:p>
            <a:pPr lvl="0"/>
            <a:r>
              <a:rPr lang="fr-FR" dirty="0"/>
              <a:t>Prénom Nom - Poste</a:t>
            </a:r>
          </a:p>
          <a:p>
            <a:pPr lvl="1"/>
            <a:r>
              <a:rPr lang="fr-FR" b="1" dirty="0"/>
              <a:t>N° téléphone</a:t>
            </a:r>
          </a:p>
          <a:p>
            <a:pPr lvl="2"/>
            <a:r>
              <a:rPr lang="fr-FR" b="1" dirty="0"/>
              <a:t>Prenom.nom@eurogroupconsulting.fr</a:t>
            </a:r>
          </a:p>
          <a:p>
            <a:pPr lvl="2"/>
            <a:endParaRPr lang="fr-FR" b="1" dirty="0"/>
          </a:p>
        </p:txBody>
      </p:sp>
      <p:sp>
        <p:nvSpPr>
          <p:cNvPr id="31" name="Espace réservé pour une image  4">
            <a:extLst>
              <a:ext uri="{FF2B5EF4-FFF2-40B4-BE49-F238E27FC236}">
                <a16:creationId xmlns:a16="http://schemas.microsoft.com/office/drawing/2014/main" id="{D6A9E9D9-7202-44AE-ABE7-AE1BD6B7A5AB}"/>
              </a:ext>
            </a:extLst>
          </p:cNvPr>
          <p:cNvSpPr>
            <a:spLocks noGrp="1" noChangeAspect="1"/>
          </p:cNvSpPr>
          <p:nvPr>
            <p:ph type="pic" sz="quarter" idx="26" hasCustomPrompt="1"/>
          </p:nvPr>
        </p:nvSpPr>
        <p:spPr>
          <a:xfrm>
            <a:off x="3428119" y="9417134"/>
            <a:ext cx="1433995" cy="483216"/>
          </a:xfrm>
        </p:spPr>
        <p:txBody>
          <a:bodyPr lIns="0" rIns="0" anchor="ctr">
            <a:noAutofit/>
          </a:bodyPr>
          <a:lstStyle>
            <a:lvl1pPr marL="0" indent="0">
              <a:buNone/>
              <a:defRPr sz="1200">
                <a:solidFill>
                  <a:schemeClr val="bg1"/>
                </a:solidFill>
              </a:defRPr>
            </a:lvl1pPr>
          </a:lstStyle>
          <a:p>
            <a:r>
              <a:rPr lang="fr-FR" dirty="0"/>
              <a:t>Logo</a:t>
            </a:r>
          </a:p>
        </p:txBody>
      </p:sp>
    </p:spTree>
    <p:extLst>
      <p:ext uri="{BB962C8B-B14F-4D97-AF65-F5344CB8AC3E}">
        <p14:creationId xmlns:p14="http://schemas.microsoft.com/office/powerpoint/2010/main" val="347794298"/>
      </p:ext>
    </p:extLst>
  </p:cSld>
  <p:clrMapOvr>
    <a:masterClrMapping/>
  </p:clrMapOvr>
  <p:extLst>
    <p:ext uri="{DCECCB84-F9BA-43D5-87BE-67443E8EF086}">
      <p15:sldGuideLst xmlns:p15="http://schemas.microsoft.com/office/powerpoint/2012/main">
        <p15:guide id="1" orient="horz" pos="3120">
          <p15:clr>
            <a:srgbClr val="FBAE40"/>
          </p15:clr>
        </p15:guide>
        <p15:guide id="2" pos="2160">
          <p15:clr>
            <a:srgbClr val="FBAE40"/>
          </p15:clr>
        </p15:guide>
        <p15:guide id="3" pos="187">
          <p15:clr>
            <a:srgbClr val="FBAE40"/>
          </p15:clr>
        </p15:guide>
        <p15:guide id="4" pos="4133">
          <p15:clr>
            <a:srgbClr val="FBAE40"/>
          </p15:clr>
        </p15:guide>
        <p15:guide id="5" pos="255">
          <p15:clr>
            <a:srgbClr val="FBAE40"/>
          </p15:clr>
        </p15:guide>
        <p15:guide id="6" pos="4065">
          <p15:clr>
            <a:srgbClr val="FBAE40"/>
          </p15:clr>
        </p15:guide>
        <p15:guide id="7" pos="2319">
          <p15:clr>
            <a:srgbClr val="FBAE40"/>
          </p15:clr>
        </p15:guide>
        <p15:guide id="8" pos="2387">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53546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ro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9200379-C917-42A6-9A2A-B06057C051E8}"/>
              </a:ext>
            </a:extLst>
          </p:cNvPr>
          <p:cNvSpPr/>
          <p:nvPr userDrawn="1"/>
        </p:nvSpPr>
        <p:spPr>
          <a:xfrm>
            <a:off x="0" y="-1"/>
            <a:ext cx="6858000" cy="2013488"/>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EF2D5A82-8D77-45E6-AA23-B540A290A711}"/>
              </a:ext>
            </a:extLst>
          </p:cNvPr>
          <p:cNvSpPr>
            <a:spLocks noGrp="1"/>
          </p:cNvSpPr>
          <p:nvPr userDrawn="1">
            <p:ph type="ctrTitle"/>
          </p:nvPr>
        </p:nvSpPr>
        <p:spPr>
          <a:xfrm>
            <a:off x="296862" y="254184"/>
            <a:ext cx="3756977" cy="842349"/>
          </a:xfrm>
        </p:spPr>
        <p:txBody>
          <a:bodyPr anchor="ctr">
            <a:normAutofit/>
          </a:bodyPr>
          <a:lstStyle>
            <a:lvl1pPr algn="l">
              <a:defRPr sz="2400" b="1" cap="all" baseline="0">
                <a:solidFill>
                  <a:schemeClr val="bg1"/>
                </a:solidFill>
              </a:defRPr>
            </a:lvl1pPr>
          </a:lstStyle>
          <a:p>
            <a:r>
              <a:rPr lang="fr-FR" dirty="0"/>
              <a:t>Modifiez le style du titre</a:t>
            </a:r>
          </a:p>
        </p:txBody>
      </p:sp>
      <p:sp>
        <p:nvSpPr>
          <p:cNvPr id="3" name="Sous-titre 2">
            <a:extLst>
              <a:ext uri="{FF2B5EF4-FFF2-40B4-BE49-F238E27FC236}">
                <a16:creationId xmlns:a16="http://schemas.microsoft.com/office/drawing/2014/main" id="{541AC552-A484-463C-8DBE-D45D5F583960}"/>
              </a:ext>
            </a:extLst>
          </p:cNvPr>
          <p:cNvSpPr>
            <a:spLocks noGrp="1"/>
          </p:cNvSpPr>
          <p:nvPr userDrawn="1">
            <p:ph type="subTitle" idx="1"/>
          </p:nvPr>
        </p:nvSpPr>
        <p:spPr>
          <a:xfrm>
            <a:off x="296863" y="1223299"/>
            <a:ext cx="3523298" cy="790188"/>
          </a:xfrm>
        </p:spPr>
        <p:txBody>
          <a:bodyPr anchor="ctr">
            <a:normAutofit/>
          </a:bodyPr>
          <a:lstStyle>
            <a:lvl1pPr marL="0" indent="0" algn="l">
              <a:buNone/>
              <a:defRPr sz="1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Modifiez le style des sous-titres du masque</a:t>
            </a:r>
          </a:p>
        </p:txBody>
      </p:sp>
      <p:sp>
        <p:nvSpPr>
          <p:cNvPr id="51" name="Espace réservé pour une image  50">
            <a:extLst>
              <a:ext uri="{FF2B5EF4-FFF2-40B4-BE49-F238E27FC236}">
                <a16:creationId xmlns:a16="http://schemas.microsoft.com/office/drawing/2014/main" id="{12CA633A-E6EC-46B7-868F-34C62882F6F9}"/>
              </a:ext>
            </a:extLst>
          </p:cNvPr>
          <p:cNvSpPr>
            <a:spLocks noGrp="1"/>
          </p:cNvSpPr>
          <p:nvPr>
            <p:ph type="pic" sz="quarter" idx="15"/>
          </p:nvPr>
        </p:nvSpPr>
        <p:spPr>
          <a:xfrm>
            <a:off x="3711451" y="0"/>
            <a:ext cx="3146549" cy="4635454"/>
          </a:xfrm>
          <a:custGeom>
            <a:avLst/>
            <a:gdLst>
              <a:gd name="connsiteX0" fmla="*/ 1558110 w 3146549"/>
              <a:gd name="connsiteY0" fmla="*/ 0 h 4635454"/>
              <a:gd name="connsiteX1" fmla="*/ 1559012 w 3146549"/>
              <a:gd name="connsiteY1" fmla="*/ 2420 h 4635454"/>
              <a:gd name="connsiteX2" fmla="*/ 3146549 w 3146549"/>
              <a:gd name="connsiteY2" fmla="*/ 2420 h 4635454"/>
              <a:gd name="connsiteX3" fmla="*/ 3146549 w 3146549"/>
              <a:gd name="connsiteY3" fmla="*/ 4513459 h 4635454"/>
              <a:gd name="connsiteX4" fmla="*/ 3145510 w 3146549"/>
              <a:gd name="connsiteY4" fmla="*/ 4510514 h 4635454"/>
              <a:gd name="connsiteX5" fmla="*/ 3146410 w 3146549"/>
              <a:gd name="connsiteY5" fmla="*/ 4513227 h 4635454"/>
              <a:gd name="connsiteX6" fmla="*/ 136291 w 3146549"/>
              <a:gd name="connsiteY6" fmla="*/ 3036460 h 4635454"/>
              <a:gd name="connsiteX7" fmla="*/ 1558110 w 3146549"/>
              <a:gd name="connsiteY7" fmla="*/ 0 h 4635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46549" h="4635454">
                <a:moveTo>
                  <a:pt x="1558110" y="0"/>
                </a:moveTo>
                <a:lnTo>
                  <a:pt x="1559012" y="2420"/>
                </a:lnTo>
                <a:lnTo>
                  <a:pt x="3146549" y="2420"/>
                </a:lnTo>
                <a:lnTo>
                  <a:pt x="3146549" y="4513459"/>
                </a:lnTo>
                <a:lnTo>
                  <a:pt x="3145510" y="4510514"/>
                </a:lnTo>
                <a:lnTo>
                  <a:pt x="3146410" y="4513227"/>
                </a:lnTo>
                <a:cubicBezTo>
                  <a:pt x="1908233" y="4923835"/>
                  <a:pt x="569333" y="4266970"/>
                  <a:pt x="136291" y="3036460"/>
                </a:cubicBezTo>
                <a:cubicBezTo>
                  <a:pt x="-296752" y="1805950"/>
                  <a:pt x="335673" y="455334"/>
                  <a:pt x="1558110" y="0"/>
                </a:cubicBezTo>
                <a:close/>
              </a:path>
            </a:pathLst>
          </a:custGeom>
          <a:ln>
            <a:noFill/>
          </a:ln>
          <a:effectLst>
            <a:outerShdw blurRad="50800" dist="38100" dir="10800000" algn="r" rotWithShape="0">
              <a:prstClr val="black">
                <a:alpha val="40000"/>
              </a:prstClr>
            </a:outerShdw>
          </a:effectLst>
        </p:spPr>
        <p:txBody>
          <a:bodyPr wrap="square" tIns="1332000" anchor="ctr">
            <a:noAutofit/>
          </a:bodyPr>
          <a:lstStyle>
            <a:lvl1pPr marL="0" indent="0" algn="ctr">
              <a:buNone/>
              <a:defRPr sz="1600">
                <a:solidFill>
                  <a:schemeClr val="tx1"/>
                </a:solidFill>
              </a:defRPr>
            </a:lvl1pPr>
          </a:lstStyle>
          <a:p>
            <a:endParaRPr lang="fr-FR" dirty="0"/>
          </a:p>
        </p:txBody>
      </p:sp>
      <p:sp>
        <p:nvSpPr>
          <p:cNvPr id="53" name="Arc 52">
            <a:extLst>
              <a:ext uri="{FF2B5EF4-FFF2-40B4-BE49-F238E27FC236}">
                <a16:creationId xmlns:a16="http://schemas.microsoft.com/office/drawing/2014/main" id="{BE1AA39D-9E7E-4545-8F66-D76A2478D228}"/>
              </a:ext>
            </a:extLst>
          </p:cNvPr>
          <p:cNvSpPr/>
          <p:nvPr userDrawn="1"/>
        </p:nvSpPr>
        <p:spPr>
          <a:xfrm>
            <a:off x="3527284" y="-190236"/>
            <a:ext cx="4992157" cy="4992157"/>
          </a:xfrm>
          <a:prstGeom prst="arc">
            <a:avLst>
              <a:gd name="adj1" fmla="val 4841684"/>
              <a:gd name="adj2" fmla="val 10776032"/>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74" name="Espace réservé pour une image  73">
            <a:extLst>
              <a:ext uri="{FF2B5EF4-FFF2-40B4-BE49-F238E27FC236}">
                <a16:creationId xmlns:a16="http://schemas.microsoft.com/office/drawing/2014/main" id="{3AC1ED6F-89F7-49BD-8E23-35EA4D9FF1FF}"/>
              </a:ext>
            </a:extLst>
          </p:cNvPr>
          <p:cNvSpPr>
            <a:spLocks noGrp="1"/>
          </p:cNvSpPr>
          <p:nvPr>
            <p:ph type="pic" sz="quarter" idx="17"/>
          </p:nvPr>
        </p:nvSpPr>
        <p:spPr>
          <a:xfrm>
            <a:off x="-3130" y="6438688"/>
            <a:ext cx="2880878" cy="3467312"/>
          </a:xfrm>
          <a:custGeom>
            <a:avLst/>
            <a:gdLst>
              <a:gd name="connsiteX0" fmla="*/ 872066 w 2880878"/>
              <a:gd name="connsiteY0" fmla="*/ 1351 h 3467312"/>
              <a:gd name="connsiteX1" fmla="*/ 2558359 w 2880878"/>
              <a:gd name="connsiteY1" fmla="*/ 865760 h 3467312"/>
              <a:gd name="connsiteX2" fmla="*/ 2275611 w 2880878"/>
              <a:gd name="connsiteY2" fmla="*/ 3340981 h 3467312"/>
              <a:gd name="connsiteX3" fmla="*/ 2133635 w 2880878"/>
              <a:gd name="connsiteY3" fmla="*/ 3462641 h 3467312"/>
              <a:gd name="connsiteX4" fmla="*/ 2136730 w 2880878"/>
              <a:gd name="connsiteY4" fmla="*/ 3467312 h 3467312"/>
              <a:gd name="connsiteX5" fmla="*/ 3130 w 2880878"/>
              <a:gd name="connsiteY5" fmla="*/ 3467312 h 3467312"/>
              <a:gd name="connsiteX6" fmla="*/ 3130 w 2880878"/>
              <a:gd name="connsiteY6" fmla="*/ 252686 h 3467312"/>
              <a:gd name="connsiteX7" fmla="*/ 0 w 2880878"/>
              <a:gd name="connsiteY7" fmla="*/ 247099 h 3467312"/>
              <a:gd name="connsiteX8" fmla="*/ 872066 w 2880878"/>
              <a:gd name="connsiteY8" fmla="*/ 1351 h 34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80878" h="3467312">
                <a:moveTo>
                  <a:pt x="872066" y="1351"/>
                </a:moveTo>
                <a:cubicBezTo>
                  <a:pt x="1526185" y="-23123"/>
                  <a:pt x="2173638" y="285655"/>
                  <a:pt x="2558359" y="865760"/>
                </a:cubicBezTo>
                <a:cubicBezTo>
                  <a:pt x="3082979" y="1656813"/>
                  <a:pt x="2952739" y="2701630"/>
                  <a:pt x="2275611" y="3340981"/>
                </a:cubicBezTo>
                <a:lnTo>
                  <a:pt x="2133635" y="3462641"/>
                </a:lnTo>
                <a:lnTo>
                  <a:pt x="2136730" y="3467312"/>
                </a:lnTo>
                <a:lnTo>
                  <a:pt x="3130" y="3467312"/>
                </a:lnTo>
                <a:lnTo>
                  <a:pt x="3130" y="252686"/>
                </a:lnTo>
                <a:lnTo>
                  <a:pt x="0" y="247099"/>
                </a:lnTo>
                <a:cubicBezTo>
                  <a:pt x="276034" y="92453"/>
                  <a:pt x="574739" y="12475"/>
                  <a:pt x="872066" y="1351"/>
                </a:cubicBezTo>
                <a:close/>
              </a:path>
            </a:pathLst>
          </a:custGeom>
          <a:ln>
            <a:noFill/>
          </a:ln>
          <a:effectLst>
            <a:outerShdw blurRad="50800" dist="38100" algn="l" rotWithShape="0">
              <a:prstClr val="black">
                <a:alpha val="40000"/>
              </a:prstClr>
            </a:outerShdw>
          </a:effectLst>
        </p:spPr>
        <p:txBody>
          <a:bodyPr wrap="square" bIns="1440000" anchor="ctr">
            <a:noAutofit/>
          </a:bodyPr>
          <a:lstStyle>
            <a:lvl1pPr marL="0" indent="0" algn="ctr">
              <a:buNone/>
              <a:defRPr sz="1600">
                <a:solidFill>
                  <a:schemeClr val="tx1"/>
                </a:solidFill>
              </a:defRPr>
            </a:lvl1pPr>
          </a:lstStyle>
          <a:p>
            <a:endParaRPr lang="fr-FR" dirty="0"/>
          </a:p>
        </p:txBody>
      </p:sp>
      <p:sp>
        <p:nvSpPr>
          <p:cNvPr id="75" name="Arc 74">
            <a:extLst>
              <a:ext uri="{FF2B5EF4-FFF2-40B4-BE49-F238E27FC236}">
                <a16:creationId xmlns:a16="http://schemas.microsoft.com/office/drawing/2014/main" id="{97F3B40C-EB70-4694-9F31-EFD3C1B1C785}"/>
              </a:ext>
            </a:extLst>
          </p:cNvPr>
          <p:cNvSpPr/>
          <p:nvPr userDrawn="1"/>
        </p:nvSpPr>
        <p:spPr>
          <a:xfrm>
            <a:off x="-1135851" y="6232597"/>
            <a:ext cx="4217817" cy="4217817"/>
          </a:xfrm>
          <a:prstGeom prst="arc">
            <a:avLst>
              <a:gd name="adj1" fmla="val 15278029"/>
              <a:gd name="adj2" fmla="val 1793800"/>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8" name="Espace réservé du texte 77">
            <a:extLst>
              <a:ext uri="{FF2B5EF4-FFF2-40B4-BE49-F238E27FC236}">
                <a16:creationId xmlns:a16="http://schemas.microsoft.com/office/drawing/2014/main" id="{F6C8A281-F19D-4FFA-84D9-54F8E50ADFF2}"/>
              </a:ext>
            </a:extLst>
          </p:cNvPr>
          <p:cNvSpPr>
            <a:spLocks noGrp="1"/>
          </p:cNvSpPr>
          <p:nvPr>
            <p:ph type="body" sz="quarter" idx="18"/>
          </p:nvPr>
        </p:nvSpPr>
        <p:spPr>
          <a:xfrm>
            <a:off x="296863" y="2194687"/>
            <a:ext cx="2880000" cy="4037909"/>
          </a:xfrm>
        </p:spPr>
        <p:txBody>
          <a:bodyPr>
            <a:normAutofit/>
          </a:bodyPr>
          <a:lstStyle>
            <a:lvl1pPr marL="0" indent="0">
              <a:spcBef>
                <a:spcPts val="0"/>
              </a:spcBef>
              <a:spcAft>
                <a:spcPts val="1800"/>
              </a:spcAft>
              <a:buNone/>
              <a:defRPr sz="1800" b="1" cap="all" baseline="0">
                <a:solidFill>
                  <a:schemeClr val="accent1"/>
                </a:solidFill>
                <a:latin typeface="+mj-lt"/>
              </a:defRPr>
            </a:lvl1pPr>
            <a:lvl2pPr marL="0" indent="0">
              <a:spcBef>
                <a:spcPts val="0"/>
              </a:spcBef>
              <a:spcAft>
                <a:spcPts val="1800"/>
              </a:spcAft>
              <a:buClr>
                <a:schemeClr val="accent1"/>
              </a:buClr>
              <a:buSzPct val="120000"/>
              <a:buFont typeface="+mj-lt"/>
              <a:buNone/>
              <a:defRPr sz="1300">
                <a:solidFill>
                  <a:schemeClr val="tx2"/>
                </a:solidFill>
              </a:defRPr>
            </a:lvl2pPr>
            <a:lvl3pPr marL="0" indent="0">
              <a:spcBef>
                <a:spcPts val="0"/>
              </a:spcBef>
              <a:spcAft>
                <a:spcPts val="1800"/>
              </a:spcAft>
              <a:buNone/>
              <a:defRPr sz="1300">
                <a:solidFill>
                  <a:schemeClr val="tx2">
                    <a:lumMod val="60000"/>
                    <a:lumOff val="40000"/>
                  </a:schemeClr>
                </a:solidFill>
              </a:defRPr>
            </a:lvl3pPr>
            <a:lvl4pPr marL="1371600" indent="0">
              <a:buNone/>
              <a:defRPr/>
            </a:lvl4pPr>
            <a:lvl5pPr marL="1828800" indent="0">
              <a:buNone/>
              <a:defRPr/>
            </a:lvl5pPr>
          </a:lstStyle>
          <a:p>
            <a:pPr lvl="0"/>
            <a:r>
              <a:rPr lang="fr-FR" dirty="0"/>
              <a:t>Modifier les styles du texte du masque</a:t>
            </a:r>
          </a:p>
          <a:p>
            <a:pPr lvl="1"/>
            <a:r>
              <a:rPr lang="fr-FR" dirty="0"/>
              <a:t>Deuxième niveau</a:t>
            </a:r>
          </a:p>
          <a:p>
            <a:pPr lvl="2"/>
            <a:r>
              <a:rPr lang="fr-FR" dirty="0"/>
              <a:t>Troisième niveau</a:t>
            </a:r>
          </a:p>
        </p:txBody>
      </p:sp>
      <p:sp>
        <p:nvSpPr>
          <p:cNvPr id="79" name="Espace réservé du texte 77">
            <a:extLst>
              <a:ext uri="{FF2B5EF4-FFF2-40B4-BE49-F238E27FC236}">
                <a16:creationId xmlns:a16="http://schemas.microsoft.com/office/drawing/2014/main" id="{FB9917CD-777D-45A0-A31A-F3B66811617C}"/>
              </a:ext>
            </a:extLst>
          </p:cNvPr>
          <p:cNvSpPr>
            <a:spLocks noGrp="1"/>
          </p:cNvSpPr>
          <p:nvPr>
            <p:ph type="body" sz="quarter" idx="19"/>
          </p:nvPr>
        </p:nvSpPr>
        <p:spPr>
          <a:xfrm>
            <a:off x="3681137" y="5056106"/>
            <a:ext cx="2880000" cy="4361028"/>
          </a:xfrm>
        </p:spPr>
        <p:txBody>
          <a:bodyPr>
            <a:normAutofit/>
          </a:bodyPr>
          <a:lstStyle>
            <a:lvl1pPr marL="0" indent="0">
              <a:spcBef>
                <a:spcPts val="0"/>
              </a:spcBef>
              <a:spcAft>
                <a:spcPts val="1800"/>
              </a:spcAft>
              <a:buNone/>
              <a:defRPr sz="1800" b="1" cap="all" baseline="0">
                <a:solidFill>
                  <a:schemeClr val="accent1"/>
                </a:solidFill>
                <a:latin typeface="+mj-lt"/>
              </a:defRPr>
            </a:lvl1pPr>
            <a:lvl2pPr marL="0" indent="0">
              <a:spcBef>
                <a:spcPts val="0"/>
              </a:spcBef>
              <a:spcAft>
                <a:spcPts val="1800"/>
              </a:spcAft>
              <a:buClr>
                <a:schemeClr val="accent1"/>
              </a:buClr>
              <a:buSzPct val="120000"/>
              <a:buFont typeface="+mj-lt"/>
              <a:buNone/>
              <a:defRPr sz="1300">
                <a:solidFill>
                  <a:schemeClr val="tx2"/>
                </a:solidFill>
              </a:defRPr>
            </a:lvl2pPr>
            <a:lvl3pPr marL="0" indent="0">
              <a:spcBef>
                <a:spcPts val="0"/>
              </a:spcBef>
              <a:spcAft>
                <a:spcPts val="1800"/>
              </a:spcAft>
              <a:buNone/>
              <a:defRPr sz="1300">
                <a:solidFill>
                  <a:schemeClr val="tx2">
                    <a:lumMod val="60000"/>
                    <a:lumOff val="40000"/>
                  </a:schemeClr>
                </a:solidFill>
              </a:defRPr>
            </a:lvl3pPr>
            <a:lvl4pPr marL="1371600" indent="0">
              <a:buNone/>
              <a:defRPr/>
            </a:lvl4pPr>
            <a:lvl5pPr marL="1828800" indent="0">
              <a:buNone/>
              <a:defRPr/>
            </a:lvl5pPr>
          </a:lstStyle>
          <a:p>
            <a:pPr lvl="0"/>
            <a:r>
              <a:rPr lang="fr-FR" dirty="0"/>
              <a:t>Modifier les styles du texte du masque</a:t>
            </a:r>
          </a:p>
          <a:p>
            <a:pPr lvl="1"/>
            <a:r>
              <a:rPr lang="fr-FR" dirty="0"/>
              <a:t>Deuxième niveau</a:t>
            </a:r>
          </a:p>
          <a:p>
            <a:pPr lvl="2"/>
            <a:r>
              <a:rPr lang="fr-FR" dirty="0"/>
              <a:t>Troisième niveau</a:t>
            </a:r>
          </a:p>
        </p:txBody>
      </p:sp>
      <p:cxnSp>
        <p:nvCxnSpPr>
          <p:cNvPr id="44" name="Connecteur droit 43">
            <a:extLst>
              <a:ext uri="{FF2B5EF4-FFF2-40B4-BE49-F238E27FC236}">
                <a16:creationId xmlns:a16="http://schemas.microsoft.com/office/drawing/2014/main" id="{57B229E1-E293-4FFF-8773-22132E85A93C}"/>
              </a:ext>
            </a:extLst>
          </p:cNvPr>
          <p:cNvCxnSpPr>
            <a:cxnSpLocks/>
          </p:cNvCxnSpPr>
          <p:nvPr userDrawn="1"/>
        </p:nvCxnSpPr>
        <p:spPr>
          <a:xfrm flipH="1">
            <a:off x="404814" y="1223300"/>
            <a:ext cx="668206"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45" name="Espace réservé pour une image  4">
            <a:extLst>
              <a:ext uri="{FF2B5EF4-FFF2-40B4-BE49-F238E27FC236}">
                <a16:creationId xmlns:a16="http://schemas.microsoft.com/office/drawing/2014/main" id="{16B4493A-84C1-4D94-976E-58C0468E8AF5}"/>
              </a:ext>
            </a:extLst>
          </p:cNvPr>
          <p:cNvSpPr>
            <a:spLocks noGrp="1" noChangeAspect="1"/>
          </p:cNvSpPr>
          <p:nvPr>
            <p:ph type="pic" sz="quarter" idx="26" hasCustomPrompt="1"/>
          </p:nvPr>
        </p:nvSpPr>
        <p:spPr>
          <a:xfrm>
            <a:off x="3428119" y="9417134"/>
            <a:ext cx="1433995" cy="483216"/>
          </a:xfrm>
        </p:spPr>
        <p:txBody>
          <a:bodyPr lIns="0" rIns="0" anchor="ctr">
            <a:noAutofit/>
          </a:bodyPr>
          <a:lstStyle>
            <a:lvl1pPr marL="0" indent="0">
              <a:buNone/>
              <a:defRPr sz="1200">
                <a:solidFill>
                  <a:schemeClr val="tx1"/>
                </a:solidFill>
              </a:defRPr>
            </a:lvl1pPr>
          </a:lstStyle>
          <a:p>
            <a:r>
              <a:rPr lang="fr-FR" dirty="0"/>
              <a:t>Logo</a:t>
            </a:r>
          </a:p>
        </p:txBody>
      </p:sp>
      <p:pic>
        <p:nvPicPr>
          <p:cNvPr id="46" name="Image 4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83653" y="9549740"/>
            <a:ext cx="1332000" cy="211067"/>
          </a:xfrm>
          <a:prstGeom prst="rect">
            <a:avLst/>
          </a:prstGeom>
        </p:spPr>
      </p:pic>
    </p:spTree>
    <p:extLst>
      <p:ext uri="{BB962C8B-B14F-4D97-AF65-F5344CB8AC3E}">
        <p14:creationId xmlns:p14="http://schemas.microsoft.com/office/powerpoint/2010/main" val="731999109"/>
      </p:ext>
    </p:extLst>
  </p:cSld>
  <p:clrMapOvr>
    <a:masterClrMapping/>
  </p:clrMapOvr>
  <p:extLst>
    <p:ext uri="{DCECCB84-F9BA-43D5-87BE-67443E8EF086}">
      <p15:sldGuideLst xmlns:p15="http://schemas.microsoft.com/office/powerpoint/2012/main">
        <p15:guide id="1" orient="horz" pos="3120">
          <p15:clr>
            <a:srgbClr val="FBAE40"/>
          </p15:clr>
        </p15:guide>
        <p15:guide id="2" pos="2160">
          <p15:clr>
            <a:srgbClr val="FBAE40"/>
          </p15:clr>
        </p15:guide>
        <p15:guide id="3" pos="187">
          <p15:clr>
            <a:srgbClr val="FBAE40"/>
          </p15:clr>
        </p15:guide>
        <p15:guide id="4" pos="4133">
          <p15:clr>
            <a:srgbClr val="FBAE40"/>
          </p15:clr>
        </p15:guide>
        <p15:guide id="5" pos="255">
          <p15:clr>
            <a:srgbClr val="FBAE40"/>
          </p15:clr>
        </p15:guide>
        <p15:guide id="6" pos="4065">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ack">
    <p:spTree>
      <p:nvGrpSpPr>
        <p:cNvPr id="1" name=""/>
        <p:cNvGrpSpPr/>
        <p:nvPr/>
      </p:nvGrpSpPr>
      <p:grpSpPr>
        <a:xfrm>
          <a:off x="0" y="0"/>
          <a:ext cx="0" cy="0"/>
          <a:chOff x="0" y="0"/>
          <a:chExt cx="0" cy="0"/>
        </a:xfrm>
      </p:grpSpPr>
      <p:sp>
        <p:nvSpPr>
          <p:cNvPr id="44" name="ZoneTexte 43">
            <a:extLst>
              <a:ext uri="{FF2B5EF4-FFF2-40B4-BE49-F238E27FC236}">
                <a16:creationId xmlns:a16="http://schemas.microsoft.com/office/drawing/2014/main" id="{71412087-3AB0-4461-A800-1B0A6D1540DD}"/>
              </a:ext>
            </a:extLst>
          </p:cNvPr>
          <p:cNvSpPr txBox="1"/>
          <p:nvPr userDrawn="1"/>
        </p:nvSpPr>
        <p:spPr>
          <a:xfrm>
            <a:off x="344793" y="389037"/>
            <a:ext cx="4114800" cy="954107"/>
          </a:xfrm>
          <a:prstGeom prst="rect">
            <a:avLst/>
          </a:prstGeom>
          <a:noFill/>
        </p:spPr>
        <p:txBody>
          <a:bodyPr wrap="square" rtlCol="0">
            <a:spAutoFit/>
          </a:bodyPr>
          <a:lstStyle/>
          <a:p>
            <a:r>
              <a:rPr lang="fr-FR" sz="2800" b="1" cap="all" dirty="0">
                <a:solidFill>
                  <a:schemeClr val="bg1"/>
                </a:solidFill>
                <a:latin typeface="Trebuchet MS" panose="020B0603020202020204" pitchFamily="34" charset="0"/>
              </a:rPr>
              <a:t>36 heures dans la vie d’une startup</a:t>
            </a:r>
          </a:p>
        </p:txBody>
      </p:sp>
      <p:sp>
        <p:nvSpPr>
          <p:cNvPr id="59" name="Rectangle 58">
            <a:extLst>
              <a:ext uri="{FF2B5EF4-FFF2-40B4-BE49-F238E27FC236}">
                <a16:creationId xmlns:a16="http://schemas.microsoft.com/office/drawing/2014/main" id="{D41ECFF7-746C-405E-9439-2AF82ECFEA8F}"/>
              </a:ext>
            </a:extLst>
          </p:cNvPr>
          <p:cNvSpPr/>
          <p:nvPr userDrawn="1"/>
        </p:nvSpPr>
        <p:spPr>
          <a:xfrm>
            <a:off x="0" y="6650491"/>
            <a:ext cx="6858000" cy="3255509"/>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1" name="Arc 60">
            <a:extLst>
              <a:ext uri="{FF2B5EF4-FFF2-40B4-BE49-F238E27FC236}">
                <a16:creationId xmlns:a16="http://schemas.microsoft.com/office/drawing/2014/main" id="{DE512640-0F56-4ADA-84E2-7B4AEE9CFF43}"/>
              </a:ext>
            </a:extLst>
          </p:cNvPr>
          <p:cNvSpPr/>
          <p:nvPr userDrawn="1"/>
        </p:nvSpPr>
        <p:spPr>
          <a:xfrm>
            <a:off x="-1564114" y="5139162"/>
            <a:ext cx="5331312" cy="5331312"/>
          </a:xfrm>
          <a:prstGeom prst="arc">
            <a:avLst>
              <a:gd name="adj1" fmla="val 15322999"/>
              <a:gd name="adj2" fmla="val 19708520"/>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2" name="Arc 61">
            <a:extLst>
              <a:ext uri="{FF2B5EF4-FFF2-40B4-BE49-F238E27FC236}">
                <a16:creationId xmlns:a16="http://schemas.microsoft.com/office/drawing/2014/main" id="{C3E0DF91-625B-4D54-9A4A-F2117B0B10E8}"/>
              </a:ext>
            </a:extLst>
          </p:cNvPr>
          <p:cNvSpPr/>
          <p:nvPr userDrawn="1"/>
        </p:nvSpPr>
        <p:spPr>
          <a:xfrm>
            <a:off x="-1564114" y="5139162"/>
            <a:ext cx="5331312" cy="5331312"/>
          </a:xfrm>
          <a:prstGeom prst="arc">
            <a:avLst>
              <a:gd name="adj1" fmla="val 20500132"/>
              <a:gd name="adj2" fmla="val 2256244"/>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5" name="ZoneTexte 64">
            <a:extLst>
              <a:ext uri="{FF2B5EF4-FFF2-40B4-BE49-F238E27FC236}">
                <a16:creationId xmlns:a16="http://schemas.microsoft.com/office/drawing/2014/main" id="{51DCE195-1CBB-40BE-8879-0055886F89CB}"/>
              </a:ext>
            </a:extLst>
          </p:cNvPr>
          <p:cNvSpPr txBox="1"/>
          <p:nvPr/>
        </p:nvSpPr>
        <p:spPr>
          <a:xfrm>
            <a:off x="3932849" y="6845131"/>
            <a:ext cx="2772752" cy="369332"/>
          </a:xfrm>
          <a:prstGeom prst="rect">
            <a:avLst/>
          </a:prstGeom>
          <a:noFill/>
        </p:spPr>
        <p:txBody>
          <a:bodyPr wrap="square" rtlCol="0">
            <a:spAutoFit/>
          </a:bodyPr>
          <a:lstStyle/>
          <a:p>
            <a:r>
              <a:rPr lang="fr-FR" b="1" cap="all" dirty="0">
                <a:solidFill>
                  <a:schemeClr val="bg1"/>
                </a:solidFill>
                <a:latin typeface="Trebuchet MS" panose="020B0603020202020204" pitchFamily="34" charset="0"/>
              </a:rPr>
              <a:t>Pour en savoir plus</a:t>
            </a:r>
          </a:p>
        </p:txBody>
      </p:sp>
      <p:sp>
        <p:nvSpPr>
          <p:cNvPr id="94" name="Espace réservé du texte 77">
            <a:extLst>
              <a:ext uri="{FF2B5EF4-FFF2-40B4-BE49-F238E27FC236}">
                <a16:creationId xmlns:a16="http://schemas.microsoft.com/office/drawing/2014/main" id="{C6D2CD1C-7D90-4B2C-AAAD-B5C2854414AD}"/>
              </a:ext>
            </a:extLst>
          </p:cNvPr>
          <p:cNvSpPr>
            <a:spLocks noGrp="1"/>
          </p:cNvSpPr>
          <p:nvPr userDrawn="1">
            <p:ph type="body" sz="quarter" idx="20"/>
          </p:nvPr>
        </p:nvSpPr>
        <p:spPr>
          <a:xfrm>
            <a:off x="296863" y="446519"/>
            <a:ext cx="2880000" cy="4506481"/>
          </a:xfrm>
        </p:spPr>
        <p:txBody>
          <a:bodyPr>
            <a:normAutofit/>
          </a:bodyPr>
          <a:lstStyle>
            <a:lvl1pPr marL="0" indent="0">
              <a:spcBef>
                <a:spcPts val="0"/>
              </a:spcBef>
              <a:spcAft>
                <a:spcPts val="1800"/>
              </a:spcAft>
              <a:buNone/>
              <a:defRPr sz="1800" b="1" cap="all" baseline="0">
                <a:solidFill>
                  <a:schemeClr val="accent1"/>
                </a:solidFill>
                <a:latin typeface="+mj-lt"/>
              </a:defRPr>
            </a:lvl1pPr>
            <a:lvl2pPr marL="0" indent="0">
              <a:spcBef>
                <a:spcPts val="0"/>
              </a:spcBef>
              <a:spcAft>
                <a:spcPts val="1800"/>
              </a:spcAft>
              <a:buClr>
                <a:schemeClr val="accent1"/>
              </a:buClr>
              <a:buSzPct val="120000"/>
              <a:buFont typeface="+mj-lt"/>
              <a:buNone/>
              <a:defRPr sz="1300">
                <a:solidFill>
                  <a:schemeClr val="tx2"/>
                </a:solidFill>
              </a:defRPr>
            </a:lvl2pPr>
            <a:lvl3pPr marL="0" indent="0">
              <a:spcBef>
                <a:spcPts val="0"/>
              </a:spcBef>
              <a:spcAft>
                <a:spcPts val="1800"/>
              </a:spcAft>
              <a:buNone/>
              <a:defRPr sz="1300">
                <a:solidFill>
                  <a:schemeClr val="tx2">
                    <a:lumMod val="60000"/>
                    <a:lumOff val="40000"/>
                  </a:schemeClr>
                </a:solidFill>
              </a:defRPr>
            </a:lvl3pPr>
            <a:lvl4pPr marL="1371600" indent="0">
              <a:buNone/>
              <a:defRPr/>
            </a:lvl4pPr>
            <a:lvl5pPr marL="1828800" indent="0">
              <a:buNone/>
              <a:defRPr/>
            </a:lvl5pPr>
          </a:lstStyle>
          <a:p>
            <a:pPr lvl="0"/>
            <a:r>
              <a:rPr lang="fr-FR" dirty="0"/>
              <a:t>Modifier les styles du texte du masque</a:t>
            </a:r>
          </a:p>
          <a:p>
            <a:pPr lvl="1"/>
            <a:r>
              <a:rPr lang="fr-FR" dirty="0"/>
              <a:t>Deuxième niveau</a:t>
            </a:r>
          </a:p>
          <a:p>
            <a:pPr lvl="2"/>
            <a:r>
              <a:rPr lang="fr-FR" dirty="0"/>
              <a:t>Troisième niveau</a:t>
            </a:r>
          </a:p>
        </p:txBody>
      </p:sp>
      <p:sp>
        <p:nvSpPr>
          <p:cNvPr id="95" name="Espace réservé du texte 77">
            <a:extLst>
              <a:ext uri="{FF2B5EF4-FFF2-40B4-BE49-F238E27FC236}">
                <a16:creationId xmlns:a16="http://schemas.microsoft.com/office/drawing/2014/main" id="{BF71F432-0C76-4011-8DD3-36CAE954C01B}"/>
              </a:ext>
            </a:extLst>
          </p:cNvPr>
          <p:cNvSpPr>
            <a:spLocks noGrp="1"/>
          </p:cNvSpPr>
          <p:nvPr userDrawn="1">
            <p:ph type="body" sz="quarter" idx="21"/>
          </p:nvPr>
        </p:nvSpPr>
        <p:spPr>
          <a:xfrm>
            <a:off x="3677597" y="446519"/>
            <a:ext cx="2880000" cy="6028156"/>
          </a:xfrm>
        </p:spPr>
        <p:txBody>
          <a:bodyPr>
            <a:normAutofit/>
          </a:bodyPr>
          <a:lstStyle>
            <a:lvl1pPr marL="0" indent="0">
              <a:spcBef>
                <a:spcPts val="0"/>
              </a:spcBef>
              <a:spcAft>
                <a:spcPts val="1800"/>
              </a:spcAft>
              <a:buNone/>
              <a:defRPr sz="1800" b="1" cap="all" baseline="0">
                <a:solidFill>
                  <a:schemeClr val="accent1"/>
                </a:solidFill>
                <a:latin typeface="+mj-lt"/>
              </a:defRPr>
            </a:lvl1pPr>
            <a:lvl2pPr marL="0" indent="0">
              <a:spcBef>
                <a:spcPts val="0"/>
              </a:spcBef>
              <a:spcAft>
                <a:spcPts val="1800"/>
              </a:spcAft>
              <a:buClr>
                <a:schemeClr val="accent1"/>
              </a:buClr>
              <a:buSzPct val="120000"/>
              <a:buFont typeface="+mj-lt"/>
              <a:buNone/>
              <a:defRPr sz="1300">
                <a:solidFill>
                  <a:schemeClr val="tx2"/>
                </a:solidFill>
              </a:defRPr>
            </a:lvl2pPr>
            <a:lvl3pPr marL="0" indent="0">
              <a:spcBef>
                <a:spcPts val="0"/>
              </a:spcBef>
              <a:spcAft>
                <a:spcPts val="1800"/>
              </a:spcAft>
              <a:buNone/>
              <a:defRPr sz="1300">
                <a:solidFill>
                  <a:schemeClr val="tx2">
                    <a:lumMod val="60000"/>
                    <a:lumOff val="40000"/>
                  </a:schemeClr>
                </a:solidFill>
              </a:defRPr>
            </a:lvl3pPr>
            <a:lvl4pPr marL="1371600" indent="0">
              <a:buNone/>
              <a:defRPr/>
            </a:lvl4pPr>
            <a:lvl5pPr marL="1828800" indent="0">
              <a:buNone/>
              <a:defRPr/>
            </a:lvl5pPr>
          </a:lstStyle>
          <a:p>
            <a:pPr lvl="0"/>
            <a:r>
              <a:rPr lang="fr-FR" dirty="0"/>
              <a:t>Modifier les styles du texte du masque</a:t>
            </a:r>
          </a:p>
          <a:p>
            <a:pPr lvl="1"/>
            <a:r>
              <a:rPr lang="fr-FR" dirty="0"/>
              <a:t>Deuxième niveau</a:t>
            </a:r>
          </a:p>
          <a:p>
            <a:pPr lvl="2"/>
            <a:r>
              <a:rPr lang="fr-FR" dirty="0"/>
              <a:t>Troisième niveau</a:t>
            </a:r>
          </a:p>
        </p:txBody>
      </p:sp>
      <p:sp>
        <p:nvSpPr>
          <p:cNvPr id="97" name="Espace réservé pour une image  96">
            <a:extLst>
              <a:ext uri="{FF2B5EF4-FFF2-40B4-BE49-F238E27FC236}">
                <a16:creationId xmlns:a16="http://schemas.microsoft.com/office/drawing/2014/main" id="{68626897-67E2-40AA-BA0B-A70ED57D1B64}"/>
              </a:ext>
            </a:extLst>
          </p:cNvPr>
          <p:cNvSpPr>
            <a:spLocks noGrp="1"/>
          </p:cNvSpPr>
          <p:nvPr userDrawn="1">
            <p:ph type="pic" sz="quarter" idx="22"/>
          </p:nvPr>
        </p:nvSpPr>
        <p:spPr>
          <a:xfrm>
            <a:off x="-2510" y="5321538"/>
            <a:ext cx="3585927" cy="4584463"/>
          </a:xfrm>
          <a:custGeom>
            <a:avLst/>
            <a:gdLst>
              <a:gd name="connsiteX0" fmla="*/ 1152655 w 3585927"/>
              <a:gd name="connsiteY0" fmla="*/ 525 h 4584463"/>
              <a:gd name="connsiteX1" fmla="*/ 3268455 w 3585927"/>
              <a:gd name="connsiteY1" fmla="*/ 1268609 h 4584463"/>
              <a:gd name="connsiteX2" fmla="*/ 2625981 w 3585927"/>
              <a:gd name="connsiteY2" fmla="*/ 4443196 h 4584463"/>
              <a:gd name="connsiteX3" fmla="*/ 2428883 w 3585927"/>
              <a:gd name="connsiteY3" fmla="*/ 4581021 h 4584463"/>
              <a:gd name="connsiteX4" fmla="*/ 2430816 w 3585927"/>
              <a:gd name="connsiteY4" fmla="*/ 4584463 h 4584463"/>
              <a:gd name="connsiteX5" fmla="*/ 2511 w 3585927"/>
              <a:gd name="connsiteY5" fmla="*/ 4584463 h 4584463"/>
              <a:gd name="connsiteX6" fmla="*/ 2511 w 3585927"/>
              <a:gd name="connsiteY6" fmla="*/ 264212 h 4584463"/>
              <a:gd name="connsiteX7" fmla="*/ 0 w 3585927"/>
              <a:gd name="connsiteY7" fmla="*/ 259152 h 4584463"/>
              <a:gd name="connsiteX8" fmla="*/ 1152655 w 3585927"/>
              <a:gd name="connsiteY8" fmla="*/ 525 h 4584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85927" h="4584463">
                <a:moveTo>
                  <a:pt x="1152655" y="525"/>
                </a:moveTo>
                <a:cubicBezTo>
                  <a:pt x="2005554" y="18092"/>
                  <a:pt x="2823843" y="475694"/>
                  <a:pt x="3268455" y="1268609"/>
                </a:cubicBezTo>
                <a:cubicBezTo>
                  <a:pt x="3874746" y="2349858"/>
                  <a:pt x="3586626" y="3698736"/>
                  <a:pt x="2625981" y="4443196"/>
                </a:cubicBezTo>
                <a:lnTo>
                  <a:pt x="2428883" y="4581021"/>
                </a:lnTo>
                <a:lnTo>
                  <a:pt x="2430816" y="4584463"/>
                </a:lnTo>
                <a:lnTo>
                  <a:pt x="2511" y="4584463"/>
                </a:lnTo>
                <a:lnTo>
                  <a:pt x="2511" y="264212"/>
                </a:lnTo>
                <a:lnTo>
                  <a:pt x="0" y="259152"/>
                </a:lnTo>
                <a:cubicBezTo>
                  <a:pt x="370141" y="75470"/>
                  <a:pt x="764973" y="-7461"/>
                  <a:pt x="1152655" y="525"/>
                </a:cubicBezTo>
                <a:close/>
              </a:path>
            </a:pathLst>
          </a:custGeom>
          <a:ln>
            <a:noFill/>
          </a:ln>
          <a:effectLst>
            <a:outerShdw blurRad="50800" dist="38100" algn="l" rotWithShape="0">
              <a:prstClr val="black">
                <a:alpha val="40000"/>
              </a:prstClr>
            </a:outerShdw>
          </a:effectLst>
        </p:spPr>
        <p:txBody>
          <a:bodyPr wrap="square" tIns="504000" bIns="46800">
            <a:noAutofit/>
          </a:bodyPr>
          <a:lstStyle>
            <a:lvl1pPr marL="0" indent="0" algn="ctr">
              <a:buNone/>
              <a:defRPr sz="1600"/>
            </a:lvl1pPr>
          </a:lstStyle>
          <a:p>
            <a:endParaRPr lang="fr-FR"/>
          </a:p>
        </p:txBody>
      </p:sp>
      <p:grpSp>
        <p:nvGrpSpPr>
          <p:cNvPr id="98" name="Groupe 56">
            <a:extLst>
              <a:ext uri="{FF2B5EF4-FFF2-40B4-BE49-F238E27FC236}">
                <a16:creationId xmlns:a16="http://schemas.microsoft.com/office/drawing/2014/main" id="{E0456361-62AB-4EF9-A66F-A2336D5C7226}"/>
              </a:ext>
            </a:extLst>
          </p:cNvPr>
          <p:cNvGrpSpPr>
            <a:grpSpLocks noChangeAspect="1"/>
          </p:cNvGrpSpPr>
          <p:nvPr userDrawn="1"/>
        </p:nvGrpSpPr>
        <p:grpSpPr>
          <a:xfrm>
            <a:off x="5142147" y="9593112"/>
            <a:ext cx="1311041" cy="211032"/>
            <a:chOff x="721663" y="6029980"/>
            <a:chExt cx="2055017" cy="330786"/>
          </a:xfrm>
          <a:solidFill>
            <a:schemeClr val="bg1"/>
          </a:solidFill>
        </p:grpSpPr>
        <p:sp>
          <p:nvSpPr>
            <p:cNvPr id="99" name="Freeform 6">
              <a:extLst>
                <a:ext uri="{FF2B5EF4-FFF2-40B4-BE49-F238E27FC236}">
                  <a16:creationId xmlns:a16="http://schemas.microsoft.com/office/drawing/2014/main" id="{12E1EEA8-0D63-4D24-B1EE-4AEB52A797E4}"/>
                </a:ext>
              </a:extLst>
            </p:cNvPr>
            <p:cNvSpPr>
              <a:spLocks/>
            </p:cNvSpPr>
            <p:nvPr/>
          </p:nvSpPr>
          <p:spPr bwMode="auto">
            <a:xfrm>
              <a:off x="1612171" y="6264324"/>
              <a:ext cx="123481" cy="94639"/>
            </a:xfrm>
            <a:custGeom>
              <a:avLst/>
              <a:gdLst>
                <a:gd name="T0" fmla="*/ 0 w 103"/>
                <a:gd name="T1" fmla="*/ 44 h 44"/>
                <a:gd name="T2" fmla="*/ 39 w 58"/>
                <a:gd name="T3" fmla="*/ 0 h 44"/>
                <a:gd name="T4" fmla="*/ 56 w 58"/>
                <a:gd name="T5" fmla="*/ 3 h 44"/>
                <a:gd name="T6" fmla="*/ 57 w 58"/>
                <a:gd name="T7" fmla="*/ 9 h 44"/>
                <a:gd name="T8" fmla="*/ 39 w 58"/>
                <a:gd name="T9" fmla="*/ 3 h 44"/>
                <a:gd name="T10" fmla="*/ 0 w 103"/>
                <a:gd name="T11" fmla="*/ 41 h 44"/>
                <a:gd name="T12" fmla="*/ 57 w 58"/>
                <a:gd name="T13" fmla="*/ 35 h 44"/>
                <a:gd name="T14" fmla="*/ 58 w 58"/>
                <a:gd name="T15" fmla="*/ 38 h 44"/>
                <a:gd name="T16" fmla="*/ 0 w 103"/>
                <a:gd name="T1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44">
                  <a:moveTo>
                    <a:pt x="40" y="44"/>
                  </a:moveTo>
                  <a:cubicBezTo>
                    <a:pt x="0" y="44"/>
                    <a:pt x="3" y="0"/>
                    <a:pt x="39" y="0"/>
                  </a:cubicBezTo>
                  <a:cubicBezTo>
                    <a:pt x="45" y="0"/>
                    <a:pt x="50" y="1"/>
                    <a:pt x="56" y="3"/>
                  </a:cubicBezTo>
                  <a:cubicBezTo>
                    <a:pt x="57" y="9"/>
                    <a:pt x="57" y="9"/>
                    <a:pt x="57" y="9"/>
                  </a:cubicBezTo>
                  <a:cubicBezTo>
                    <a:pt x="54" y="8"/>
                    <a:pt x="48" y="3"/>
                    <a:pt x="39" y="3"/>
                  </a:cubicBezTo>
                  <a:cubicBezTo>
                    <a:pt x="12" y="3"/>
                    <a:pt x="15" y="41"/>
                    <a:pt x="40" y="41"/>
                  </a:cubicBezTo>
                  <a:cubicBezTo>
                    <a:pt x="48" y="41"/>
                    <a:pt x="52" y="39"/>
                    <a:pt x="57" y="35"/>
                  </a:cubicBezTo>
                  <a:cubicBezTo>
                    <a:pt x="58" y="38"/>
                    <a:pt x="58" y="38"/>
                    <a:pt x="58" y="38"/>
                  </a:cubicBezTo>
                  <a:cubicBezTo>
                    <a:pt x="53" y="42"/>
                    <a:pt x="47" y="44"/>
                    <a:pt x="40" y="4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0" name="Freeform 7">
              <a:extLst>
                <a:ext uri="{FF2B5EF4-FFF2-40B4-BE49-F238E27FC236}">
                  <a16:creationId xmlns:a16="http://schemas.microsoft.com/office/drawing/2014/main" id="{6E05FADB-4BD6-493B-8E45-52FC66BCFB41}"/>
                </a:ext>
              </a:extLst>
            </p:cNvPr>
            <p:cNvSpPr>
              <a:spLocks/>
            </p:cNvSpPr>
            <p:nvPr/>
          </p:nvSpPr>
          <p:spPr bwMode="auto">
            <a:xfrm>
              <a:off x="1908706" y="6261620"/>
              <a:ext cx="85626" cy="99146"/>
            </a:xfrm>
            <a:custGeom>
              <a:avLst/>
              <a:gdLst>
                <a:gd name="T0" fmla="*/ 0 w 40"/>
                <a:gd name="T1" fmla="*/ 0 h 46"/>
                <a:gd name="T2" fmla="*/ 37 w 40"/>
                <a:gd name="T3" fmla="*/ 35 h 46"/>
                <a:gd name="T4" fmla="*/ 37 w 40"/>
                <a:gd name="T5" fmla="*/ 5 h 46"/>
                <a:gd name="T6" fmla="*/ 36 w 40"/>
                <a:gd name="T7" fmla="*/ 1 h 46"/>
                <a:gd name="T8" fmla="*/ 40 w 40"/>
                <a:gd name="T9" fmla="*/ 1 h 46"/>
                <a:gd name="T10" fmla="*/ 40 w 40"/>
                <a:gd name="T11" fmla="*/ 5 h 46"/>
                <a:gd name="T12" fmla="*/ 40 w 40"/>
                <a:gd name="T13" fmla="*/ 46 h 46"/>
                <a:gd name="T14" fmla="*/ 38 w 40"/>
                <a:gd name="T15" fmla="*/ 46 h 46"/>
                <a:gd name="T16" fmla="*/ 0 w 40"/>
                <a:gd name="T17" fmla="*/ 10 h 46"/>
                <a:gd name="T18" fmla="*/ 0 w 40"/>
                <a:gd name="T19"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46">
                  <a:moveTo>
                    <a:pt x="0" y="0"/>
                  </a:moveTo>
                  <a:cubicBezTo>
                    <a:pt x="37" y="35"/>
                    <a:pt x="37" y="35"/>
                    <a:pt x="37" y="35"/>
                  </a:cubicBezTo>
                  <a:cubicBezTo>
                    <a:pt x="37" y="5"/>
                    <a:pt x="37" y="5"/>
                    <a:pt x="37" y="5"/>
                  </a:cubicBezTo>
                  <a:cubicBezTo>
                    <a:pt x="37" y="3"/>
                    <a:pt x="36" y="1"/>
                    <a:pt x="36" y="1"/>
                  </a:cubicBezTo>
                  <a:cubicBezTo>
                    <a:pt x="40" y="1"/>
                    <a:pt x="40" y="1"/>
                    <a:pt x="40" y="1"/>
                  </a:cubicBezTo>
                  <a:cubicBezTo>
                    <a:pt x="40" y="1"/>
                    <a:pt x="40" y="3"/>
                    <a:pt x="40" y="5"/>
                  </a:cubicBezTo>
                  <a:cubicBezTo>
                    <a:pt x="40" y="46"/>
                    <a:pt x="40" y="46"/>
                    <a:pt x="40" y="46"/>
                  </a:cubicBezTo>
                  <a:cubicBezTo>
                    <a:pt x="38" y="46"/>
                    <a:pt x="38" y="46"/>
                    <a:pt x="38" y="46"/>
                  </a:cubicBezTo>
                  <a:cubicBezTo>
                    <a:pt x="0" y="10"/>
                    <a:pt x="0" y="10"/>
                    <a:pt x="0" y="1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1" name="Freeform 8">
              <a:extLst>
                <a:ext uri="{FF2B5EF4-FFF2-40B4-BE49-F238E27FC236}">
                  <a16:creationId xmlns:a16="http://schemas.microsoft.com/office/drawing/2014/main" id="{03911745-7142-4C7D-9CB0-3D5C402F9DE8}"/>
                </a:ext>
              </a:extLst>
            </p:cNvPr>
            <p:cNvSpPr>
              <a:spLocks/>
            </p:cNvSpPr>
            <p:nvPr/>
          </p:nvSpPr>
          <p:spPr bwMode="auto">
            <a:xfrm>
              <a:off x="2024075" y="6261620"/>
              <a:ext cx="81119" cy="99146"/>
            </a:xfrm>
            <a:custGeom>
              <a:avLst/>
              <a:gdLst>
                <a:gd name="T0" fmla="*/ 18 w 38"/>
                <a:gd name="T1" fmla="*/ 45 h 46"/>
                <a:gd name="T2" fmla="*/ 1 w 38"/>
                <a:gd name="T3" fmla="*/ 41 h 46"/>
                <a:gd name="T4" fmla="*/ 0 w 38"/>
                <a:gd name="T5" fmla="*/ 35 h 46"/>
                <a:gd name="T6" fmla="*/ 18 w 38"/>
                <a:gd name="T7" fmla="*/ 43 h 46"/>
                <a:gd name="T8" fmla="*/ 29 w 38"/>
                <a:gd name="T9" fmla="*/ 36 h 46"/>
                <a:gd name="T10" fmla="*/ 18 w 38"/>
                <a:gd name="T11" fmla="*/ 24 h 46"/>
                <a:gd name="T12" fmla="*/ 1 w 38"/>
                <a:gd name="T13" fmla="*/ 10 h 46"/>
                <a:gd name="T14" fmla="*/ 18 w 38"/>
                <a:gd name="T15" fmla="*/ 1 h 46"/>
                <a:gd name="T16" fmla="*/ 34 w 38"/>
                <a:gd name="T17" fmla="*/ 4 h 46"/>
                <a:gd name="T18" fmla="*/ 35 w 38"/>
                <a:gd name="T19" fmla="*/ 9 h 46"/>
                <a:gd name="T20" fmla="*/ 17 w 38"/>
                <a:gd name="T21" fmla="*/ 3 h 46"/>
                <a:gd name="T22" fmla="*/ 21 w 38"/>
                <a:gd name="T23" fmla="*/ 18 h 46"/>
                <a:gd name="T24" fmla="*/ 38 w 38"/>
                <a:gd name="T25" fmla="*/ 33 h 46"/>
                <a:gd name="T26" fmla="*/ 18 w 38"/>
                <a:gd name="T27" fmla="*/ 4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46">
                  <a:moveTo>
                    <a:pt x="18" y="45"/>
                  </a:moveTo>
                  <a:cubicBezTo>
                    <a:pt x="17" y="45"/>
                    <a:pt x="10" y="46"/>
                    <a:pt x="1" y="41"/>
                  </a:cubicBezTo>
                  <a:cubicBezTo>
                    <a:pt x="0" y="35"/>
                    <a:pt x="0" y="35"/>
                    <a:pt x="0" y="35"/>
                  </a:cubicBezTo>
                  <a:cubicBezTo>
                    <a:pt x="2" y="37"/>
                    <a:pt x="10" y="43"/>
                    <a:pt x="18" y="43"/>
                  </a:cubicBezTo>
                  <a:cubicBezTo>
                    <a:pt x="22" y="44"/>
                    <a:pt x="28" y="41"/>
                    <a:pt x="29" y="36"/>
                  </a:cubicBezTo>
                  <a:cubicBezTo>
                    <a:pt x="30" y="31"/>
                    <a:pt x="27" y="28"/>
                    <a:pt x="18" y="24"/>
                  </a:cubicBezTo>
                  <a:cubicBezTo>
                    <a:pt x="9" y="20"/>
                    <a:pt x="0" y="17"/>
                    <a:pt x="1" y="10"/>
                  </a:cubicBezTo>
                  <a:cubicBezTo>
                    <a:pt x="2" y="6"/>
                    <a:pt x="8" y="1"/>
                    <a:pt x="18" y="1"/>
                  </a:cubicBezTo>
                  <a:cubicBezTo>
                    <a:pt x="22" y="0"/>
                    <a:pt x="27" y="1"/>
                    <a:pt x="34" y="4"/>
                  </a:cubicBezTo>
                  <a:cubicBezTo>
                    <a:pt x="35" y="9"/>
                    <a:pt x="35" y="9"/>
                    <a:pt x="35" y="9"/>
                  </a:cubicBezTo>
                  <a:cubicBezTo>
                    <a:pt x="27" y="3"/>
                    <a:pt x="21" y="2"/>
                    <a:pt x="17" y="3"/>
                  </a:cubicBezTo>
                  <a:cubicBezTo>
                    <a:pt x="9" y="4"/>
                    <a:pt x="4" y="11"/>
                    <a:pt x="21" y="18"/>
                  </a:cubicBezTo>
                  <a:cubicBezTo>
                    <a:pt x="30" y="22"/>
                    <a:pt x="38" y="25"/>
                    <a:pt x="38" y="33"/>
                  </a:cubicBezTo>
                  <a:cubicBezTo>
                    <a:pt x="38" y="44"/>
                    <a:pt x="21" y="46"/>
                    <a:pt x="18" y="4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2" name="Freeform 9">
              <a:extLst>
                <a:ext uri="{FF2B5EF4-FFF2-40B4-BE49-F238E27FC236}">
                  <a16:creationId xmlns:a16="http://schemas.microsoft.com/office/drawing/2014/main" id="{E1ADD674-FCF7-4325-BC37-9DB43ACCFD1C}"/>
                </a:ext>
              </a:extLst>
            </p:cNvPr>
            <p:cNvSpPr>
              <a:spLocks/>
            </p:cNvSpPr>
            <p:nvPr/>
          </p:nvSpPr>
          <p:spPr bwMode="auto">
            <a:xfrm>
              <a:off x="2262926" y="6264324"/>
              <a:ext cx="67599" cy="94639"/>
            </a:xfrm>
            <a:custGeom>
              <a:avLst/>
              <a:gdLst>
                <a:gd name="T0" fmla="*/ 30 w 32"/>
                <a:gd name="T1" fmla="*/ 44 h 44"/>
                <a:gd name="T2" fmla="*/ 0 w 32"/>
                <a:gd name="T3" fmla="*/ 44 h 44"/>
                <a:gd name="T4" fmla="*/ 1 w 32"/>
                <a:gd name="T5" fmla="*/ 37 h 44"/>
                <a:gd name="T6" fmla="*/ 1 w 32"/>
                <a:gd name="T7" fmla="*/ 7 h 44"/>
                <a:gd name="T8" fmla="*/ 0 w 32"/>
                <a:gd name="T9" fmla="*/ 0 h 44"/>
                <a:gd name="T10" fmla="*/ 10 w 32"/>
                <a:gd name="T11" fmla="*/ 0 h 44"/>
                <a:gd name="T12" fmla="*/ 9 w 32"/>
                <a:gd name="T13" fmla="*/ 6 h 44"/>
                <a:gd name="T14" fmla="*/ 9 w 32"/>
                <a:gd name="T15" fmla="*/ 41 h 44"/>
                <a:gd name="T16" fmla="*/ 23 w 32"/>
                <a:gd name="T17" fmla="*/ 41 h 44"/>
                <a:gd name="T18" fmla="*/ 32 w 32"/>
                <a:gd name="T19" fmla="*/ 39 h 44"/>
                <a:gd name="T20" fmla="*/ 30 w 32"/>
                <a:gd name="T21"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44">
                  <a:moveTo>
                    <a:pt x="30" y="44"/>
                  </a:moveTo>
                  <a:cubicBezTo>
                    <a:pt x="0" y="44"/>
                    <a:pt x="0" y="44"/>
                    <a:pt x="0" y="44"/>
                  </a:cubicBezTo>
                  <a:cubicBezTo>
                    <a:pt x="1" y="41"/>
                    <a:pt x="1" y="40"/>
                    <a:pt x="1" y="37"/>
                  </a:cubicBezTo>
                  <a:cubicBezTo>
                    <a:pt x="1" y="7"/>
                    <a:pt x="1" y="7"/>
                    <a:pt x="1" y="7"/>
                  </a:cubicBezTo>
                  <a:cubicBezTo>
                    <a:pt x="1" y="5"/>
                    <a:pt x="1" y="3"/>
                    <a:pt x="0" y="0"/>
                  </a:cubicBezTo>
                  <a:cubicBezTo>
                    <a:pt x="10" y="0"/>
                    <a:pt x="10" y="0"/>
                    <a:pt x="10" y="0"/>
                  </a:cubicBezTo>
                  <a:cubicBezTo>
                    <a:pt x="9" y="3"/>
                    <a:pt x="9" y="4"/>
                    <a:pt x="9" y="6"/>
                  </a:cubicBezTo>
                  <a:cubicBezTo>
                    <a:pt x="9" y="41"/>
                    <a:pt x="9" y="41"/>
                    <a:pt x="9" y="41"/>
                  </a:cubicBezTo>
                  <a:cubicBezTo>
                    <a:pt x="23" y="41"/>
                    <a:pt x="23" y="41"/>
                    <a:pt x="23" y="41"/>
                  </a:cubicBezTo>
                  <a:cubicBezTo>
                    <a:pt x="25" y="41"/>
                    <a:pt x="27" y="41"/>
                    <a:pt x="32" y="39"/>
                  </a:cubicBezTo>
                  <a:lnTo>
                    <a:pt x="3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3" name="Freeform 10">
              <a:extLst>
                <a:ext uri="{FF2B5EF4-FFF2-40B4-BE49-F238E27FC236}">
                  <a16:creationId xmlns:a16="http://schemas.microsoft.com/office/drawing/2014/main" id="{4AF8BACF-7910-4EA0-B1A1-2DC715D58508}"/>
                </a:ext>
              </a:extLst>
            </p:cNvPr>
            <p:cNvSpPr>
              <a:spLocks/>
            </p:cNvSpPr>
            <p:nvPr/>
          </p:nvSpPr>
          <p:spPr bwMode="auto">
            <a:xfrm>
              <a:off x="2328723" y="6264324"/>
              <a:ext cx="98244" cy="94639"/>
            </a:xfrm>
            <a:custGeom>
              <a:avLst/>
              <a:gdLst>
                <a:gd name="T0" fmla="*/ 38 w 46"/>
                <a:gd name="T1" fmla="*/ 2 h 44"/>
                <a:gd name="T2" fmla="*/ 27 w 46"/>
                <a:gd name="T3" fmla="*/ 2 h 44"/>
                <a:gd name="T4" fmla="*/ 27 w 46"/>
                <a:gd name="T5" fmla="*/ 37 h 44"/>
                <a:gd name="T6" fmla="*/ 28 w 46"/>
                <a:gd name="T7" fmla="*/ 44 h 44"/>
                <a:gd name="T8" fmla="*/ 18 w 46"/>
                <a:gd name="T9" fmla="*/ 44 h 44"/>
                <a:gd name="T10" fmla="*/ 19 w 46"/>
                <a:gd name="T11" fmla="*/ 37 h 44"/>
                <a:gd name="T12" fmla="*/ 19 w 46"/>
                <a:gd name="T13" fmla="*/ 2 h 44"/>
                <a:gd name="T14" fmla="*/ 8 w 46"/>
                <a:gd name="T15" fmla="*/ 2 h 44"/>
                <a:gd name="T16" fmla="*/ 0 w 46"/>
                <a:gd name="T17" fmla="*/ 4 h 44"/>
                <a:gd name="T18" fmla="*/ 2 w 46"/>
                <a:gd name="T19" fmla="*/ 0 h 44"/>
                <a:gd name="T20" fmla="*/ 44 w 46"/>
                <a:gd name="T21" fmla="*/ 0 h 44"/>
                <a:gd name="T22" fmla="*/ 46 w 46"/>
                <a:gd name="T23" fmla="*/ 4 h 44"/>
                <a:gd name="T24" fmla="*/ 38 w 46"/>
                <a:gd name="T25" fmla="*/ 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44">
                  <a:moveTo>
                    <a:pt x="38" y="2"/>
                  </a:moveTo>
                  <a:cubicBezTo>
                    <a:pt x="27" y="2"/>
                    <a:pt x="27" y="2"/>
                    <a:pt x="27" y="2"/>
                  </a:cubicBezTo>
                  <a:cubicBezTo>
                    <a:pt x="27" y="37"/>
                    <a:pt x="27" y="37"/>
                    <a:pt x="27" y="37"/>
                  </a:cubicBezTo>
                  <a:cubicBezTo>
                    <a:pt x="27" y="40"/>
                    <a:pt x="27" y="41"/>
                    <a:pt x="28" y="44"/>
                  </a:cubicBezTo>
                  <a:cubicBezTo>
                    <a:pt x="18" y="44"/>
                    <a:pt x="18" y="44"/>
                    <a:pt x="18" y="44"/>
                  </a:cubicBezTo>
                  <a:cubicBezTo>
                    <a:pt x="19" y="41"/>
                    <a:pt x="19" y="39"/>
                    <a:pt x="19" y="37"/>
                  </a:cubicBezTo>
                  <a:cubicBezTo>
                    <a:pt x="19" y="2"/>
                    <a:pt x="19" y="2"/>
                    <a:pt x="19" y="2"/>
                  </a:cubicBezTo>
                  <a:cubicBezTo>
                    <a:pt x="8" y="2"/>
                    <a:pt x="8" y="2"/>
                    <a:pt x="8" y="2"/>
                  </a:cubicBezTo>
                  <a:cubicBezTo>
                    <a:pt x="6" y="2"/>
                    <a:pt x="5" y="2"/>
                    <a:pt x="0" y="4"/>
                  </a:cubicBezTo>
                  <a:cubicBezTo>
                    <a:pt x="2" y="0"/>
                    <a:pt x="2" y="0"/>
                    <a:pt x="2" y="0"/>
                  </a:cubicBezTo>
                  <a:cubicBezTo>
                    <a:pt x="44" y="0"/>
                    <a:pt x="44" y="0"/>
                    <a:pt x="44" y="0"/>
                  </a:cubicBezTo>
                  <a:cubicBezTo>
                    <a:pt x="46" y="4"/>
                    <a:pt x="46" y="4"/>
                    <a:pt x="46" y="4"/>
                  </a:cubicBezTo>
                  <a:cubicBezTo>
                    <a:pt x="41" y="2"/>
                    <a:pt x="40" y="2"/>
                    <a:pt x="38" y="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4" name="Freeform 11">
              <a:extLst>
                <a:ext uri="{FF2B5EF4-FFF2-40B4-BE49-F238E27FC236}">
                  <a16:creationId xmlns:a16="http://schemas.microsoft.com/office/drawing/2014/main" id="{D93A50D2-BF8A-4A30-9DCA-D19AC42B5D31}"/>
                </a:ext>
              </a:extLst>
            </p:cNvPr>
            <p:cNvSpPr>
              <a:spLocks/>
            </p:cNvSpPr>
            <p:nvPr/>
          </p:nvSpPr>
          <p:spPr bwMode="auto">
            <a:xfrm>
              <a:off x="2450401" y="6264324"/>
              <a:ext cx="20730" cy="94639"/>
            </a:xfrm>
            <a:custGeom>
              <a:avLst/>
              <a:gdLst>
                <a:gd name="T0" fmla="*/ 0 w 10"/>
                <a:gd name="T1" fmla="*/ 44 h 44"/>
                <a:gd name="T2" fmla="*/ 1 w 10"/>
                <a:gd name="T3" fmla="*/ 37 h 44"/>
                <a:gd name="T4" fmla="*/ 1 w 10"/>
                <a:gd name="T5" fmla="*/ 6 h 44"/>
                <a:gd name="T6" fmla="*/ 0 w 10"/>
                <a:gd name="T7" fmla="*/ 0 h 44"/>
                <a:gd name="T8" fmla="*/ 10 w 10"/>
                <a:gd name="T9" fmla="*/ 0 h 44"/>
                <a:gd name="T10" fmla="*/ 9 w 10"/>
                <a:gd name="T11" fmla="*/ 6 h 44"/>
                <a:gd name="T12" fmla="*/ 9 w 10"/>
                <a:gd name="T13" fmla="*/ 37 h 44"/>
                <a:gd name="T14" fmla="*/ 10 w 10"/>
                <a:gd name="T15" fmla="*/ 44 h 44"/>
                <a:gd name="T16" fmla="*/ 0 w 10"/>
                <a:gd name="T1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44">
                  <a:moveTo>
                    <a:pt x="0" y="44"/>
                  </a:moveTo>
                  <a:cubicBezTo>
                    <a:pt x="1" y="41"/>
                    <a:pt x="1" y="39"/>
                    <a:pt x="1" y="37"/>
                  </a:cubicBezTo>
                  <a:cubicBezTo>
                    <a:pt x="1" y="6"/>
                    <a:pt x="1" y="6"/>
                    <a:pt x="1" y="6"/>
                  </a:cubicBezTo>
                  <a:cubicBezTo>
                    <a:pt x="1" y="4"/>
                    <a:pt x="1" y="3"/>
                    <a:pt x="0" y="0"/>
                  </a:cubicBezTo>
                  <a:cubicBezTo>
                    <a:pt x="10" y="0"/>
                    <a:pt x="10" y="0"/>
                    <a:pt x="10" y="0"/>
                  </a:cubicBezTo>
                  <a:cubicBezTo>
                    <a:pt x="9" y="3"/>
                    <a:pt x="9" y="4"/>
                    <a:pt x="9" y="6"/>
                  </a:cubicBezTo>
                  <a:cubicBezTo>
                    <a:pt x="9" y="37"/>
                    <a:pt x="9" y="37"/>
                    <a:pt x="9" y="37"/>
                  </a:cubicBezTo>
                  <a:cubicBezTo>
                    <a:pt x="9" y="39"/>
                    <a:pt x="9" y="41"/>
                    <a:pt x="10" y="44"/>
                  </a:cubicBez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5" name="Freeform 12">
              <a:extLst>
                <a:ext uri="{FF2B5EF4-FFF2-40B4-BE49-F238E27FC236}">
                  <a16:creationId xmlns:a16="http://schemas.microsoft.com/office/drawing/2014/main" id="{BA054AC8-7007-4016-B2E5-2E4725879395}"/>
                </a:ext>
              </a:extLst>
            </p:cNvPr>
            <p:cNvSpPr>
              <a:spLocks/>
            </p:cNvSpPr>
            <p:nvPr/>
          </p:nvSpPr>
          <p:spPr bwMode="auto">
            <a:xfrm>
              <a:off x="2514395" y="6261620"/>
              <a:ext cx="91034" cy="99146"/>
            </a:xfrm>
            <a:custGeom>
              <a:avLst/>
              <a:gdLst>
                <a:gd name="T0" fmla="*/ 43 w 43"/>
                <a:gd name="T1" fmla="*/ 5 h 46"/>
                <a:gd name="T2" fmla="*/ 43 w 43"/>
                <a:gd name="T3" fmla="*/ 46 h 46"/>
                <a:gd name="T4" fmla="*/ 41 w 43"/>
                <a:gd name="T5" fmla="*/ 46 h 46"/>
                <a:gd name="T6" fmla="*/ 4 w 43"/>
                <a:gd name="T7" fmla="*/ 11 h 46"/>
                <a:gd name="T8" fmla="*/ 4 w 43"/>
                <a:gd name="T9" fmla="*/ 40 h 46"/>
                <a:gd name="T10" fmla="*/ 5 w 43"/>
                <a:gd name="T11" fmla="*/ 45 h 46"/>
                <a:gd name="T12" fmla="*/ 0 w 43"/>
                <a:gd name="T13" fmla="*/ 45 h 46"/>
                <a:gd name="T14" fmla="*/ 1 w 43"/>
                <a:gd name="T15" fmla="*/ 40 h 46"/>
                <a:gd name="T16" fmla="*/ 1 w 43"/>
                <a:gd name="T17" fmla="*/ 0 h 46"/>
                <a:gd name="T18" fmla="*/ 2 w 43"/>
                <a:gd name="T19" fmla="*/ 0 h 46"/>
                <a:gd name="T20" fmla="*/ 40 w 43"/>
                <a:gd name="T21" fmla="*/ 35 h 46"/>
                <a:gd name="T22" fmla="*/ 40 w 43"/>
                <a:gd name="T23" fmla="*/ 5 h 46"/>
                <a:gd name="T24" fmla="*/ 39 w 43"/>
                <a:gd name="T25" fmla="*/ 1 h 46"/>
                <a:gd name="T26" fmla="*/ 43 w 43"/>
                <a:gd name="T27" fmla="*/ 1 h 46"/>
                <a:gd name="T28" fmla="*/ 43 w 43"/>
                <a:gd name="T29" fmla="*/ 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 h="46">
                  <a:moveTo>
                    <a:pt x="43" y="5"/>
                  </a:moveTo>
                  <a:cubicBezTo>
                    <a:pt x="43" y="46"/>
                    <a:pt x="43" y="46"/>
                    <a:pt x="43" y="46"/>
                  </a:cubicBezTo>
                  <a:cubicBezTo>
                    <a:pt x="41" y="46"/>
                    <a:pt x="41" y="46"/>
                    <a:pt x="41" y="46"/>
                  </a:cubicBezTo>
                  <a:cubicBezTo>
                    <a:pt x="4" y="11"/>
                    <a:pt x="4" y="11"/>
                    <a:pt x="4" y="11"/>
                  </a:cubicBezTo>
                  <a:cubicBezTo>
                    <a:pt x="4" y="40"/>
                    <a:pt x="4" y="40"/>
                    <a:pt x="4" y="40"/>
                  </a:cubicBezTo>
                  <a:cubicBezTo>
                    <a:pt x="4" y="43"/>
                    <a:pt x="4" y="44"/>
                    <a:pt x="5" y="45"/>
                  </a:cubicBezTo>
                  <a:cubicBezTo>
                    <a:pt x="0" y="45"/>
                    <a:pt x="0" y="45"/>
                    <a:pt x="0" y="45"/>
                  </a:cubicBezTo>
                  <a:cubicBezTo>
                    <a:pt x="0" y="44"/>
                    <a:pt x="1" y="43"/>
                    <a:pt x="1" y="40"/>
                  </a:cubicBezTo>
                  <a:cubicBezTo>
                    <a:pt x="1" y="0"/>
                    <a:pt x="1" y="0"/>
                    <a:pt x="1" y="0"/>
                  </a:cubicBezTo>
                  <a:cubicBezTo>
                    <a:pt x="2" y="0"/>
                    <a:pt x="2" y="0"/>
                    <a:pt x="2" y="0"/>
                  </a:cubicBezTo>
                  <a:cubicBezTo>
                    <a:pt x="40" y="35"/>
                    <a:pt x="40" y="35"/>
                    <a:pt x="40" y="35"/>
                  </a:cubicBezTo>
                  <a:cubicBezTo>
                    <a:pt x="40" y="5"/>
                    <a:pt x="40" y="5"/>
                    <a:pt x="40" y="5"/>
                  </a:cubicBezTo>
                  <a:cubicBezTo>
                    <a:pt x="40" y="3"/>
                    <a:pt x="39" y="1"/>
                    <a:pt x="39" y="1"/>
                  </a:cubicBezTo>
                  <a:cubicBezTo>
                    <a:pt x="43" y="1"/>
                    <a:pt x="43" y="1"/>
                    <a:pt x="43" y="1"/>
                  </a:cubicBezTo>
                  <a:cubicBezTo>
                    <a:pt x="43" y="1"/>
                    <a:pt x="43" y="3"/>
                    <a:pt x="43" y="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6" name="Freeform 13">
              <a:extLst>
                <a:ext uri="{FF2B5EF4-FFF2-40B4-BE49-F238E27FC236}">
                  <a16:creationId xmlns:a16="http://schemas.microsoft.com/office/drawing/2014/main" id="{4B9BA46A-CB2C-4C05-A004-1C8B86DCDF64}"/>
                </a:ext>
              </a:extLst>
            </p:cNvPr>
            <p:cNvSpPr>
              <a:spLocks/>
            </p:cNvSpPr>
            <p:nvPr/>
          </p:nvSpPr>
          <p:spPr bwMode="auto">
            <a:xfrm>
              <a:off x="721663" y="6036289"/>
              <a:ext cx="134297" cy="180265"/>
            </a:xfrm>
            <a:custGeom>
              <a:avLst/>
              <a:gdLst>
                <a:gd name="T0" fmla="*/ 59 w 63"/>
                <a:gd name="T1" fmla="*/ 84 h 84"/>
                <a:gd name="T2" fmla="*/ 0 w 63"/>
                <a:gd name="T3" fmla="*/ 84 h 84"/>
                <a:gd name="T4" fmla="*/ 3 w 63"/>
                <a:gd name="T5" fmla="*/ 70 h 84"/>
                <a:gd name="T6" fmla="*/ 3 w 63"/>
                <a:gd name="T7" fmla="*/ 13 h 84"/>
                <a:gd name="T8" fmla="*/ 0 w 63"/>
                <a:gd name="T9" fmla="*/ 0 h 84"/>
                <a:gd name="T10" fmla="*/ 56 w 63"/>
                <a:gd name="T11" fmla="*/ 0 h 84"/>
                <a:gd name="T12" fmla="*/ 61 w 63"/>
                <a:gd name="T13" fmla="*/ 8 h 84"/>
                <a:gd name="T14" fmla="*/ 44 w 63"/>
                <a:gd name="T15" fmla="*/ 5 h 84"/>
                <a:gd name="T16" fmla="*/ 18 w 63"/>
                <a:gd name="T17" fmla="*/ 5 h 84"/>
                <a:gd name="T18" fmla="*/ 18 w 63"/>
                <a:gd name="T19" fmla="*/ 38 h 84"/>
                <a:gd name="T20" fmla="*/ 54 w 63"/>
                <a:gd name="T21" fmla="*/ 38 h 84"/>
                <a:gd name="T22" fmla="*/ 52 w 63"/>
                <a:gd name="T23" fmla="*/ 43 h 84"/>
                <a:gd name="T24" fmla="*/ 18 w 63"/>
                <a:gd name="T25" fmla="*/ 43 h 84"/>
                <a:gd name="T26" fmla="*/ 18 w 63"/>
                <a:gd name="T27" fmla="*/ 79 h 84"/>
                <a:gd name="T28" fmla="*/ 46 w 63"/>
                <a:gd name="T29" fmla="*/ 79 h 84"/>
                <a:gd name="T30" fmla="*/ 63 w 63"/>
                <a:gd name="T31" fmla="*/ 76 h 84"/>
                <a:gd name="T32" fmla="*/ 59 w 63"/>
                <a:gd name="T33"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 h="84">
                  <a:moveTo>
                    <a:pt x="59" y="84"/>
                  </a:moveTo>
                  <a:cubicBezTo>
                    <a:pt x="0" y="84"/>
                    <a:pt x="0" y="84"/>
                    <a:pt x="0" y="84"/>
                  </a:cubicBezTo>
                  <a:cubicBezTo>
                    <a:pt x="3" y="78"/>
                    <a:pt x="3" y="77"/>
                    <a:pt x="3" y="70"/>
                  </a:cubicBezTo>
                  <a:cubicBezTo>
                    <a:pt x="3" y="13"/>
                    <a:pt x="3" y="13"/>
                    <a:pt x="3" y="13"/>
                  </a:cubicBezTo>
                  <a:cubicBezTo>
                    <a:pt x="3" y="9"/>
                    <a:pt x="3" y="5"/>
                    <a:pt x="0" y="0"/>
                  </a:cubicBezTo>
                  <a:cubicBezTo>
                    <a:pt x="56" y="0"/>
                    <a:pt x="56" y="0"/>
                    <a:pt x="56" y="0"/>
                  </a:cubicBezTo>
                  <a:cubicBezTo>
                    <a:pt x="61" y="8"/>
                    <a:pt x="61" y="8"/>
                    <a:pt x="61" y="8"/>
                  </a:cubicBezTo>
                  <a:cubicBezTo>
                    <a:pt x="50" y="4"/>
                    <a:pt x="48" y="5"/>
                    <a:pt x="44" y="5"/>
                  </a:cubicBezTo>
                  <a:cubicBezTo>
                    <a:pt x="18" y="5"/>
                    <a:pt x="18" y="5"/>
                    <a:pt x="18" y="5"/>
                  </a:cubicBezTo>
                  <a:cubicBezTo>
                    <a:pt x="18" y="38"/>
                    <a:pt x="18" y="38"/>
                    <a:pt x="18" y="38"/>
                  </a:cubicBezTo>
                  <a:cubicBezTo>
                    <a:pt x="54" y="38"/>
                    <a:pt x="54" y="38"/>
                    <a:pt x="54" y="38"/>
                  </a:cubicBezTo>
                  <a:cubicBezTo>
                    <a:pt x="52" y="43"/>
                    <a:pt x="52" y="43"/>
                    <a:pt x="52" y="43"/>
                  </a:cubicBezTo>
                  <a:cubicBezTo>
                    <a:pt x="18" y="43"/>
                    <a:pt x="18" y="43"/>
                    <a:pt x="18" y="43"/>
                  </a:cubicBezTo>
                  <a:cubicBezTo>
                    <a:pt x="18" y="79"/>
                    <a:pt x="18" y="79"/>
                    <a:pt x="18" y="79"/>
                  </a:cubicBezTo>
                  <a:cubicBezTo>
                    <a:pt x="46" y="79"/>
                    <a:pt x="46" y="79"/>
                    <a:pt x="46" y="79"/>
                  </a:cubicBezTo>
                  <a:cubicBezTo>
                    <a:pt x="50" y="79"/>
                    <a:pt x="52" y="79"/>
                    <a:pt x="63" y="76"/>
                  </a:cubicBezTo>
                  <a:lnTo>
                    <a:pt x="59" y="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7" name="Freeform 14">
              <a:extLst>
                <a:ext uri="{FF2B5EF4-FFF2-40B4-BE49-F238E27FC236}">
                  <a16:creationId xmlns:a16="http://schemas.microsoft.com/office/drawing/2014/main" id="{2B3D4348-0282-4E7C-97B3-374DF06D9D47}"/>
                </a:ext>
              </a:extLst>
            </p:cNvPr>
            <p:cNvSpPr>
              <a:spLocks/>
            </p:cNvSpPr>
            <p:nvPr/>
          </p:nvSpPr>
          <p:spPr bwMode="auto">
            <a:xfrm>
              <a:off x="917250" y="6036289"/>
              <a:ext cx="190179" cy="184771"/>
            </a:xfrm>
            <a:custGeom>
              <a:avLst/>
              <a:gdLst>
                <a:gd name="T0" fmla="*/ 87 w 89"/>
                <a:gd name="T1" fmla="*/ 8 h 86"/>
                <a:gd name="T2" fmla="*/ 87 w 89"/>
                <a:gd name="T3" fmla="*/ 51 h 86"/>
                <a:gd name="T4" fmla="*/ 46 w 89"/>
                <a:gd name="T5" fmla="*/ 86 h 86"/>
                <a:gd name="T6" fmla="*/ 2 w 89"/>
                <a:gd name="T7" fmla="*/ 51 h 86"/>
                <a:gd name="T8" fmla="*/ 2 w 89"/>
                <a:gd name="T9" fmla="*/ 13 h 86"/>
                <a:gd name="T10" fmla="*/ 0 w 89"/>
                <a:gd name="T11" fmla="*/ 0 h 86"/>
                <a:gd name="T12" fmla="*/ 20 w 89"/>
                <a:gd name="T13" fmla="*/ 0 h 86"/>
                <a:gd name="T14" fmla="*/ 18 w 89"/>
                <a:gd name="T15" fmla="*/ 13 h 86"/>
                <a:gd name="T16" fmla="*/ 18 w 89"/>
                <a:gd name="T17" fmla="*/ 51 h 86"/>
                <a:gd name="T18" fmla="*/ 49 w 89"/>
                <a:gd name="T19" fmla="*/ 79 h 86"/>
                <a:gd name="T20" fmla="*/ 81 w 89"/>
                <a:gd name="T21" fmla="*/ 51 h 86"/>
                <a:gd name="T22" fmla="*/ 81 w 89"/>
                <a:gd name="T23" fmla="*/ 8 h 86"/>
                <a:gd name="T24" fmla="*/ 80 w 89"/>
                <a:gd name="T25" fmla="*/ 0 h 86"/>
                <a:gd name="T26" fmla="*/ 89 w 89"/>
                <a:gd name="T27" fmla="*/ 0 h 86"/>
                <a:gd name="T28" fmla="*/ 87 w 89"/>
                <a:gd name="T29" fmla="*/ 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9" h="86">
                  <a:moveTo>
                    <a:pt x="87" y="8"/>
                  </a:moveTo>
                  <a:cubicBezTo>
                    <a:pt x="87" y="51"/>
                    <a:pt x="87" y="51"/>
                    <a:pt x="87" y="51"/>
                  </a:cubicBezTo>
                  <a:cubicBezTo>
                    <a:pt x="87" y="75"/>
                    <a:pt x="70" y="86"/>
                    <a:pt x="46" y="86"/>
                  </a:cubicBezTo>
                  <a:cubicBezTo>
                    <a:pt x="23" y="86"/>
                    <a:pt x="2" y="78"/>
                    <a:pt x="2" y="51"/>
                  </a:cubicBezTo>
                  <a:cubicBezTo>
                    <a:pt x="2" y="13"/>
                    <a:pt x="2" y="13"/>
                    <a:pt x="2" y="13"/>
                  </a:cubicBezTo>
                  <a:cubicBezTo>
                    <a:pt x="2" y="9"/>
                    <a:pt x="3" y="5"/>
                    <a:pt x="0" y="0"/>
                  </a:cubicBezTo>
                  <a:cubicBezTo>
                    <a:pt x="20" y="0"/>
                    <a:pt x="20" y="0"/>
                    <a:pt x="20" y="0"/>
                  </a:cubicBezTo>
                  <a:cubicBezTo>
                    <a:pt x="18" y="5"/>
                    <a:pt x="18" y="8"/>
                    <a:pt x="18" y="13"/>
                  </a:cubicBezTo>
                  <a:cubicBezTo>
                    <a:pt x="18" y="51"/>
                    <a:pt x="18" y="51"/>
                    <a:pt x="18" y="51"/>
                  </a:cubicBezTo>
                  <a:cubicBezTo>
                    <a:pt x="18" y="73"/>
                    <a:pt x="32" y="79"/>
                    <a:pt x="49" y="79"/>
                  </a:cubicBezTo>
                  <a:cubicBezTo>
                    <a:pt x="69" y="79"/>
                    <a:pt x="81" y="70"/>
                    <a:pt x="81" y="51"/>
                  </a:cubicBezTo>
                  <a:cubicBezTo>
                    <a:pt x="81" y="8"/>
                    <a:pt x="81" y="8"/>
                    <a:pt x="81" y="8"/>
                  </a:cubicBezTo>
                  <a:cubicBezTo>
                    <a:pt x="81" y="4"/>
                    <a:pt x="80" y="1"/>
                    <a:pt x="80" y="0"/>
                  </a:cubicBezTo>
                  <a:cubicBezTo>
                    <a:pt x="89" y="0"/>
                    <a:pt x="89" y="0"/>
                    <a:pt x="89" y="0"/>
                  </a:cubicBezTo>
                  <a:cubicBezTo>
                    <a:pt x="88" y="1"/>
                    <a:pt x="87" y="4"/>
                    <a:pt x="87" y="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8" name="Freeform 15">
              <a:extLst>
                <a:ext uri="{FF2B5EF4-FFF2-40B4-BE49-F238E27FC236}">
                  <a16:creationId xmlns:a16="http://schemas.microsoft.com/office/drawing/2014/main" id="{C54504B4-5F22-4E5B-ACA2-6BE30D842B7D}"/>
                </a:ext>
              </a:extLst>
            </p:cNvPr>
            <p:cNvSpPr>
              <a:spLocks/>
            </p:cNvSpPr>
            <p:nvPr/>
          </p:nvSpPr>
          <p:spPr bwMode="auto">
            <a:xfrm>
              <a:off x="2373789" y="6036289"/>
              <a:ext cx="189278" cy="184771"/>
            </a:xfrm>
            <a:custGeom>
              <a:avLst/>
              <a:gdLst>
                <a:gd name="T0" fmla="*/ 88 w 89"/>
                <a:gd name="T1" fmla="*/ 8 h 86"/>
                <a:gd name="T2" fmla="*/ 88 w 89"/>
                <a:gd name="T3" fmla="*/ 51 h 86"/>
                <a:gd name="T4" fmla="*/ 47 w 89"/>
                <a:gd name="T5" fmla="*/ 86 h 86"/>
                <a:gd name="T6" fmla="*/ 3 w 89"/>
                <a:gd name="T7" fmla="*/ 51 h 86"/>
                <a:gd name="T8" fmla="*/ 3 w 89"/>
                <a:gd name="T9" fmla="*/ 13 h 86"/>
                <a:gd name="T10" fmla="*/ 0 w 89"/>
                <a:gd name="T11" fmla="*/ 0 h 86"/>
                <a:gd name="T12" fmla="*/ 21 w 89"/>
                <a:gd name="T13" fmla="*/ 0 h 86"/>
                <a:gd name="T14" fmla="*/ 19 w 89"/>
                <a:gd name="T15" fmla="*/ 13 h 86"/>
                <a:gd name="T16" fmla="*/ 19 w 89"/>
                <a:gd name="T17" fmla="*/ 51 h 86"/>
                <a:gd name="T18" fmla="*/ 50 w 89"/>
                <a:gd name="T19" fmla="*/ 79 h 86"/>
                <a:gd name="T20" fmla="*/ 82 w 89"/>
                <a:gd name="T21" fmla="*/ 51 h 86"/>
                <a:gd name="T22" fmla="*/ 82 w 89"/>
                <a:gd name="T23" fmla="*/ 8 h 86"/>
                <a:gd name="T24" fmla="*/ 81 w 89"/>
                <a:gd name="T25" fmla="*/ 0 h 86"/>
                <a:gd name="T26" fmla="*/ 89 w 89"/>
                <a:gd name="T27" fmla="*/ 0 h 86"/>
                <a:gd name="T28" fmla="*/ 88 w 89"/>
                <a:gd name="T29" fmla="*/ 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9" h="86">
                  <a:moveTo>
                    <a:pt x="88" y="8"/>
                  </a:moveTo>
                  <a:cubicBezTo>
                    <a:pt x="88" y="51"/>
                    <a:pt x="88" y="51"/>
                    <a:pt x="88" y="51"/>
                  </a:cubicBezTo>
                  <a:cubicBezTo>
                    <a:pt x="88" y="75"/>
                    <a:pt x="71" y="86"/>
                    <a:pt x="47" y="86"/>
                  </a:cubicBezTo>
                  <a:cubicBezTo>
                    <a:pt x="24" y="86"/>
                    <a:pt x="3" y="78"/>
                    <a:pt x="3" y="51"/>
                  </a:cubicBezTo>
                  <a:cubicBezTo>
                    <a:pt x="3" y="13"/>
                    <a:pt x="3" y="13"/>
                    <a:pt x="3" y="13"/>
                  </a:cubicBezTo>
                  <a:cubicBezTo>
                    <a:pt x="3" y="9"/>
                    <a:pt x="3" y="5"/>
                    <a:pt x="0" y="0"/>
                  </a:cubicBezTo>
                  <a:cubicBezTo>
                    <a:pt x="21" y="0"/>
                    <a:pt x="21" y="0"/>
                    <a:pt x="21" y="0"/>
                  </a:cubicBezTo>
                  <a:cubicBezTo>
                    <a:pt x="19" y="5"/>
                    <a:pt x="19" y="8"/>
                    <a:pt x="19" y="13"/>
                  </a:cubicBezTo>
                  <a:cubicBezTo>
                    <a:pt x="19" y="51"/>
                    <a:pt x="19" y="51"/>
                    <a:pt x="19" y="51"/>
                  </a:cubicBezTo>
                  <a:cubicBezTo>
                    <a:pt x="19" y="73"/>
                    <a:pt x="33" y="79"/>
                    <a:pt x="50" y="79"/>
                  </a:cubicBezTo>
                  <a:cubicBezTo>
                    <a:pt x="69" y="79"/>
                    <a:pt x="82" y="70"/>
                    <a:pt x="82" y="51"/>
                  </a:cubicBezTo>
                  <a:cubicBezTo>
                    <a:pt x="82" y="8"/>
                    <a:pt x="82" y="8"/>
                    <a:pt x="82" y="8"/>
                  </a:cubicBezTo>
                  <a:cubicBezTo>
                    <a:pt x="82" y="4"/>
                    <a:pt x="81" y="1"/>
                    <a:pt x="81" y="0"/>
                  </a:cubicBezTo>
                  <a:cubicBezTo>
                    <a:pt x="89" y="0"/>
                    <a:pt x="89" y="0"/>
                    <a:pt x="89" y="0"/>
                  </a:cubicBezTo>
                  <a:cubicBezTo>
                    <a:pt x="89" y="1"/>
                    <a:pt x="88" y="4"/>
                    <a:pt x="88" y="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9" name="Freeform 16">
              <a:extLst>
                <a:ext uri="{FF2B5EF4-FFF2-40B4-BE49-F238E27FC236}">
                  <a16:creationId xmlns:a16="http://schemas.microsoft.com/office/drawing/2014/main" id="{F86FF4A4-DCF1-4277-838A-4DBD76FB456B}"/>
                </a:ext>
              </a:extLst>
            </p:cNvPr>
            <p:cNvSpPr>
              <a:spLocks/>
            </p:cNvSpPr>
            <p:nvPr/>
          </p:nvSpPr>
          <p:spPr bwMode="auto">
            <a:xfrm>
              <a:off x="1175029" y="6029980"/>
              <a:ext cx="179363" cy="186574"/>
            </a:xfrm>
            <a:custGeom>
              <a:avLst/>
              <a:gdLst>
                <a:gd name="T0" fmla="*/ 18 w 84"/>
                <a:gd name="T1" fmla="*/ 7 h 87"/>
                <a:gd name="T2" fmla="*/ 18 w 84"/>
                <a:gd name="T3" fmla="*/ 73 h 87"/>
                <a:gd name="T4" fmla="*/ 21 w 84"/>
                <a:gd name="T5" fmla="*/ 87 h 87"/>
                <a:gd name="T6" fmla="*/ 0 w 84"/>
                <a:gd name="T7" fmla="*/ 87 h 87"/>
                <a:gd name="T8" fmla="*/ 3 w 84"/>
                <a:gd name="T9" fmla="*/ 73 h 87"/>
                <a:gd name="T10" fmla="*/ 3 w 84"/>
                <a:gd name="T11" fmla="*/ 16 h 87"/>
                <a:gd name="T12" fmla="*/ 0 w 84"/>
                <a:gd name="T13" fmla="*/ 3 h 87"/>
                <a:gd name="T14" fmla="*/ 17 w 84"/>
                <a:gd name="T15" fmla="*/ 3 h 87"/>
                <a:gd name="T16" fmla="*/ 21 w 84"/>
                <a:gd name="T17" fmla="*/ 3 h 87"/>
                <a:gd name="T18" fmla="*/ 67 w 84"/>
                <a:gd name="T19" fmla="*/ 27 h 87"/>
                <a:gd name="T20" fmla="*/ 40 w 84"/>
                <a:gd name="T21" fmla="*/ 51 h 87"/>
                <a:gd name="T22" fmla="*/ 84 w 84"/>
                <a:gd name="T23" fmla="*/ 87 h 87"/>
                <a:gd name="T24" fmla="*/ 60 w 84"/>
                <a:gd name="T25" fmla="*/ 87 h 87"/>
                <a:gd name="T26" fmla="*/ 24 w 84"/>
                <a:gd name="T27" fmla="*/ 49 h 87"/>
                <a:gd name="T28" fmla="*/ 24 w 84"/>
                <a:gd name="T29" fmla="*/ 47 h 87"/>
                <a:gd name="T30" fmla="*/ 30 w 84"/>
                <a:gd name="T31" fmla="*/ 47 h 87"/>
                <a:gd name="T32" fmla="*/ 51 w 84"/>
                <a:gd name="T33" fmla="*/ 27 h 87"/>
                <a:gd name="T34" fmla="*/ 24 w 84"/>
                <a:gd name="T35" fmla="*/ 7 h 87"/>
                <a:gd name="T36" fmla="*/ 18 w 84"/>
                <a:gd name="T37"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4" h="87">
                  <a:moveTo>
                    <a:pt x="18" y="7"/>
                  </a:moveTo>
                  <a:cubicBezTo>
                    <a:pt x="18" y="73"/>
                    <a:pt x="18" y="73"/>
                    <a:pt x="18" y="73"/>
                  </a:cubicBezTo>
                  <a:cubicBezTo>
                    <a:pt x="18" y="78"/>
                    <a:pt x="18" y="81"/>
                    <a:pt x="21" y="87"/>
                  </a:cubicBezTo>
                  <a:cubicBezTo>
                    <a:pt x="0" y="87"/>
                    <a:pt x="0" y="87"/>
                    <a:pt x="0" y="87"/>
                  </a:cubicBezTo>
                  <a:cubicBezTo>
                    <a:pt x="3" y="81"/>
                    <a:pt x="3" y="78"/>
                    <a:pt x="3" y="73"/>
                  </a:cubicBezTo>
                  <a:cubicBezTo>
                    <a:pt x="3" y="16"/>
                    <a:pt x="3" y="16"/>
                    <a:pt x="3" y="16"/>
                  </a:cubicBezTo>
                  <a:cubicBezTo>
                    <a:pt x="3" y="12"/>
                    <a:pt x="3" y="8"/>
                    <a:pt x="0" y="3"/>
                  </a:cubicBezTo>
                  <a:cubicBezTo>
                    <a:pt x="17" y="3"/>
                    <a:pt x="17" y="3"/>
                    <a:pt x="17" y="3"/>
                  </a:cubicBezTo>
                  <a:cubicBezTo>
                    <a:pt x="21" y="3"/>
                    <a:pt x="21" y="3"/>
                    <a:pt x="21" y="3"/>
                  </a:cubicBezTo>
                  <a:cubicBezTo>
                    <a:pt x="32" y="3"/>
                    <a:pt x="67" y="0"/>
                    <a:pt x="67" y="27"/>
                  </a:cubicBezTo>
                  <a:cubicBezTo>
                    <a:pt x="67" y="38"/>
                    <a:pt x="57" y="51"/>
                    <a:pt x="40" y="51"/>
                  </a:cubicBezTo>
                  <a:cubicBezTo>
                    <a:pt x="53" y="64"/>
                    <a:pt x="61" y="70"/>
                    <a:pt x="84" y="87"/>
                  </a:cubicBezTo>
                  <a:cubicBezTo>
                    <a:pt x="60" y="87"/>
                    <a:pt x="60" y="87"/>
                    <a:pt x="60" y="87"/>
                  </a:cubicBezTo>
                  <a:cubicBezTo>
                    <a:pt x="44" y="71"/>
                    <a:pt x="37" y="64"/>
                    <a:pt x="24" y="49"/>
                  </a:cubicBezTo>
                  <a:cubicBezTo>
                    <a:pt x="24" y="47"/>
                    <a:pt x="24" y="47"/>
                    <a:pt x="24" y="47"/>
                  </a:cubicBezTo>
                  <a:cubicBezTo>
                    <a:pt x="30" y="47"/>
                    <a:pt x="30" y="47"/>
                    <a:pt x="30" y="47"/>
                  </a:cubicBezTo>
                  <a:cubicBezTo>
                    <a:pt x="44" y="47"/>
                    <a:pt x="51" y="37"/>
                    <a:pt x="51" y="27"/>
                  </a:cubicBezTo>
                  <a:cubicBezTo>
                    <a:pt x="51" y="12"/>
                    <a:pt x="41" y="7"/>
                    <a:pt x="24" y="7"/>
                  </a:cubicBezTo>
                  <a:lnTo>
                    <a:pt x="18"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10" name="Freeform 17">
              <a:extLst>
                <a:ext uri="{FF2B5EF4-FFF2-40B4-BE49-F238E27FC236}">
                  <a16:creationId xmlns:a16="http://schemas.microsoft.com/office/drawing/2014/main" id="{CB96773A-C9AD-400D-9297-17FE7F14798F}"/>
                </a:ext>
              </a:extLst>
            </p:cNvPr>
            <p:cNvSpPr>
              <a:spLocks/>
            </p:cNvSpPr>
            <p:nvPr/>
          </p:nvSpPr>
          <p:spPr bwMode="auto">
            <a:xfrm>
              <a:off x="1616677" y="6031783"/>
              <a:ext cx="240653" cy="186574"/>
            </a:xfrm>
            <a:custGeom>
              <a:avLst/>
              <a:gdLst>
                <a:gd name="T0" fmla="*/ 111 w 113"/>
                <a:gd name="T1" fmla="*/ 56 h 87"/>
                <a:gd name="T2" fmla="*/ 111 w 113"/>
                <a:gd name="T3" fmla="*/ 81 h 87"/>
                <a:gd name="T4" fmla="*/ 74 w 113"/>
                <a:gd name="T5" fmla="*/ 87 h 87"/>
                <a:gd name="T6" fmla="*/ 75 w 113"/>
                <a:gd name="T7" fmla="*/ 0 h 87"/>
                <a:gd name="T8" fmla="*/ 109 w 113"/>
                <a:gd name="T9" fmla="*/ 8 h 87"/>
                <a:gd name="T10" fmla="*/ 109 w 113"/>
                <a:gd name="T11" fmla="*/ 20 h 87"/>
                <a:gd name="T12" fmla="*/ 75 w 113"/>
                <a:gd name="T13" fmla="*/ 6 h 87"/>
                <a:gd name="T14" fmla="*/ 77 w 113"/>
                <a:gd name="T15" fmla="*/ 81 h 87"/>
                <a:gd name="T16" fmla="*/ 95 w 113"/>
                <a:gd name="T17" fmla="*/ 78 h 87"/>
                <a:gd name="T18" fmla="*/ 95 w 113"/>
                <a:gd name="T19" fmla="*/ 56 h 87"/>
                <a:gd name="T20" fmla="*/ 93 w 113"/>
                <a:gd name="T21" fmla="*/ 46 h 87"/>
                <a:gd name="T22" fmla="*/ 113 w 113"/>
                <a:gd name="T23" fmla="*/ 46 h 87"/>
                <a:gd name="T24" fmla="*/ 111 w 113"/>
                <a:gd name="T25" fmla="*/ 56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3" h="87">
                  <a:moveTo>
                    <a:pt x="111" y="56"/>
                  </a:moveTo>
                  <a:cubicBezTo>
                    <a:pt x="111" y="81"/>
                    <a:pt x="111" y="81"/>
                    <a:pt x="111" y="81"/>
                  </a:cubicBezTo>
                  <a:cubicBezTo>
                    <a:pt x="101" y="85"/>
                    <a:pt x="87" y="87"/>
                    <a:pt x="74" y="87"/>
                  </a:cubicBezTo>
                  <a:cubicBezTo>
                    <a:pt x="0" y="87"/>
                    <a:pt x="4" y="1"/>
                    <a:pt x="75" y="0"/>
                  </a:cubicBezTo>
                  <a:cubicBezTo>
                    <a:pt x="86" y="0"/>
                    <a:pt x="98" y="3"/>
                    <a:pt x="109" y="8"/>
                  </a:cubicBezTo>
                  <a:cubicBezTo>
                    <a:pt x="109" y="20"/>
                    <a:pt x="109" y="20"/>
                    <a:pt x="109" y="20"/>
                  </a:cubicBezTo>
                  <a:cubicBezTo>
                    <a:pt x="105" y="16"/>
                    <a:pt x="92" y="6"/>
                    <a:pt x="75" y="6"/>
                  </a:cubicBezTo>
                  <a:cubicBezTo>
                    <a:pt x="22" y="6"/>
                    <a:pt x="26" y="81"/>
                    <a:pt x="77" y="81"/>
                  </a:cubicBezTo>
                  <a:cubicBezTo>
                    <a:pt x="84" y="81"/>
                    <a:pt x="89" y="81"/>
                    <a:pt x="95" y="78"/>
                  </a:cubicBezTo>
                  <a:cubicBezTo>
                    <a:pt x="95" y="56"/>
                    <a:pt x="95" y="56"/>
                    <a:pt x="95" y="56"/>
                  </a:cubicBezTo>
                  <a:cubicBezTo>
                    <a:pt x="95" y="52"/>
                    <a:pt x="93" y="48"/>
                    <a:pt x="93" y="46"/>
                  </a:cubicBezTo>
                  <a:cubicBezTo>
                    <a:pt x="113" y="46"/>
                    <a:pt x="113" y="46"/>
                    <a:pt x="113" y="46"/>
                  </a:cubicBezTo>
                  <a:cubicBezTo>
                    <a:pt x="113" y="48"/>
                    <a:pt x="111" y="52"/>
                    <a:pt x="111" y="5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11" name="Freeform 18">
              <a:extLst>
                <a:ext uri="{FF2B5EF4-FFF2-40B4-BE49-F238E27FC236}">
                  <a16:creationId xmlns:a16="http://schemas.microsoft.com/office/drawing/2014/main" id="{BF7F423C-5DEF-40AE-A6AA-EC34B109A9D7}"/>
                </a:ext>
              </a:extLst>
            </p:cNvPr>
            <p:cNvSpPr>
              <a:spLocks/>
            </p:cNvSpPr>
            <p:nvPr/>
          </p:nvSpPr>
          <p:spPr bwMode="auto">
            <a:xfrm>
              <a:off x="2633370" y="6036289"/>
              <a:ext cx="143310" cy="180265"/>
            </a:xfrm>
            <a:custGeom>
              <a:avLst/>
              <a:gdLst>
                <a:gd name="T0" fmla="*/ 26 w 67"/>
                <a:gd name="T1" fmla="*/ 46 h 84"/>
                <a:gd name="T2" fmla="*/ 26 w 67"/>
                <a:gd name="T3" fmla="*/ 43 h 84"/>
                <a:gd name="T4" fmla="*/ 51 w 67"/>
                <a:gd name="T5" fmla="*/ 24 h 84"/>
                <a:gd name="T6" fmla="*/ 24 w 67"/>
                <a:gd name="T7" fmla="*/ 4 h 84"/>
                <a:gd name="T8" fmla="*/ 18 w 67"/>
                <a:gd name="T9" fmla="*/ 4 h 84"/>
                <a:gd name="T10" fmla="*/ 18 w 67"/>
                <a:gd name="T11" fmla="*/ 70 h 84"/>
                <a:gd name="T12" fmla="*/ 21 w 67"/>
                <a:gd name="T13" fmla="*/ 84 h 84"/>
                <a:gd name="T14" fmla="*/ 0 w 67"/>
                <a:gd name="T15" fmla="*/ 84 h 84"/>
                <a:gd name="T16" fmla="*/ 3 w 67"/>
                <a:gd name="T17" fmla="*/ 70 h 84"/>
                <a:gd name="T18" fmla="*/ 3 w 67"/>
                <a:gd name="T19" fmla="*/ 13 h 84"/>
                <a:gd name="T20" fmla="*/ 0 w 67"/>
                <a:gd name="T21" fmla="*/ 0 h 84"/>
                <a:gd name="T22" fmla="*/ 21 w 67"/>
                <a:gd name="T23" fmla="*/ 0 h 84"/>
                <a:gd name="T24" fmla="*/ 67 w 67"/>
                <a:gd name="T25" fmla="*/ 24 h 84"/>
                <a:gd name="T26" fmla="*/ 26 w 67"/>
                <a:gd name="T27" fmla="*/ 4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84">
                  <a:moveTo>
                    <a:pt x="26" y="46"/>
                  </a:moveTo>
                  <a:cubicBezTo>
                    <a:pt x="26" y="43"/>
                    <a:pt x="26" y="43"/>
                    <a:pt x="26" y="43"/>
                  </a:cubicBezTo>
                  <a:cubicBezTo>
                    <a:pt x="41" y="46"/>
                    <a:pt x="51" y="36"/>
                    <a:pt x="51" y="24"/>
                  </a:cubicBezTo>
                  <a:cubicBezTo>
                    <a:pt x="51" y="10"/>
                    <a:pt x="43" y="4"/>
                    <a:pt x="24" y="4"/>
                  </a:cubicBezTo>
                  <a:cubicBezTo>
                    <a:pt x="22" y="4"/>
                    <a:pt x="20" y="4"/>
                    <a:pt x="18" y="4"/>
                  </a:cubicBezTo>
                  <a:cubicBezTo>
                    <a:pt x="18" y="70"/>
                    <a:pt x="18" y="70"/>
                    <a:pt x="18" y="70"/>
                  </a:cubicBezTo>
                  <a:cubicBezTo>
                    <a:pt x="18" y="75"/>
                    <a:pt x="18" y="78"/>
                    <a:pt x="21" y="84"/>
                  </a:cubicBezTo>
                  <a:cubicBezTo>
                    <a:pt x="0" y="84"/>
                    <a:pt x="0" y="84"/>
                    <a:pt x="0" y="84"/>
                  </a:cubicBezTo>
                  <a:cubicBezTo>
                    <a:pt x="3" y="78"/>
                    <a:pt x="3" y="75"/>
                    <a:pt x="3" y="70"/>
                  </a:cubicBezTo>
                  <a:cubicBezTo>
                    <a:pt x="3" y="13"/>
                    <a:pt x="3" y="13"/>
                    <a:pt x="3" y="13"/>
                  </a:cubicBezTo>
                  <a:cubicBezTo>
                    <a:pt x="3" y="9"/>
                    <a:pt x="3" y="5"/>
                    <a:pt x="0" y="0"/>
                  </a:cubicBezTo>
                  <a:cubicBezTo>
                    <a:pt x="21" y="0"/>
                    <a:pt x="21" y="0"/>
                    <a:pt x="21" y="0"/>
                  </a:cubicBezTo>
                  <a:cubicBezTo>
                    <a:pt x="42" y="0"/>
                    <a:pt x="67" y="0"/>
                    <a:pt x="67" y="24"/>
                  </a:cubicBezTo>
                  <a:cubicBezTo>
                    <a:pt x="67" y="42"/>
                    <a:pt x="46" y="51"/>
                    <a:pt x="26" y="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12" name="Freeform 19">
              <a:extLst>
                <a:ext uri="{FF2B5EF4-FFF2-40B4-BE49-F238E27FC236}">
                  <a16:creationId xmlns:a16="http://schemas.microsoft.com/office/drawing/2014/main" id="{AFE3A1C8-F1A7-4FB5-95C5-C80464CADCEA}"/>
                </a:ext>
              </a:extLst>
            </p:cNvPr>
            <p:cNvSpPr>
              <a:spLocks noEditPoints="1"/>
            </p:cNvSpPr>
            <p:nvPr/>
          </p:nvSpPr>
          <p:spPr bwMode="auto">
            <a:xfrm>
              <a:off x="1377826" y="6031783"/>
              <a:ext cx="234344" cy="186574"/>
            </a:xfrm>
            <a:custGeom>
              <a:avLst/>
              <a:gdLst>
                <a:gd name="T0" fmla="*/ 56 w 110"/>
                <a:gd name="T1" fmla="*/ 0 h 87"/>
                <a:gd name="T2" fmla="*/ 0 w 110"/>
                <a:gd name="T3" fmla="*/ 43 h 87"/>
                <a:gd name="T4" fmla="*/ 53 w 110"/>
                <a:gd name="T5" fmla="*/ 87 h 87"/>
                <a:gd name="T6" fmla="*/ 109 w 110"/>
                <a:gd name="T7" fmla="*/ 43 h 87"/>
                <a:gd name="T8" fmla="*/ 56 w 110"/>
                <a:gd name="T9" fmla="*/ 0 h 87"/>
                <a:gd name="T10" fmla="*/ 57 w 110"/>
                <a:gd name="T11" fmla="*/ 81 h 87"/>
                <a:gd name="T12" fmla="*/ 53 w 110"/>
                <a:gd name="T13" fmla="*/ 6 h 87"/>
                <a:gd name="T14" fmla="*/ 57 w 110"/>
                <a:gd name="T15" fmla="*/ 81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87">
                  <a:moveTo>
                    <a:pt x="56" y="0"/>
                  </a:moveTo>
                  <a:cubicBezTo>
                    <a:pt x="25" y="0"/>
                    <a:pt x="0" y="16"/>
                    <a:pt x="0" y="43"/>
                  </a:cubicBezTo>
                  <a:cubicBezTo>
                    <a:pt x="0" y="68"/>
                    <a:pt x="22" y="87"/>
                    <a:pt x="53" y="87"/>
                  </a:cubicBezTo>
                  <a:cubicBezTo>
                    <a:pt x="84" y="87"/>
                    <a:pt x="109" y="69"/>
                    <a:pt x="109" y="43"/>
                  </a:cubicBezTo>
                  <a:cubicBezTo>
                    <a:pt x="109" y="16"/>
                    <a:pt x="87" y="0"/>
                    <a:pt x="56" y="0"/>
                  </a:cubicBezTo>
                  <a:moveTo>
                    <a:pt x="57" y="81"/>
                  </a:moveTo>
                  <a:cubicBezTo>
                    <a:pt x="9" y="81"/>
                    <a:pt x="0" y="6"/>
                    <a:pt x="53" y="6"/>
                  </a:cubicBezTo>
                  <a:cubicBezTo>
                    <a:pt x="101" y="6"/>
                    <a:pt x="110" y="81"/>
                    <a:pt x="57" y="8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13" name="Freeform 20">
              <a:extLst>
                <a:ext uri="{FF2B5EF4-FFF2-40B4-BE49-F238E27FC236}">
                  <a16:creationId xmlns:a16="http://schemas.microsoft.com/office/drawing/2014/main" id="{0C8A0C5C-C5B2-42C5-A293-BFEB0B22809C}"/>
                </a:ext>
              </a:extLst>
            </p:cNvPr>
            <p:cNvSpPr>
              <a:spLocks noEditPoints="1"/>
            </p:cNvSpPr>
            <p:nvPr/>
          </p:nvSpPr>
          <p:spPr bwMode="auto">
            <a:xfrm>
              <a:off x="2081760" y="6031783"/>
              <a:ext cx="234344" cy="186574"/>
            </a:xfrm>
            <a:custGeom>
              <a:avLst/>
              <a:gdLst>
                <a:gd name="T0" fmla="*/ 56 w 110"/>
                <a:gd name="T1" fmla="*/ 0 h 87"/>
                <a:gd name="T2" fmla="*/ 0 w 110"/>
                <a:gd name="T3" fmla="*/ 43 h 87"/>
                <a:gd name="T4" fmla="*/ 53 w 110"/>
                <a:gd name="T5" fmla="*/ 87 h 87"/>
                <a:gd name="T6" fmla="*/ 109 w 110"/>
                <a:gd name="T7" fmla="*/ 43 h 87"/>
                <a:gd name="T8" fmla="*/ 56 w 110"/>
                <a:gd name="T9" fmla="*/ 0 h 87"/>
                <a:gd name="T10" fmla="*/ 56 w 110"/>
                <a:gd name="T11" fmla="*/ 82 h 87"/>
                <a:gd name="T12" fmla="*/ 53 w 110"/>
                <a:gd name="T13" fmla="*/ 5 h 87"/>
                <a:gd name="T14" fmla="*/ 56 w 110"/>
                <a:gd name="T15" fmla="*/ 82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87">
                  <a:moveTo>
                    <a:pt x="56" y="0"/>
                  </a:moveTo>
                  <a:cubicBezTo>
                    <a:pt x="25" y="0"/>
                    <a:pt x="0" y="16"/>
                    <a:pt x="0" y="43"/>
                  </a:cubicBezTo>
                  <a:cubicBezTo>
                    <a:pt x="0" y="68"/>
                    <a:pt x="22" y="87"/>
                    <a:pt x="53" y="87"/>
                  </a:cubicBezTo>
                  <a:cubicBezTo>
                    <a:pt x="84" y="87"/>
                    <a:pt x="109" y="69"/>
                    <a:pt x="109" y="43"/>
                  </a:cubicBezTo>
                  <a:cubicBezTo>
                    <a:pt x="109" y="16"/>
                    <a:pt x="87" y="0"/>
                    <a:pt x="56" y="0"/>
                  </a:cubicBezTo>
                  <a:moveTo>
                    <a:pt x="56" y="82"/>
                  </a:moveTo>
                  <a:cubicBezTo>
                    <a:pt x="9" y="82"/>
                    <a:pt x="0" y="5"/>
                    <a:pt x="53" y="5"/>
                  </a:cubicBezTo>
                  <a:cubicBezTo>
                    <a:pt x="101" y="5"/>
                    <a:pt x="110" y="82"/>
                    <a:pt x="56" y="8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14" name="Freeform 21">
              <a:extLst>
                <a:ext uri="{FF2B5EF4-FFF2-40B4-BE49-F238E27FC236}">
                  <a16:creationId xmlns:a16="http://schemas.microsoft.com/office/drawing/2014/main" id="{53DDC7F5-19AC-4216-90E6-D790888AE0CA}"/>
                </a:ext>
              </a:extLst>
            </p:cNvPr>
            <p:cNvSpPr>
              <a:spLocks/>
            </p:cNvSpPr>
            <p:nvPr/>
          </p:nvSpPr>
          <p:spPr bwMode="auto">
            <a:xfrm>
              <a:off x="1906903" y="6029980"/>
              <a:ext cx="148718" cy="186574"/>
            </a:xfrm>
            <a:custGeom>
              <a:avLst/>
              <a:gdLst>
                <a:gd name="T0" fmla="*/ 0 w 70"/>
                <a:gd name="T1" fmla="*/ 3 h 87"/>
                <a:gd name="T2" fmla="*/ 7 w 70"/>
                <a:gd name="T3" fmla="*/ 3 h 87"/>
                <a:gd name="T4" fmla="*/ 54 w 70"/>
                <a:gd name="T5" fmla="*/ 27 h 87"/>
                <a:gd name="T6" fmla="*/ 26 w 70"/>
                <a:gd name="T7" fmla="*/ 51 h 87"/>
                <a:gd name="T8" fmla="*/ 70 w 70"/>
                <a:gd name="T9" fmla="*/ 87 h 87"/>
                <a:gd name="T10" fmla="*/ 47 w 70"/>
                <a:gd name="T11" fmla="*/ 87 h 87"/>
                <a:gd name="T12" fmla="*/ 10 w 70"/>
                <a:gd name="T13" fmla="*/ 49 h 87"/>
                <a:gd name="T14" fmla="*/ 10 w 70"/>
                <a:gd name="T15" fmla="*/ 47 h 87"/>
                <a:gd name="T16" fmla="*/ 17 w 70"/>
                <a:gd name="T17" fmla="*/ 47 h 87"/>
                <a:gd name="T18" fmla="*/ 38 w 70"/>
                <a:gd name="T19" fmla="*/ 27 h 87"/>
                <a:gd name="T20" fmla="*/ 11 w 70"/>
                <a:gd name="T21" fmla="*/ 7 h 87"/>
                <a:gd name="T22" fmla="*/ 0 w 70"/>
                <a:gd name="T23" fmla="*/ 7 h 87"/>
                <a:gd name="T24" fmla="*/ 0 w 70"/>
                <a:gd name="T25" fmla="*/ 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 h="87">
                  <a:moveTo>
                    <a:pt x="0" y="3"/>
                  </a:moveTo>
                  <a:cubicBezTo>
                    <a:pt x="7" y="3"/>
                    <a:pt x="7" y="3"/>
                    <a:pt x="7" y="3"/>
                  </a:cubicBezTo>
                  <a:cubicBezTo>
                    <a:pt x="19" y="3"/>
                    <a:pt x="54" y="0"/>
                    <a:pt x="54" y="27"/>
                  </a:cubicBezTo>
                  <a:cubicBezTo>
                    <a:pt x="54" y="38"/>
                    <a:pt x="44" y="51"/>
                    <a:pt x="26" y="51"/>
                  </a:cubicBezTo>
                  <a:cubicBezTo>
                    <a:pt x="40" y="64"/>
                    <a:pt x="48" y="70"/>
                    <a:pt x="70" y="87"/>
                  </a:cubicBezTo>
                  <a:cubicBezTo>
                    <a:pt x="47" y="87"/>
                    <a:pt x="47" y="87"/>
                    <a:pt x="47" y="87"/>
                  </a:cubicBezTo>
                  <a:cubicBezTo>
                    <a:pt x="31" y="71"/>
                    <a:pt x="24" y="64"/>
                    <a:pt x="10" y="49"/>
                  </a:cubicBezTo>
                  <a:cubicBezTo>
                    <a:pt x="10" y="47"/>
                    <a:pt x="10" y="47"/>
                    <a:pt x="10" y="47"/>
                  </a:cubicBezTo>
                  <a:cubicBezTo>
                    <a:pt x="17" y="47"/>
                    <a:pt x="17" y="47"/>
                    <a:pt x="17" y="47"/>
                  </a:cubicBezTo>
                  <a:cubicBezTo>
                    <a:pt x="30" y="47"/>
                    <a:pt x="38" y="37"/>
                    <a:pt x="38" y="27"/>
                  </a:cubicBezTo>
                  <a:cubicBezTo>
                    <a:pt x="38" y="12"/>
                    <a:pt x="28" y="7"/>
                    <a:pt x="11" y="7"/>
                  </a:cubicBezTo>
                  <a:cubicBezTo>
                    <a:pt x="0" y="7"/>
                    <a:pt x="0" y="7"/>
                    <a:pt x="0" y="7"/>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15" name="Freeform 22">
              <a:extLst>
                <a:ext uri="{FF2B5EF4-FFF2-40B4-BE49-F238E27FC236}">
                  <a16:creationId xmlns:a16="http://schemas.microsoft.com/office/drawing/2014/main" id="{F3A1B441-4E98-42B1-BEEB-EF67BF254246}"/>
                </a:ext>
              </a:extLst>
            </p:cNvPr>
            <p:cNvSpPr>
              <a:spLocks/>
            </p:cNvSpPr>
            <p:nvPr/>
          </p:nvSpPr>
          <p:spPr bwMode="auto">
            <a:xfrm>
              <a:off x="2611738" y="6264324"/>
              <a:ext cx="124383" cy="94639"/>
            </a:xfrm>
            <a:custGeom>
              <a:avLst/>
              <a:gdLst>
                <a:gd name="T0" fmla="*/ 56 w 58"/>
                <a:gd name="T1" fmla="*/ 28 h 44"/>
                <a:gd name="T2" fmla="*/ 56 w 58"/>
                <a:gd name="T3" fmla="*/ 41 h 44"/>
                <a:gd name="T4" fmla="*/ 37 w 58"/>
                <a:gd name="T5" fmla="*/ 44 h 44"/>
                <a:gd name="T6" fmla="*/ 38 w 58"/>
                <a:gd name="T7" fmla="*/ 0 h 44"/>
                <a:gd name="T8" fmla="*/ 55 w 58"/>
                <a:gd name="T9" fmla="*/ 4 h 44"/>
                <a:gd name="T10" fmla="*/ 55 w 58"/>
                <a:gd name="T11" fmla="*/ 10 h 44"/>
                <a:gd name="T12" fmla="*/ 38 w 58"/>
                <a:gd name="T13" fmla="*/ 3 h 44"/>
                <a:gd name="T14" fmla="*/ 39 w 58"/>
                <a:gd name="T15" fmla="*/ 41 h 44"/>
                <a:gd name="T16" fmla="*/ 48 w 58"/>
                <a:gd name="T17" fmla="*/ 40 h 44"/>
                <a:gd name="T18" fmla="*/ 48 w 58"/>
                <a:gd name="T19" fmla="*/ 28 h 44"/>
                <a:gd name="T20" fmla="*/ 47 w 58"/>
                <a:gd name="T21" fmla="*/ 23 h 44"/>
                <a:gd name="T22" fmla="*/ 58 w 58"/>
                <a:gd name="T23" fmla="*/ 23 h 44"/>
                <a:gd name="T24" fmla="*/ 56 w 58"/>
                <a:gd name="T25" fmla="*/ 2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 h="44">
                  <a:moveTo>
                    <a:pt x="56" y="28"/>
                  </a:moveTo>
                  <a:cubicBezTo>
                    <a:pt x="56" y="41"/>
                    <a:pt x="56" y="41"/>
                    <a:pt x="56" y="41"/>
                  </a:cubicBezTo>
                  <a:cubicBezTo>
                    <a:pt x="51" y="43"/>
                    <a:pt x="44" y="44"/>
                    <a:pt x="37" y="44"/>
                  </a:cubicBezTo>
                  <a:cubicBezTo>
                    <a:pt x="0" y="44"/>
                    <a:pt x="2" y="0"/>
                    <a:pt x="38" y="0"/>
                  </a:cubicBezTo>
                  <a:cubicBezTo>
                    <a:pt x="44" y="0"/>
                    <a:pt x="50" y="1"/>
                    <a:pt x="55" y="4"/>
                  </a:cubicBezTo>
                  <a:cubicBezTo>
                    <a:pt x="55" y="10"/>
                    <a:pt x="55" y="10"/>
                    <a:pt x="55" y="10"/>
                  </a:cubicBezTo>
                  <a:cubicBezTo>
                    <a:pt x="53" y="8"/>
                    <a:pt x="47" y="3"/>
                    <a:pt x="38" y="3"/>
                  </a:cubicBezTo>
                  <a:cubicBezTo>
                    <a:pt x="11" y="3"/>
                    <a:pt x="13" y="41"/>
                    <a:pt x="39" y="41"/>
                  </a:cubicBezTo>
                  <a:cubicBezTo>
                    <a:pt x="43" y="41"/>
                    <a:pt x="45" y="41"/>
                    <a:pt x="48" y="40"/>
                  </a:cubicBezTo>
                  <a:cubicBezTo>
                    <a:pt x="48" y="28"/>
                    <a:pt x="48" y="28"/>
                    <a:pt x="48" y="28"/>
                  </a:cubicBezTo>
                  <a:cubicBezTo>
                    <a:pt x="48" y="26"/>
                    <a:pt x="48" y="24"/>
                    <a:pt x="47" y="23"/>
                  </a:cubicBezTo>
                  <a:cubicBezTo>
                    <a:pt x="58" y="23"/>
                    <a:pt x="58" y="23"/>
                    <a:pt x="58" y="23"/>
                  </a:cubicBezTo>
                  <a:cubicBezTo>
                    <a:pt x="57" y="24"/>
                    <a:pt x="56" y="26"/>
                    <a:pt x="56"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16" name="Freeform 23">
              <a:extLst>
                <a:ext uri="{FF2B5EF4-FFF2-40B4-BE49-F238E27FC236}">
                  <a16:creationId xmlns:a16="http://schemas.microsoft.com/office/drawing/2014/main" id="{DD180257-EDE0-4500-8283-C62BD54C9629}"/>
                </a:ext>
              </a:extLst>
            </p:cNvPr>
            <p:cNvSpPr>
              <a:spLocks noEditPoints="1"/>
            </p:cNvSpPr>
            <p:nvPr/>
          </p:nvSpPr>
          <p:spPr bwMode="auto">
            <a:xfrm>
              <a:off x="1757284" y="6264324"/>
              <a:ext cx="119876" cy="94639"/>
            </a:xfrm>
            <a:custGeom>
              <a:avLst/>
              <a:gdLst>
                <a:gd name="T0" fmla="*/ 29 w 56"/>
                <a:gd name="T1" fmla="*/ 0 h 44"/>
                <a:gd name="T2" fmla="*/ 0 w 56"/>
                <a:gd name="T3" fmla="*/ 22 h 44"/>
                <a:gd name="T4" fmla="*/ 27 w 56"/>
                <a:gd name="T5" fmla="*/ 44 h 44"/>
                <a:gd name="T6" fmla="*/ 56 w 56"/>
                <a:gd name="T7" fmla="*/ 22 h 44"/>
                <a:gd name="T8" fmla="*/ 29 w 56"/>
                <a:gd name="T9" fmla="*/ 0 h 44"/>
                <a:gd name="T10" fmla="*/ 29 w 56"/>
                <a:gd name="T11" fmla="*/ 42 h 44"/>
                <a:gd name="T12" fmla="*/ 27 w 56"/>
                <a:gd name="T13" fmla="*/ 2 h 44"/>
                <a:gd name="T14" fmla="*/ 29 w 56"/>
                <a:gd name="T15" fmla="*/ 42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44">
                  <a:moveTo>
                    <a:pt x="29" y="0"/>
                  </a:moveTo>
                  <a:cubicBezTo>
                    <a:pt x="13" y="0"/>
                    <a:pt x="0" y="8"/>
                    <a:pt x="0" y="22"/>
                  </a:cubicBezTo>
                  <a:cubicBezTo>
                    <a:pt x="0" y="35"/>
                    <a:pt x="12" y="44"/>
                    <a:pt x="27" y="44"/>
                  </a:cubicBezTo>
                  <a:cubicBezTo>
                    <a:pt x="43" y="44"/>
                    <a:pt x="56" y="35"/>
                    <a:pt x="56" y="22"/>
                  </a:cubicBezTo>
                  <a:cubicBezTo>
                    <a:pt x="56" y="8"/>
                    <a:pt x="45" y="0"/>
                    <a:pt x="29" y="0"/>
                  </a:cubicBezTo>
                  <a:moveTo>
                    <a:pt x="29" y="42"/>
                  </a:moveTo>
                  <a:cubicBezTo>
                    <a:pt x="5" y="42"/>
                    <a:pt x="0" y="2"/>
                    <a:pt x="27" y="2"/>
                  </a:cubicBezTo>
                  <a:cubicBezTo>
                    <a:pt x="52" y="2"/>
                    <a:pt x="56" y="42"/>
                    <a:pt x="29" y="4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17" name="Freeform 24">
              <a:extLst>
                <a:ext uri="{FF2B5EF4-FFF2-40B4-BE49-F238E27FC236}">
                  <a16:creationId xmlns:a16="http://schemas.microsoft.com/office/drawing/2014/main" id="{1E30A695-5A17-423E-8FFA-472E698A992E}"/>
                </a:ext>
              </a:extLst>
            </p:cNvPr>
            <p:cNvSpPr>
              <a:spLocks/>
            </p:cNvSpPr>
            <p:nvPr/>
          </p:nvSpPr>
          <p:spPr bwMode="auto">
            <a:xfrm>
              <a:off x="2134938" y="6264324"/>
              <a:ext cx="95540" cy="94639"/>
            </a:xfrm>
            <a:custGeom>
              <a:avLst/>
              <a:gdLst>
                <a:gd name="T0" fmla="*/ 44 w 45"/>
                <a:gd name="T1" fmla="*/ 4 h 44"/>
                <a:gd name="T2" fmla="*/ 44 w 45"/>
                <a:gd name="T3" fmla="*/ 27 h 44"/>
                <a:gd name="T4" fmla="*/ 23 w 45"/>
                <a:gd name="T5" fmla="*/ 44 h 44"/>
                <a:gd name="T6" fmla="*/ 1 w 45"/>
                <a:gd name="T7" fmla="*/ 27 h 44"/>
                <a:gd name="T8" fmla="*/ 1 w 45"/>
                <a:gd name="T9" fmla="*/ 6 h 44"/>
                <a:gd name="T10" fmla="*/ 0 w 45"/>
                <a:gd name="T11" fmla="*/ 0 h 44"/>
                <a:gd name="T12" fmla="*/ 10 w 45"/>
                <a:gd name="T13" fmla="*/ 0 h 44"/>
                <a:gd name="T14" fmla="*/ 9 w 45"/>
                <a:gd name="T15" fmla="*/ 6 h 44"/>
                <a:gd name="T16" fmla="*/ 9 w 45"/>
                <a:gd name="T17" fmla="*/ 27 h 44"/>
                <a:gd name="T18" fmla="*/ 25 w 45"/>
                <a:gd name="T19" fmla="*/ 41 h 44"/>
                <a:gd name="T20" fmla="*/ 41 w 45"/>
                <a:gd name="T21" fmla="*/ 27 h 44"/>
                <a:gd name="T22" fmla="*/ 41 w 45"/>
                <a:gd name="T23" fmla="*/ 4 h 44"/>
                <a:gd name="T24" fmla="*/ 41 w 45"/>
                <a:gd name="T25" fmla="*/ 0 h 44"/>
                <a:gd name="T26" fmla="*/ 45 w 45"/>
                <a:gd name="T27" fmla="*/ 0 h 44"/>
                <a:gd name="T28" fmla="*/ 44 w 45"/>
                <a:gd name="T29" fmla="*/ 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 h="44">
                  <a:moveTo>
                    <a:pt x="44" y="4"/>
                  </a:moveTo>
                  <a:cubicBezTo>
                    <a:pt x="44" y="27"/>
                    <a:pt x="44" y="27"/>
                    <a:pt x="44" y="27"/>
                  </a:cubicBezTo>
                  <a:cubicBezTo>
                    <a:pt x="44" y="39"/>
                    <a:pt x="35" y="44"/>
                    <a:pt x="23" y="44"/>
                  </a:cubicBezTo>
                  <a:cubicBezTo>
                    <a:pt x="12" y="44"/>
                    <a:pt x="1" y="40"/>
                    <a:pt x="1" y="27"/>
                  </a:cubicBezTo>
                  <a:cubicBezTo>
                    <a:pt x="1" y="6"/>
                    <a:pt x="1" y="6"/>
                    <a:pt x="1" y="6"/>
                  </a:cubicBezTo>
                  <a:cubicBezTo>
                    <a:pt x="1" y="4"/>
                    <a:pt x="1" y="3"/>
                    <a:pt x="0" y="0"/>
                  </a:cubicBezTo>
                  <a:cubicBezTo>
                    <a:pt x="10" y="0"/>
                    <a:pt x="10" y="0"/>
                    <a:pt x="10" y="0"/>
                  </a:cubicBezTo>
                  <a:cubicBezTo>
                    <a:pt x="9" y="2"/>
                    <a:pt x="9" y="4"/>
                    <a:pt x="9" y="6"/>
                  </a:cubicBezTo>
                  <a:cubicBezTo>
                    <a:pt x="9" y="27"/>
                    <a:pt x="9" y="27"/>
                    <a:pt x="9" y="27"/>
                  </a:cubicBezTo>
                  <a:cubicBezTo>
                    <a:pt x="9" y="38"/>
                    <a:pt x="16" y="41"/>
                    <a:pt x="25" y="41"/>
                  </a:cubicBezTo>
                  <a:cubicBezTo>
                    <a:pt x="35" y="41"/>
                    <a:pt x="41" y="37"/>
                    <a:pt x="41" y="27"/>
                  </a:cubicBezTo>
                  <a:cubicBezTo>
                    <a:pt x="41" y="4"/>
                    <a:pt x="41" y="4"/>
                    <a:pt x="41" y="4"/>
                  </a:cubicBezTo>
                  <a:cubicBezTo>
                    <a:pt x="41" y="2"/>
                    <a:pt x="41" y="0"/>
                    <a:pt x="41" y="0"/>
                  </a:cubicBezTo>
                  <a:cubicBezTo>
                    <a:pt x="45" y="0"/>
                    <a:pt x="45" y="0"/>
                    <a:pt x="45" y="0"/>
                  </a:cubicBezTo>
                  <a:cubicBezTo>
                    <a:pt x="45" y="0"/>
                    <a:pt x="44" y="2"/>
                    <a:pt x="44" y="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grpSp>
      <p:sp>
        <p:nvSpPr>
          <p:cNvPr id="14" name="Espace réservé du texte 13">
            <a:extLst>
              <a:ext uri="{FF2B5EF4-FFF2-40B4-BE49-F238E27FC236}">
                <a16:creationId xmlns:a16="http://schemas.microsoft.com/office/drawing/2014/main" id="{C8679576-43D9-4D01-B01B-BF72A997A6A7}"/>
              </a:ext>
            </a:extLst>
          </p:cNvPr>
          <p:cNvSpPr>
            <a:spLocks noGrp="1"/>
          </p:cNvSpPr>
          <p:nvPr>
            <p:ph type="body" sz="quarter" idx="25" hasCustomPrompt="1"/>
          </p:nvPr>
        </p:nvSpPr>
        <p:spPr>
          <a:xfrm>
            <a:off x="3937518" y="7126996"/>
            <a:ext cx="2620080" cy="2302499"/>
          </a:xfrm>
        </p:spPr>
        <p:txBody>
          <a:bodyPr rIns="90000" anchor="ctr">
            <a:normAutofit/>
          </a:bodyPr>
          <a:lstStyle>
            <a:lvl1pPr marL="0" indent="0">
              <a:spcBef>
                <a:spcPts val="0"/>
              </a:spcBef>
              <a:spcAft>
                <a:spcPts val="300"/>
              </a:spcAft>
              <a:buNone/>
              <a:defRPr sz="1300" b="1">
                <a:solidFill>
                  <a:schemeClr val="bg1"/>
                </a:solidFill>
              </a:defRPr>
            </a:lvl1pPr>
            <a:lvl2pPr marL="0" indent="0">
              <a:spcAft>
                <a:spcPts val="300"/>
              </a:spcAft>
              <a:buNone/>
              <a:defRPr sz="1300" b="1">
                <a:solidFill>
                  <a:schemeClr val="bg1"/>
                </a:solidFill>
              </a:defRPr>
            </a:lvl2pPr>
            <a:lvl3pPr marL="0" indent="0">
              <a:spcAft>
                <a:spcPts val="300"/>
              </a:spcAft>
              <a:buNone/>
              <a:defRPr sz="900" b="0">
                <a:solidFill>
                  <a:schemeClr val="bg1"/>
                </a:solidFill>
              </a:defRPr>
            </a:lvl3pPr>
            <a:lvl4pPr marL="1371600" indent="0">
              <a:buNone/>
              <a:defRPr sz="1300"/>
            </a:lvl4pPr>
            <a:lvl5pPr marL="1828800" indent="0">
              <a:buNone/>
              <a:defRPr sz="1300"/>
            </a:lvl5pPr>
          </a:lstStyle>
          <a:p>
            <a:pPr lvl="0"/>
            <a:r>
              <a:rPr lang="fr-FR" dirty="0"/>
              <a:t>Prénom Nom - Poste</a:t>
            </a:r>
          </a:p>
          <a:p>
            <a:pPr lvl="1"/>
            <a:r>
              <a:rPr lang="fr-FR" b="1" dirty="0"/>
              <a:t>N° téléphone</a:t>
            </a:r>
          </a:p>
          <a:p>
            <a:pPr lvl="2"/>
            <a:r>
              <a:rPr lang="fr-FR" b="1" dirty="0"/>
              <a:t>Prenom.nom@eurogroupconsulting.fr</a:t>
            </a:r>
          </a:p>
          <a:p>
            <a:pPr lvl="2"/>
            <a:endParaRPr lang="fr-FR" b="1" dirty="0"/>
          </a:p>
        </p:txBody>
      </p:sp>
      <p:sp>
        <p:nvSpPr>
          <p:cNvPr id="31" name="Espace réservé pour une image  4">
            <a:extLst>
              <a:ext uri="{FF2B5EF4-FFF2-40B4-BE49-F238E27FC236}">
                <a16:creationId xmlns:a16="http://schemas.microsoft.com/office/drawing/2014/main" id="{66B7B658-0FA6-4BA4-9C22-A3848AB96D61}"/>
              </a:ext>
            </a:extLst>
          </p:cNvPr>
          <p:cNvSpPr>
            <a:spLocks noGrp="1" noChangeAspect="1"/>
          </p:cNvSpPr>
          <p:nvPr>
            <p:ph type="pic" sz="quarter" idx="26" hasCustomPrompt="1"/>
          </p:nvPr>
        </p:nvSpPr>
        <p:spPr>
          <a:xfrm>
            <a:off x="3428119" y="9417134"/>
            <a:ext cx="1433995" cy="483216"/>
          </a:xfrm>
        </p:spPr>
        <p:txBody>
          <a:bodyPr lIns="0" rIns="0" anchor="ctr">
            <a:noAutofit/>
          </a:bodyPr>
          <a:lstStyle>
            <a:lvl1pPr marL="0" indent="0">
              <a:buNone/>
              <a:defRPr sz="1200">
                <a:solidFill>
                  <a:schemeClr val="bg1"/>
                </a:solidFill>
              </a:defRPr>
            </a:lvl1pPr>
          </a:lstStyle>
          <a:p>
            <a:r>
              <a:rPr lang="fr-FR" dirty="0"/>
              <a:t>Logo</a:t>
            </a:r>
          </a:p>
        </p:txBody>
      </p:sp>
    </p:spTree>
    <p:extLst>
      <p:ext uri="{BB962C8B-B14F-4D97-AF65-F5344CB8AC3E}">
        <p14:creationId xmlns:p14="http://schemas.microsoft.com/office/powerpoint/2010/main" val="3572315851"/>
      </p:ext>
    </p:extLst>
  </p:cSld>
  <p:clrMapOvr>
    <a:masterClrMapping/>
  </p:clrMapOvr>
  <p:extLst>
    <p:ext uri="{DCECCB84-F9BA-43D5-87BE-67443E8EF086}">
      <p15:sldGuideLst xmlns:p15="http://schemas.microsoft.com/office/powerpoint/2012/main">
        <p15:guide id="1" orient="horz" pos="3120">
          <p15:clr>
            <a:srgbClr val="FBAE40"/>
          </p15:clr>
        </p15:guide>
        <p15:guide id="2" pos="2160">
          <p15:clr>
            <a:srgbClr val="FBAE40"/>
          </p15:clr>
        </p15:guide>
        <p15:guide id="3" pos="187">
          <p15:clr>
            <a:srgbClr val="FBAE40"/>
          </p15:clr>
        </p15:guide>
        <p15:guide id="4" pos="4133">
          <p15:clr>
            <a:srgbClr val="FBAE40"/>
          </p15:clr>
        </p15:guide>
        <p15:guide id="5" pos="255">
          <p15:clr>
            <a:srgbClr val="FBAE40"/>
          </p15:clr>
        </p15:guide>
        <p15:guide id="6" pos="4065">
          <p15:clr>
            <a:srgbClr val="FBAE40"/>
          </p15:clr>
        </p15:guide>
        <p15:guide id="7" pos="2319">
          <p15:clr>
            <a:srgbClr val="FBAE40"/>
          </p15:clr>
        </p15:guide>
        <p15:guide id="8" pos="2387">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ro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9200379-C917-42A6-9A2A-B06057C051E8}"/>
              </a:ext>
            </a:extLst>
          </p:cNvPr>
          <p:cNvSpPr/>
          <p:nvPr userDrawn="1"/>
        </p:nvSpPr>
        <p:spPr>
          <a:xfrm>
            <a:off x="0" y="-1"/>
            <a:ext cx="6858000" cy="2013488"/>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EF2D5A82-8D77-45E6-AA23-B540A290A711}"/>
              </a:ext>
            </a:extLst>
          </p:cNvPr>
          <p:cNvSpPr>
            <a:spLocks noGrp="1"/>
          </p:cNvSpPr>
          <p:nvPr userDrawn="1">
            <p:ph type="ctrTitle"/>
          </p:nvPr>
        </p:nvSpPr>
        <p:spPr>
          <a:xfrm>
            <a:off x="296862" y="254184"/>
            <a:ext cx="3756977" cy="842349"/>
          </a:xfrm>
        </p:spPr>
        <p:txBody>
          <a:bodyPr anchor="ctr">
            <a:normAutofit/>
          </a:bodyPr>
          <a:lstStyle>
            <a:lvl1pPr algn="l">
              <a:defRPr sz="2400" b="1" cap="all" baseline="0">
                <a:solidFill>
                  <a:schemeClr val="bg1"/>
                </a:solidFill>
              </a:defRPr>
            </a:lvl1pPr>
          </a:lstStyle>
          <a:p>
            <a:r>
              <a:rPr lang="fr-FR" dirty="0"/>
              <a:t>Modifiez le style du titre</a:t>
            </a:r>
          </a:p>
        </p:txBody>
      </p:sp>
      <p:sp>
        <p:nvSpPr>
          <p:cNvPr id="3" name="Sous-titre 2">
            <a:extLst>
              <a:ext uri="{FF2B5EF4-FFF2-40B4-BE49-F238E27FC236}">
                <a16:creationId xmlns:a16="http://schemas.microsoft.com/office/drawing/2014/main" id="{541AC552-A484-463C-8DBE-D45D5F583960}"/>
              </a:ext>
            </a:extLst>
          </p:cNvPr>
          <p:cNvSpPr>
            <a:spLocks noGrp="1"/>
          </p:cNvSpPr>
          <p:nvPr userDrawn="1">
            <p:ph type="subTitle" idx="1"/>
          </p:nvPr>
        </p:nvSpPr>
        <p:spPr>
          <a:xfrm>
            <a:off x="296863" y="1223299"/>
            <a:ext cx="3523298" cy="790188"/>
          </a:xfrm>
        </p:spPr>
        <p:txBody>
          <a:bodyPr anchor="ctr">
            <a:normAutofit/>
          </a:bodyPr>
          <a:lstStyle>
            <a:lvl1pPr marL="0" indent="0" algn="l">
              <a:buNone/>
              <a:defRPr sz="1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Modifiez le style des sous-titres du masque</a:t>
            </a:r>
          </a:p>
        </p:txBody>
      </p:sp>
      <p:sp>
        <p:nvSpPr>
          <p:cNvPr id="51" name="Espace réservé pour une image  50">
            <a:extLst>
              <a:ext uri="{FF2B5EF4-FFF2-40B4-BE49-F238E27FC236}">
                <a16:creationId xmlns:a16="http://schemas.microsoft.com/office/drawing/2014/main" id="{12CA633A-E6EC-46B7-868F-34C62882F6F9}"/>
              </a:ext>
            </a:extLst>
          </p:cNvPr>
          <p:cNvSpPr>
            <a:spLocks noGrp="1"/>
          </p:cNvSpPr>
          <p:nvPr>
            <p:ph type="pic" sz="quarter" idx="15"/>
          </p:nvPr>
        </p:nvSpPr>
        <p:spPr>
          <a:xfrm>
            <a:off x="3711451" y="0"/>
            <a:ext cx="3146549" cy="4635454"/>
          </a:xfrm>
          <a:custGeom>
            <a:avLst/>
            <a:gdLst>
              <a:gd name="connsiteX0" fmla="*/ 1558110 w 3146549"/>
              <a:gd name="connsiteY0" fmla="*/ 0 h 4635454"/>
              <a:gd name="connsiteX1" fmla="*/ 1559012 w 3146549"/>
              <a:gd name="connsiteY1" fmla="*/ 2420 h 4635454"/>
              <a:gd name="connsiteX2" fmla="*/ 3146549 w 3146549"/>
              <a:gd name="connsiteY2" fmla="*/ 2420 h 4635454"/>
              <a:gd name="connsiteX3" fmla="*/ 3146549 w 3146549"/>
              <a:gd name="connsiteY3" fmla="*/ 4513459 h 4635454"/>
              <a:gd name="connsiteX4" fmla="*/ 3145510 w 3146549"/>
              <a:gd name="connsiteY4" fmla="*/ 4510514 h 4635454"/>
              <a:gd name="connsiteX5" fmla="*/ 3146410 w 3146549"/>
              <a:gd name="connsiteY5" fmla="*/ 4513227 h 4635454"/>
              <a:gd name="connsiteX6" fmla="*/ 136291 w 3146549"/>
              <a:gd name="connsiteY6" fmla="*/ 3036460 h 4635454"/>
              <a:gd name="connsiteX7" fmla="*/ 1558110 w 3146549"/>
              <a:gd name="connsiteY7" fmla="*/ 0 h 4635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46549" h="4635454">
                <a:moveTo>
                  <a:pt x="1558110" y="0"/>
                </a:moveTo>
                <a:lnTo>
                  <a:pt x="1559012" y="2420"/>
                </a:lnTo>
                <a:lnTo>
                  <a:pt x="3146549" y="2420"/>
                </a:lnTo>
                <a:lnTo>
                  <a:pt x="3146549" y="4513459"/>
                </a:lnTo>
                <a:lnTo>
                  <a:pt x="3145510" y="4510514"/>
                </a:lnTo>
                <a:lnTo>
                  <a:pt x="3146410" y="4513227"/>
                </a:lnTo>
                <a:cubicBezTo>
                  <a:pt x="1908233" y="4923835"/>
                  <a:pt x="569333" y="4266970"/>
                  <a:pt x="136291" y="3036460"/>
                </a:cubicBezTo>
                <a:cubicBezTo>
                  <a:pt x="-296752" y="1805950"/>
                  <a:pt x="335673" y="455334"/>
                  <a:pt x="1558110" y="0"/>
                </a:cubicBezTo>
                <a:close/>
              </a:path>
            </a:pathLst>
          </a:custGeom>
          <a:ln>
            <a:noFill/>
          </a:ln>
          <a:effectLst>
            <a:outerShdw blurRad="50800" dist="38100" dir="10800000" algn="r" rotWithShape="0">
              <a:prstClr val="black">
                <a:alpha val="40000"/>
              </a:prstClr>
            </a:outerShdw>
          </a:effectLst>
        </p:spPr>
        <p:txBody>
          <a:bodyPr wrap="square" tIns="1332000" anchor="ctr">
            <a:noAutofit/>
          </a:bodyPr>
          <a:lstStyle>
            <a:lvl1pPr marL="0" indent="0" algn="ctr">
              <a:buNone/>
              <a:defRPr sz="1600">
                <a:solidFill>
                  <a:schemeClr val="tx1"/>
                </a:solidFill>
              </a:defRPr>
            </a:lvl1pPr>
          </a:lstStyle>
          <a:p>
            <a:endParaRPr lang="fr-FR" dirty="0"/>
          </a:p>
        </p:txBody>
      </p:sp>
      <p:sp>
        <p:nvSpPr>
          <p:cNvPr id="53" name="Arc 52">
            <a:extLst>
              <a:ext uri="{FF2B5EF4-FFF2-40B4-BE49-F238E27FC236}">
                <a16:creationId xmlns:a16="http://schemas.microsoft.com/office/drawing/2014/main" id="{BE1AA39D-9E7E-4545-8F66-D76A2478D228}"/>
              </a:ext>
            </a:extLst>
          </p:cNvPr>
          <p:cNvSpPr/>
          <p:nvPr userDrawn="1"/>
        </p:nvSpPr>
        <p:spPr>
          <a:xfrm>
            <a:off x="3527284" y="-190236"/>
            <a:ext cx="4992157" cy="4992157"/>
          </a:xfrm>
          <a:prstGeom prst="arc">
            <a:avLst>
              <a:gd name="adj1" fmla="val 4841684"/>
              <a:gd name="adj2" fmla="val 10776032"/>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74" name="Espace réservé pour une image  73">
            <a:extLst>
              <a:ext uri="{FF2B5EF4-FFF2-40B4-BE49-F238E27FC236}">
                <a16:creationId xmlns:a16="http://schemas.microsoft.com/office/drawing/2014/main" id="{3AC1ED6F-89F7-49BD-8E23-35EA4D9FF1FF}"/>
              </a:ext>
            </a:extLst>
          </p:cNvPr>
          <p:cNvSpPr>
            <a:spLocks noGrp="1"/>
          </p:cNvSpPr>
          <p:nvPr>
            <p:ph type="pic" sz="quarter" idx="17"/>
          </p:nvPr>
        </p:nvSpPr>
        <p:spPr>
          <a:xfrm>
            <a:off x="-3130" y="6438688"/>
            <a:ext cx="2880878" cy="3467312"/>
          </a:xfrm>
          <a:custGeom>
            <a:avLst/>
            <a:gdLst>
              <a:gd name="connsiteX0" fmla="*/ 872066 w 2880878"/>
              <a:gd name="connsiteY0" fmla="*/ 1351 h 3467312"/>
              <a:gd name="connsiteX1" fmla="*/ 2558359 w 2880878"/>
              <a:gd name="connsiteY1" fmla="*/ 865760 h 3467312"/>
              <a:gd name="connsiteX2" fmla="*/ 2275611 w 2880878"/>
              <a:gd name="connsiteY2" fmla="*/ 3340981 h 3467312"/>
              <a:gd name="connsiteX3" fmla="*/ 2133635 w 2880878"/>
              <a:gd name="connsiteY3" fmla="*/ 3462641 h 3467312"/>
              <a:gd name="connsiteX4" fmla="*/ 2136730 w 2880878"/>
              <a:gd name="connsiteY4" fmla="*/ 3467312 h 3467312"/>
              <a:gd name="connsiteX5" fmla="*/ 3130 w 2880878"/>
              <a:gd name="connsiteY5" fmla="*/ 3467312 h 3467312"/>
              <a:gd name="connsiteX6" fmla="*/ 3130 w 2880878"/>
              <a:gd name="connsiteY6" fmla="*/ 252686 h 3467312"/>
              <a:gd name="connsiteX7" fmla="*/ 0 w 2880878"/>
              <a:gd name="connsiteY7" fmla="*/ 247099 h 3467312"/>
              <a:gd name="connsiteX8" fmla="*/ 872066 w 2880878"/>
              <a:gd name="connsiteY8" fmla="*/ 1351 h 34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80878" h="3467312">
                <a:moveTo>
                  <a:pt x="872066" y="1351"/>
                </a:moveTo>
                <a:cubicBezTo>
                  <a:pt x="1526185" y="-23123"/>
                  <a:pt x="2173638" y="285655"/>
                  <a:pt x="2558359" y="865760"/>
                </a:cubicBezTo>
                <a:cubicBezTo>
                  <a:pt x="3082979" y="1656813"/>
                  <a:pt x="2952739" y="2701630"/>
                  <a:pt x="2275611" y="3340981"/>
                </a:cubicBezTo>
                <a:lnTo>
                  <a:pt x="2133635" y="3462641"/>
                </a:lnTo>
                <a:lnTo>
                  <a:pt x="2136730" y="3467312"/>
                </a:lnTo>
                <a:lnTo>
                  <a:pt x="3130" y="3467312"/>
                </a:lnTo>
                <a:lnTo>
                  <a:pt x="3130" y="252686"/>
                </a:lnTo>
                <a:lnTo>
                  <a:pt x="0" y="247099"/>
                </a:lnTo>
                <a:cubicBezTo>
                  <a:pt x="276034" y="92453"/>
                  <a:pt x="574739" y="12475"/>
                  <a:pt x="872066" y="1351"/>
                </a:cubicBezTo>
                <a:close/>
              </a:path>
            </a:pathLst>
          </a:custGeom>
          <a:ln>
            <a:noFill/>
          </a:ln>
          <a:effectLst>
            <a:outerShdw blurRad="50800" dist="38100" algn="l" rotWithShape="0">
              <a:prstClr val="black">
                <a:alpha val="40000"/>
              </a:prstClr>
            </a:outerShdw>
          </a:effectLst>
        </p:spPr>
        <p:txBody>
          <a:bodyPr wrap="square" bIns="1440000" anchor="ctr">
            <a:noAutofit/>
          </a:bodyPr>
          <a:lstStyle>
            <a:lvl1pPr marL="0" indent="0" algn="ctr">
              <a:buNone/>
              <a:defRPr sz="1600">
                <a:solidFill>
                  <a:schemeClr val="tx1"/>
                </a:solidFill>
              </a:defRPr>
            </a:lvl1pPr>
          </a:lstStyle>
          <a:p>
            <a:endParaRPr lang="fr-FR" dirty="0"/>
          </a:p>
        </p:txBody>
      </p:sp>
      <p:sp>
        <p:nvSpPr>
          <p:cNvPr id="75" name="Arc 74">
            <a:extLst>
              <a:ext uri="{FF2B5EF4-FFF2-40B4-BE49-F238E27FC236}">
                <a16:creationId xmlns:a16="http://schemas.microsoft.com/office/drawing/2014/main" id="{97F3B40C-EB70-4694-9F31-EFD3C1B1C785}"/>
              </a:ext>
            </a:extLst>
          </p:cNvPr>
          <p:cNvSpPr/>
          <p:nvPr userDrawn="1"/>
        </p:nvSpPr>
        <p:spPr>
          <a:xfrm>
            <a:off x="-1135851" y="6232597"/>
            <a:ext cx="4217817" cy="4217817"/>
          </a:xfrm>
          <a:prstGeom prst="arc">
            <a:avLst>
              <a:gd name="adj1" fmla="val 15278029"/>
              <a:gd name="adj2" fmla="val 1793800"/>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8" name="Espace réservé du texte 77">
            <a:extLst>
              <a:ext uri="{FF2B5EF4-FFF2-40B4-BE49-F238E27FC236}">
                <a16:creationId xmlns:a16="http://schemas.microsoft.com/office/drawing/2014/main" id="{F6C8A281-F19D-4FFA-84D9-54F8E50ADFF2}"/>
              </a:ext>
            </a:extLst>
          </p:cNvPr>
          <p:cNvSpPr>
            <a:spLocks noGrp="1"/>
          </p:cNvSpPr>
          <p:nvPr>
            <p:ph type="body" sz="quarter" idx="18"/>
          </p:nvPr>
        </p:nvSpPr>
        <p:spPr>
          <a:xfrm>
            <a:off x="296863" y="2194687"/>
            <a:ext cx="2880000" cy="4037909"/>
          </a:xfrm>
        </p:spPr>
        <p:txBody>
          <a:bodyPr>
            <a:normAutofit/>
          </a:bodyPr>
          <a:lstStyle>
            <a:lvl1pPr marL="0" indent="0">
              <a:spcBef>
                <a:spcPts val="0"/>
              </a:spcBef>
              <a:spcAft>
                <a:spcPts val="1800"/>
              </a:spcAft>
              <a:buNone/>
              <a:defRPr sz="1800" b="1" cap="all" baseline="0">
                <a:solidFill>
                  <a:schemeClr val="accent1"/>
                </a:solidFill>
                <a:latin typeface="+mj-lt"/>
              </a:defRPr>
            </a:lvl1pPr>
            <a:lvl2pPr marL="0" indent="0">
              <a:spcBef>
                <a:spcPts val="0"/>
              </a:spcBef>
              <a:spcAft>
                <a:spcPts val="1800"/>
              </a:spcAft>
              <a:buClr>
                <a:schemeClr val="accent1"/>
              </a:buClr>
              <a:buSzPct val="120000"/>
              <a:buFont typeface="+mj-lt"/>
              <a:buNone/>
              <a:defRPr sz="1300">
                <a:solidFill>
                  <a:schemeClr val="tx2"/>
                </a:solidFill>
              </a:defRPr>
            </a:lvl2pPr>
            <a:lvl3pPr marL="0" indent="0">
              <a:spcBef>
                <a:spcPts val="0"/>
              </a:spcBef>
              <a:spcAft>
                <a:spcPts val="1800"/>
              </a:spcAft>
              <a:buNone/>
              <a:defRPr sz="1300">
                <a:solidFill>
                  <a:schemeClr val="tx2">
                    <a:lumMod val="60000"/>
                    <a:lumOff val="40000"/>
                  </a:schemeClr>
                </a:solidFill>
              </a:defRPr>
            </a:lvl3pPr>
            <a:lvl4pPr marL="1371600" indent="0">
              <a:buNone/>
              <a:defRPr/>
            </a:lvl4pPr>
            <a:lvl5pPr marL="1828800" indent="0">
              <a:buNone/>
              <a:defRPr/>
            </a:lvl5pPr>
          </a:lstStyle>
          <a:p>
            <a:pPr lvl="0"/>
            <a:r>
              <a:rPr lang="fr-FR" dirty="0"/>
              <a:t>Modifier les styles du texte du masque</a:t>
            </a:r>
          </a:p>
          <a:p>
            <a:pPr lvl="1"/>
            <a:r>
              <a:rPr lang="fr-FR" dirty="0"/>
              <a:t>Deuxième niveau</a:t>
            </a:r>
          </a:p>
          <a:p>
            <a:pPr lvl="2"/>
            <a:r>
              <a:rPr lang="fr-FR" dirty="0"/>
              <a:t>Troisième niveau</a:t>
            </a:r>
          </a:p>
        </p:txBody>
      </p:sp>
      <p:sp>
        <p:nvSpPr>
          <p:cNvPr id="79" name="Espace réservé du texte 77">
            <a:extLst>
              <a:ext uri="{FF2B5EF4-FFF2-40B4-BE49-F238E27FC236}">
                <a16:creationId xmlns:a16="http://schemas.microsoft.com/office/drawing/2014/main" id="{FB9917CD-777D-45A0-A31A-F3B66811617C}"/>
              </a:ext>
            </a:extLst>
          </p:cNvPr>
          <p:cNvSpPr>
            <a:spLocks noGrp="1"/>
          </p:cNvSpPr>
          <p:nvPr>
            <p:ph type="body" sz="quarter" idx="19"/>
          </p:nvPr>
        </p:nvSpPr>
        <p:spPr>
          <a:xfrm>
            <a:off x="3681137" y="5056106"/>
            <a:ext cx="2880000" cy="4361028"/>
          </a:xfrm>
        </p:spPr>
        <p:txBody>
          <a:bodyPr>
            <a:normAutofit/>
          </a:bodyPr>
          <a:lstStyle>
            <a:lvl1pPr marL="0" indent="0">
              <a:spcBef>
                <a:spcPts val="0"/>
              </a:spcBef>
              <a:spcAft>
                <a:spcPts val="1800"/>
              </a:spcAft>
              <a:buNone/>
              <a:defRPr sz="1800" b="1" cap="all" baseline="0">
                <a:solidFill>
                  <a:schemeClr val="accent1"/>
                </a:solidFill>
                <a:latin typeface="+mj-lt"/>
              </a:defRPr>
            </a:lvl1pPr>
            <a:lvl2pPr marL="0" indent="0">
              <a:spcBef>
                <a:spcPts val="0"/>
              </a:spcBef>
              <a:spcAft>
                <a:spcPts val="1800"/>
              </a:spcAft>
              <a:buClr>
                <a:schemeClr val="accent1"/>
              </a:buClr>
              <a:buSzPct val="120000"/>
              <a:buFont typeface="+mj-lt"/>
              <a:buNone/>
              <a:defRPr sz="1300">
                <a:solidFill>
                  <a:schemeClr val="tx2"/>
                </a:solidFill>
              </a:defRPr>
            </a:lvl2pPr>
            <a:lvl3pPr marL="0" indent="0">
              <a:spcBef>
                <a:spcPts val="0"/>
              </a:spcBef>
              <a:spcAft>
                <a:spcPts val="1800"/>
              </a:spcAft>
              <a:buNone/>
              <a:defRPr sz="1300">
                <a:solidFill>
                  <a:schemeClr val="tx2">
                    <a:lumMod val="60000"/>
                    <a:lumOff val="40000"/>
                  </a:schemeClr>
                </a:solidFill>
              </a:defRPr>
            </a:lvl3pPr>
            <a:lvl4pPr marL="1371600" indent="0">
              <a:buNone/>
              <a:defRPr/>
            </a:lvl4pPr>
            <a:lvl5pPr marL="1828800" indent="0">
              <a:buNone/>
              <a:defRPr/>
            </a:lvl5pPr>
          </a:lstStyle>
          <a:p>
            <a:pPr lvl="0"/>
            <a:r>
              <a:rPr lang="fr-FR" dirty="0"/>
              <a:t>Modifier les styles du texte du masque</a:t>
            </a:r>
          </a:p>
          <a:p>
            <a:pPr lvl="1"/>
            <a:r>
              <a:rPr lang="fr-FR" dirty="0"/>
              <a:t>Deuxième niveau</a:t>
            </a:r>
          </a:p>
          <a:p>
            <a:pPr lvl="2"/>
            <a:r>
              <a:rPr lang="fr-FR" dirty="0"/>
              <a:t>Troisième niveau</a:t>
            </a:r>
          </a:p>
        </p:txBody>
      </p:sp>
      <p:cxnSp>
        <p:nvCxnSpPr>
          <p:cNvPr id="44" name="Connecteur droit 43">
            <a:extLst>
              <a:ext uri="{FF2B5EF4-FFF2-40B4-BE49-F238E27FC236}">
                <a16:creationId xmlns:a16="http://schemas.microsoft.com/office/drawing/2014/main" id="{57B229E1-E293-4FFF-8773-22132E85A93C}"/>
              </a:ext>
            </a:extLst>
          </p:cNvPr>
          <p:cNvCxnSpPr>
            <a:cxnSpLocks/>
          </p:cNvCxnSpPr>
          <p:nvPr userDrawn="1"/>
        </p:nvCxnSpPr>
        <p:spPr>
          <a:xfrm flipH="1">
            <a:off x="404814" y="1223300"/>
            <a:ext cx="668206"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45" name="Espace réservé pour une image  4">
            <a:extLst>
              <a:ext uri="{FF2B5EF4-FFF2-40B4-BE49-F238E27FC236}">
                <a16:creationId xmlns:a16="http://schemas.microsoft.com/office/drawing/2014/main" id="{F6D407DC-CE5B-4CA6-9D7C-3C23CA2A2651}"/>
              </a:ext>
            </a:extLst>
          </p:cNvPr>
          <p:cNvSpPr>
            <a:spLocks noGrp="1" noChangeAspect="1"/>
          </p:cNvSpPr>
          <p:nvPr>
            <p:ph type="pic" sz="quarter" idx="26" hasCustomPrompt="1"/>
          </p:nvPr>
        </p:nvSpPr>
        <p:spPr>
          <a:xfrm>
            <a:off x="3428119" y="9417134"/>
            <a:ext cx="1433995" cy="483216"/>
          </a:xfrm>
        </p:spPr>
        <p:txBody>
          <a:bodyPr lIns="0" rIns="0" anchor="ctr">
            <a:noAutofit/>
          </a:bodyPr>
          <a:lstStyle>
            <a:lvl1pPr marL="0" indent="0">
              <a:buNone/>
              <a:defRPr sz="1200">
                <a:solidFill>
                  <a:schemeClr val="tx1"/>
                </a:solidFill>
              </a:defRPr>
            </a:lvl1pPr>
          </a:lstStyle>
          <a:p>
            <a:r>
              <a:rPr lang="fr-FR" dirty="0"/>
              <a:t>Logo</a:t>
            </a:r>
          </a:p>
        </p:txBody>
      </p:sp>
      <p:pic>
        <p:nvPicPr>
          <p:cNvPr id="46" name="Image 4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83653" y="9549740"/>
            <a:ext cx="1332000" cy="211067"/>
          </a:xfrm>
          <a:prstGeom prst="rect">
            <a:avLst/>
          </a:prstGeom>
        </p:spPr>
      </p:pic>
    </p:spTree>
    <p:extLst>
      <p:ext uri="{BB962C8B-B14F-4D97-AF65-F5344CB8AC3E}">
        <p14:creationId xmlns:p14="http://schemas.microsoft.com/office/powerpoint/2010/main" val="2348940100"/>
      </p:ext>
    </p:extLst>
  </p:cSld>
  <p:clrMapOvr>
    <a:masterClrMapping/>
  </p:clrMapOvr>
  <p:extLst>
    <p:ext uri="{DCECCB84-F9BA-43D5-87BE-67443E8EF086}">
      <p15:sldGuideLst xmlns:p15="http://schemas.microsoft.com/office/powerpoint/2012/main">
        <p15:guide id="1" orient="horz" pos="3120">
          <p15:clr>
            <a:srgbClr val="FBAE40"/>
          </p15:clr>
        </p15:guide>
        <p15:guide id="2" pos="2160">
          <p15:clr>
            <a:srgbClr val="FBAE40"/>
          </p15:clr>
        </p15:guide>
        <p15:guide id="3" pos="187">
          <p15:clr>
            <a:srgbClr val="FBAE40"/>
          </p15:clr>
        </p15:guide>
        <p15:guide id="4" pos="4133">
          <p15:clr>
            <a:srgbClr val="FBAE40"/>
          </p15:clr>
        </p15:guide>
        <p15:guide id="5" pos="255">
          <p15:clr>
            <a:srgbClr val="FBAE40"/>
          </p15:clr>
        </p15:guide>
        <p15:guide id="6" pos="4065">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ck">
    <p:spTree>
      <p:nvGrpSpPr>
        <p:cNvPr id="1" name=""/>
        <p:cNvGrpSpPr/>
        <p:nvPr/>
      </p:nvGrpSpPr>
      <p:grpSpPr>
        <a:xfrm>
          <a:off x="0" y="0"/>
          <a:ext cx="0" cy="0"/>
          <a:chOff x="0" y="0"/>
          <a:chExt cx="0" cy="0"/>
        </a:xfrm>
      </p:grpSpPr>
      <p:sp>
        <p:nvSpPr>
          <p:cNvPr id="44" name="ZoneTexte 43">
            <a:extLst>
              <a:ext uri="{FF2B5EF4-FFF2-40B4-BE49-F238E27FC236}">
                <a16:creationId xmlns:a16="http://schemas.microsoft.com/office/drawing/2014/main" id="{71412087-3AB0-4461-A800-1B0A6D1540DD}"/>
              </a:ext>
            </a:extLst>
          </p:cNvPr>
          <p:cNvSpPr txBox="1"/>
          <p:nvPr userDrawn="1"/>
        </p:nvSpPr>
        <p:spPr>
          <a:xfrm>
            <a:off x="344793" y="389037"/>
            <a:ext cx="4114800" cy="954107"/>
          </a:xfrm>
          <a:prstGeom prst="rect">
            <a:avLst/>
          </a:prstGeom>
          <a:noFill/>
        </p:spPr>
        <p:txBody>
          <a:bodyPr wrap="square" rtlCol="0">
            <a:spAutoFit/>
          </a:bodyPr>
          <a:lstStyle/>
          <a:p>
            <a:r>
              <a:rPr lang="fr-FR" sz="2800" b="1" cap="all" dirty="0">
                <a:solidFill>
                  <a:schemeClr val="bg1"/>
                </a:solidFill>
                <a:latin typeface="Trebuchet MS" panose="020B0603020202020204" pitchFamily="34" charset="0"/>
              </a:rPr>
              <a:t>36 heures dans la vie d’une startup</a:t>
            </a:r>
          </a:p>
        </p:txBody>
      </p:sp>
      <p:sp>
        <p:nvSpPr>
          <p:cNvPr id="59" name="Rectangle 58">
            <a:extLst>
              <a:ext uri="{FF2B5EF4-FFF2-40B4-BE49-F238E27FC236}">
                <a16:creationId xmlns:a16="http://schemas.microsoft.com/office/drawing/2014/main" id="{D41ECFF7-746C-405E-9439-2AF82ECFEA8F}"/>
              </a:ext>
            </a:extLst>
          </p:cNvPr>
          <p:cNvSpPr/>
          <p:nvPr userDrawn="1"/>
        </p:nvSpPr>
        <p:spPr>
          <a:xfrm>
            <a:off x="0" y="6650491"/>
            <a:ext cx="6858000" cy="3255509"/>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1" name="Arc 60">
            <a:extLst>
              <a:ext uri="{FF2B5EF4-FFF2-40B4-BE49-F238E27FC236}">
                <a16:creationId xmlns:a16="http://schemas.microsoft.com/office/drawing/2014/main" id="{DE512640-0F56-4ADA-84E2-7B4AEE9CFF43}"/>
              </a:ext>
            </a:extLst>
          </p:cNvPr>
          <p:cNvSpPr/>
          <p:nvPr userDrawn="1"/>
        </p:nvSpPr>
        <p:spPr>
          <a:xfrm>
            <a:off x="-1564114" y="5139162"/>
            <a:ext cx="5331312" cy="5331312"/>
          </a:xfrm>
          <a:prstGeom prst="arc">
            <a:avLst>
              <a:gd name="adj1" fmla="val 15322999"/>
              <a:gd name="adj2" fmla="val 19708520"/>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2" name="Arc 61">
            <a:extLst>
              <a:ext uri="{FF2B5EF4-FFF2-40B4-BE49-F238E27FC236}">
                <a16:creationId xmlns:a16="http://schemas.microsoft.com/office/drawing/2014/main" id="{C3E0DF91-625B-4D54-9A4A-F2117B0B10E8}"/>
              </a:ext>
            </a:extLst>
          </p:cNvPr>
          <p:cNvSpPr/>
          <p:nvPr userDrawn="1"/>
        </p:nvSpPr>
        <p:spPr>
          <a:xfrm>
            <a:off x="-1564114" y="5139162"/>
            <a:ext cx="5331312" cy="5331312"/>
          </a:xfrm>
          <a:prstGeom prst="arc">
            <a:avLst>
              <a:gd name="adj1" fmla="val 20500132"/>
              <a:gd name="adj2" fmla="val 2256244"/>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5" name="ZoneTexte 64">
            <a:extLst>
              <a:ext uri="{FF2B5EF4-FFF2-40B4-BE49-F238E27FC236}">
                <a16:creationId xmlns:a16="http://schemas.microsoft.com/office/drawing/2014/main" id="{51DCE195-1CBB-40BE-8879-0055886F89CB}"/>
              </a:ext>
            </a:extLst>
          </p:cNvPr>
          <p:cNvSpPr txBox="1"/>
          <p:nvPr/>
        </p:nvSpPr>
        <p:spPr>
          <a:xfrm>
            <a:off x="3932849" y="6845131"/>
            <a:ext cx="2772752" cy="369332"/>
          </a:xfrm>
          <a:prstGeom prst="rect">
            <a:avLst/>
          </a:prstGeom>
          <a:noFill/>
        </p:spPr>
        <p:txBody>
          <a:bodyPr wrap="square" rtlCol="0">
            <a:spAutoFit/>
          </a:bodyPr>
          <a:lstStyle/>
          <a:p>
            <a:r>
              <a:rPr lang="fr-FR" b="1" cap="all" dirty="0">
                <a:solidFill>
                  <a:schemeClr val="bg1"/>
                </a:solidFill>
                <a:latin typeface="Trebuchet MS" panose="020B0603020202020204" pitchFamily="34" charset="0"/>
              </a:rPr>
              <a:t>Pour en savoir plus</a:t>
            </a:r>
          </a:p>
        </p:txBody>
      </p:sp>
      <p:sp>
        <p:nvSpPr>
          <p:cNvPr id="94" name="Espace réservé du texte 77">
            <a:extLst>
              <a:ext uri="{FF2B5EF4-FFF2-40B4-BE49-F238E27FC236}">
                <a16:creationId xmlns:a16="http://schemas.microsoft.com/office/drawing/2014/main" id="{C6D2CD1C-7D90-4B2C-AAAD-B5C2854414AD}"/>
              </a:ext>
            </a:extLst>
          </p:cNvPr>
          <p:cNvSpPr>
            <a:spLocks noGrp="1"/>
          </p:cNvSpPr>
          <p:nvPr userDrawn="1">
            <p:ph type="body" sz="quarter" idx="20"/>
          </p:nvPr>
        </p:nvSpPr>
        <p:spPr>
          <a:xfrm>
            <a:off x="296863" y="446519"/>
            <a:ext cx="2880000" cy="4506481"/>
          </a:xfrm>
        </p:spPr>
        <p:txBody>
          <a:bodyPr>
            <a:normAutofit/>
          </a:bodyPr>
          <a:lstStyle>
            <a:lvl1pPr marL="0" indent="0">
              <a:spcBef>
                <a:spcPts val="0"/>
              </a:spcBef>
              <a:spcAft>
                <a:spcPts val="1800"/>
              </a:spcAft>
              <a:buNone/>
              <a:defRPr sz="1800" b="1" cap="all" baseline="0">
                <a:solidFill>
                  <a:schemeClr val="accent1"/>
                </a:solidFill>
                <a:latin typeface="+mj-lt"/>
              </a:defRPr>
            </a:lvl1pPr>
            <a:lvl2pPr marL="0" indent="0">
              <a:spcBef>
                <a:spcPts val="0"/>
              </a:spcBef>
              <a:spcAft>
                <a:spcPts val="1800"/>
              </a:spcAft>
              <a:buClr>
                <a:schemeClr val="accent1"/>
              </a:buClr>
              <a:buSzPct val="120000"/>
              <a:buFont typeface="+mj-lt"/>
              <a:buNone/>
              <a:defRPr sz="1300">
                <a:solidFill>
                  <a:schemeClr val="tx2"/>
                </a:solidFill>
              </a:defRPr>
            </a:lvl2pPr>
            <a:lvl3pPr marL="0" indent="0">
              <a:spcBef>
                <a:spcPts val="0"/>
              </a:spcBef>
              <a:spcAft>
                <a:spcPts val="1800"/>
              </a:spcAft>
              <a:buNone/>
              <a:defRPr sz="1300">
                <a:solidFill>
                  <a:schemeClr val="tx2">
                    <a:lumMod val="60000"/>
                    <a:lumOff val="40000"/>
                  </a:schemeClr>
                </a:solidFill>
              </a:defRPr>
            </a:lvl3pPr>
            <a:lvl4pPr marL="1371600" indent="0">
              <a:buNone/>
              <a:defRPr/>
            </a:lvl4pPr>
            <a:lvl5pPr marL="1828800" indent="0">
              <a:buNone/>
              <a:defRPr/>
            </a:lvl5pPr>
          </a:lstStyle>
          <a:p>
            <a:pPr lvl="0"/>
            <a:r>
              <a:rPr lang="fr-FR" dirty="0"/>
              <a:t>Modifier les styles du texte du masque</a:t>
            </a:r>
          </a:p>
          <a:p>
            <a:pPr lvl="1"/>
            <a:r>
              <a:rPr lang="fr-FR" dirty="0"/>
              <a:t>Deuxième niveau</a:t>
            </a:r>
          </a:p>
          <a:p>
            <a:pPr lvl="2"/>
            <a:r>
              <a:rPr lang="fr-FR" dirty="0"/>
              <a:t>Troisième niveau</a:t>
            </a:r>
          </a:p>
        </p:txBody>
      </p:sp>
      <p:sp>
        <p:nvSpPr>
          <p:cNvPr id="95" name="Espace réservé du texte 77">
            <a:extLst>
              <a:ext uri="{FF2B5EF4-FFF2-40B4-BE49-F238E27FC236}">
                <a16:creationId xmlns:a16="http://schemas.microsoft.com/office/drawing/2014/main" id="{BF71F432-0C76-4011-8DD3-36CAE954C01B}"/>
              </a:ext>
            </a:extLst>
          </p:cNvPr>
          <p:cNvSpPr>
            <a:spLocks noGrp="1"/>
          </p:cNvSpPr>
          <p:nvPr userDrawn="1">
            <p:ph type="body" sz="quarter" idx="21"/>
          </p:nvPr>
        </p:nvSpPr>
        <p:spPr>
          <a:xfrm>
            <a:off x="3677597" y="446519"/>
            <a:ext cx="2880000" cy="6028156"/>
          </a:xfrm>
        </p:spPr>
        <p:txBody>
          <a:bodyPr>
            <a:normAutofit/>
          </a:bodyPr>
          <a:lstStyle>
            <a:lvl1pPr marL="0" indent="0">
              <a:spcBef>
                <a:spcPts val="0"/>
              </a:spcBef>
              <a:spcAft>
                <a:spcPts val="1800"/>
              </a:spcAft>
              <a:buNone/>
              <a:defRPr sz="1800" b="1" cap="all" baseline="0">
                <a:solidFill>
                  <a:schemeClr val="accent1"/>
                </a:solidFill>
                <a:latin typeface="+mj-lt"/>
              </a:defRPr>
            </a:lvl1pPr>
            <a:lvl2pPr marL="0" indent="0">
              <a:spcBef>
                <a:spcPts val="0"/>
              </a:spcBef>
              <a:spcAft>
                <a:spcPts val="1800"/>
              </a:spcAft>
              <a:buClr>
                <a:schemeClr val="accent1"/>
              </a:buClr>
              <a:buSzPct val="120000"/>
              <a:buFont typeface="+mj-lt"/>
              <a:buNone/>
              <a:defRPr sz="1300">
                <a:solidFill>
                  <a:schemeClr val="tx2"/>
                </a:solidFill>
              </a:defRPr>
            </a:lvl2pPr>
            <a:lvl3pPr marL="0" indent="0">
              <a:spcBef>
                <a:spcPts val="0"/>
              </a:spcBef>
              <a:spcAft>
                <a:spcPts val="1800"/>
              </a:spcAft>
              <a:buNone/>
              <a:defRPr sz="1300">
                <a:solidFill>
                  <a:schemeClr val="tx2">
                    <a:lumMod val="60000"/>
                    <a:lumOff val="40000"/>
                  </a:schemeClr>
                </a:solidFill>
              </a:defRPr>
            </a:lvl3pPr>
            <a:lvl4pPr marL="1371600" indent="0">
              <a:buNone/>
              <a:defRPr/>
            </a:lvl4pPr>
            <a:lvl5pPr marL="1828800" indent="0">
              <a:buNone/>
              <a:defRPr/>
            </a:lvl5pPr>
          </a:lstStyle>
          <a:p>
            <a:pPr lvl="0"/>
            <a:r>
              <a:rPr lang="fr-FR" dirty="0"/>
              <a:t>Modifier les styles du texte du masque</a:t>
            </a:r>
          </a:p>
          <a:p>
            <a:pPr lvl="1"/>
            <a:r>
              <a:rPr lang="fr-FR" dirty="0"/>
              <a:t>Deuxième niveau</a:t>
            </a:r>
          </a:p>
          <a:p>
            <a:pPr lvl="2"/>
            <a:r>
              <a:rPr lang="fr-FR" dirty="0"/>
              <a:t>Troisième niveau</a:t>
            </a:r>
          </a:p>
        </p:txBody>
      </p:sp>
      <p:sp>
        <p:nvSpPr>
          <p:cNvPr id="97" name="Espace réservé pour une image  96">
            <a:extLst>
              <a:ext uri="{FF2B5EF4-FFF2-40B4-BE49-F238E27FC236}">
                <a16:creationId xmlns:a16="http://schemas.microsoft.com/office/drawing/2014/main" id="{68626897-67E2-40AA-BA0B-A70ED57D1B64}"/>
              </a:ext>
            </a:extLst>
          </p:cNvPr>
          <p:cNvSpPr>
            <a:spLocks noGrp="1"/>
          </p:cNvSpPr>
          <p:nvPr userDrawn="1">
            <p:ph type="pic" sz="quarter" idx="22"/>
          </p:nvPr>
        </p:nvSpPr>
        <p:spPr>
          <a:xfrm>
            <a:off x="-2510" y="5321538"/>
            <a:ext cx="3585927" cy="4584463"/>
          </a:xfrm>
          <a:custGeom>
            <a:avLst/>
            <a:gdLst>
              <a:gd name="connsiteX0" fmla="*/ 1152655 w 3585927"/>
              <a:gd name="connsiteY0" fmla="*/ 525 h 4584463"/>
              <a:gd name="connsiteX1" fmla="*/ 3268455 w 3585927"/>
              <a:gd name="connsiteY1" fmla="*/ 1268609 h 4584463"/>
              <a:gd name="connsiteX2" fmla="*/ 2625981 w 3585927"/>
              <a:gd name="connsiteY2" fmla="*/ 4443196 h 4584463"/>
              <a:gd name="connsiteX3" fmla="*/ 2428883 w 3585927"/>
              <a:gd name="connsiteY3" fmla="*/ 4581021 h 4584463"/>
              <a:gd name="connsiteX4" fmla="*/ 2430816 w 3585927"/>
              <a:gd name="connsiteY4" fmla="*/ 4584463 h 4584463"/>
              <a:gd name="connsiteX5" fmla="*/ 2511 w 3585927"/>
              <a:gd name="connsiteY5" fmla="*/ 4584463 h 4584463"/>
              <a:gd name="connsiteX6" fmla="*/ 2511 w 3585927"/>
              <a:gd name="connsiteY6" fmla="*/ 264212 h 4584463"/>
              <a:gd name="connsiteX7" fmla="*/ 0 w 3585927"/>
              <a:gd name="connsiteY7" fmla="*/ 259152 h 4584463"/>
              <a:gd name="connsiteX8" fmla="*/ 1152655 w 3585927"/>
              <a:gd name="connsiteY8" fmla="*/ 525 h 4584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85927" h="4584463">
                <a:moveTo>
                  <a:pt x="1152655" y="525"/>
                </a:moveTo>
                <a:cubicBezTo>
                  <a:pt x="2005554" y="18092"/>
                  <a:pt x="2823843" y="475694"/>
                  <a:pt x="3268455" y="1268609"/>
                </a:cubicBezTo>
                <a:cubicBezTo>
                  <a:pt x="3874746" y="2349858"/>
                  <a:pt x="3586626" y="3698736"/>
                  <a:pt x="2625981" y="4443196"/>
                </a:cubicBezTo>
                <a:lnTo>
                  <a:pt x="2428883" y="4581021"/>
                </a:lnTo>
                <a:lnTo>
                  <a:pt x="2430816" y="4584463"/>
                </a:lnTo>
                <a:lnTo>
                  <a:pt x="2511" y="4584463"/>
                </a:lnTo>
                <a:lnTo>
                  <a:pt x="2511" y="264212"/>
                </a:lnTo>
                <a:lnTo>
                  <a:pt x="0" y="259152"/>
                </a:lnTo>
                <a:cubicBezTo>
                  <a:pt x="370141" y="75470"/>
                  <a:pt x="764973" y="-7461"/>
                  <a:pt x="1152655" y="525"/>
                </a:cubicBezTo>
                <a:close/>
              </a:path>
            </a:pathLst>
          </a:custGeom>
          <a:ln>
            <a:noFill/>
          </a:ln>
          <a:effectLst>
            <a:outerShdw blurRad="50800" dist="38100" algn="l" rotWithShape="0">
              <a:prstClr val="black">
                <a:alpha val="40000"/>
              </a:prstClr>
            </a:outerShdw>
          </a:effectLst>
        </p:spPr>
        <p:txBody>
          <a:bodyPr wrap="square" tIns="504000" bIns="46800">
            <a:noAutofit/>
          </a:bodyPr>
          <a:lstStyle>
            <a:lvl1pPr marL="0" indent="0" algn="ctr">
              <a:buNone/>
              <a:defRPr sz="1600"/>
            </a:lvl1pPr>
          </a:lstStyle>
          <a:p>
            <a:endParaRPr lang="fr-FR"/>
          </a:p>
        </p:txBody>
      </p:sp>
      <p:grpSp>
        <p:nvGrpSpPr>
          <p:cNvPr id="98" name="Groupe 56">
            <a:extLst>
              <a:ext uri="{FF2B5EF4-FFF2-40B4-BE49-F238E27FC236}">
                <a16:creationId xmlns:a16="http://schemas.microsoft.com/office/drawing/2014/main" id="{E0456361-62AB-4EF9-A66F-A2336D5C7226}"/>
              </a:ext>
            </a:extLst>
          </p:cNvPr>
          <p:cNvGrpSpPr>
            <a:grpSpLocks noChangeAspect="1"/>
          </p:cNvGrpSpPr>
          <p:nvPr userDrawn="1"/>
        </p:nvGrpSpPr>
        <p:grpSpPr>
          <a:xfrm>
            <a:off x="5142147" y="9593112"/>
            <a:ext cx="1311041" cy="211032"/>
            <a:chOff x="721663" y="6029980"/>
            <a:chExt cx="2055017" cy="330786"/>
          </a:xfrm>
          <a:solidFill>
            <a:schemeClr val="bg1"/>
          </a:solidFill>
        </p:grpSpPr>
        <p:sp>
          <p:nvSpPr>
            <p:cNvPr id="99" name="Freeform 6">
              <a:extLst>
                <a:ext uri="{FF2B5EF4-FFF2-40B4-BE49-F238E27FC236}">
                  <a16:creationId xmlns:a16="http://schemas.microsoft.com/office/drawing/2014/main" id="{12E1EEA8-0D63-4D24-B1EE-4AEB52A797E4}"/>
                </a:ext>
              </a:extLst>
            </p:cNvPr>
            <p:cNvSpPr>
              <a:spLocks/>
            </p:cNvSpPr>
            <p:nvPr/>
          </p:nvSpPr>
          <p:spPr bwMode="auto">
            <a:xfrm>
              <a:off x="1612171" y="6264324"/>
              <a:ext cx="123481" cy="94639"/>
            </a:xfrm>
            <a:custGeom>
              <a:avLst/>
              <a:gdLst>
                <a:gd name="T0" fmla="*/ 0 w 103"/>
                <a:gd name="T1" fmla="*/ 44 h 44"/>
                <a:gd name="T2" fmla="*/ 39 w 58"/>
                <a:gd name="T3" fmla="*/ 0 h 44"/>
                <a:gd name="T4" fmla="*/ 56 w 58"/>
                <a:gd name="T5" fmla="*/ 3 h 44"/>
                <a:gd name="T6" fmla="*/ 57 w 58"/>
                <a:gd name="T7" fmla="*/ 9 h 44"/>
                <a:gd name="T8" fmla="*/ 39 w 58"/>
                <a:gd name="T9" fmla="*/ 3 h 44"/>
                <a:gd name="T10" fmla="*/ 0 w 103"/>
                <a:gd name="T11" fmla="*/ 41 h 44"/>
                <a:gd name="T12" fmla="*/ 57 w 58"/>
                <a:gd name="T13" fmla="*/ 35 h 44"/>
                <a:gd name="T14" fmla="*/ 58 w 58"/>
                <a:gd name="T15" fmla="*/ 38 h 44"/>
                <a:gd name="T16" fmla="*/ 0 w 103"/>
                <a:gd name="T1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44">
                  <a:moveTo>
                    <a:pt x="40" y="44"/>
                  </a:moveTo>
                  <a:cubicBezTo>
                    <a:pt x="0" y="44"/>
                    <a:pt x="3" y="0"/>
                    <a:pt x="39" y="0"/>
                  </a:cubicBezTo>
                  <a:cubicBezTo>
                    <a:pt x="45" y="0"/>
                    <a:pt x="50" y="1"/>
                    <a:pt x="56" y="3"/>
                  </a:cubicBezTo>
                  <a:cubicBezTo>
                    <a:pt x="57" y="9"/>
                    <a:pt x="57" y="9"/>
                    <a:pt x="57" y="9"/>
                  </a:cubicBezTo>
                  <a:cubicBezTo>
                    <a:pt x="54" y="8"/>
                    <a:pt x="48" y="3"/>
                    <a:pt x="39" y="3"/>
                  </a:cubicBezTo>
                  <a:cubicBezTo>
                    <a:pt x="12" y="3"/>
                    <a:pt x="15" y="41"/>
                    <a:pt x="40" y="41"/>
                  </a:cubicBezTo>
                  <a:cubicBezTo>
                    <a:pt x="48" y="41"/>
                    <a:pt x="52" y="39"/>
                    <a:pt x="57" y="35"/>
                  </a:cubicBezTo>
                  <a:cubicBezTo>
                    <a:pt x="58" y="38"/>
                    <a:pt x="58" y="38"/>
                    <a:pt x="58" y="38"/>
                  </a:cubicBezTo>
                  <a:cubicBezTo>
                    <a:pt x="53" y="42"/>
                    <a:pt x="47" y="44"/>
                    <a:pt x="40" y="4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0" name="Freeform 7">
              <a:extLst>
                <a:ext uri="{FF2B5EF4-FFF2-40B4-BE49-F238E27FC236}">
                  <a16:creationId xmlns:a16="http://schemas.microsoft.com/office/drawing/2014/main" id="{6E05FADB-4BD6-493B-8E45-52FC66BCFB41}"/>
                </a:ext>
              </a:extLst>
            </p:cNvPr>
            <p:cNvSpPr>
              <a:spLocks/>
            </p:cNvSpPr>
            <p:nvPr/>
          </p:nvSpPr>
          <p:spPr bwMode="auto">
            <a:xfrm>
              <a:off x="1908706" y="6261620"/>
              <a:ext cx="85626" cy="99146"/>
            </a:xfrm>
            <a:custGeom>
              <a:avLst/>
              <a:gdLst>
                <a:gd name="T0" fmla="*/ 0 w 40"/>
                <a:gd name="T1" fmla="*/ 0 h 46"/>
                <a:gd name="T2" fmla="*/ 37 w 40"/>
                <a:gd name="T3" fmla="*/ 35 h 46"/>
                <a:gd name="T4" fmla="*/ 37 w 40"/>
                <a:gd name="T5" fmla="*/ 5 h 46"/>
                <a:gd name="T6" fmla="*/ 36 w 40"/>
                <a:gd name="T7" fmla="*/ 1 h 46"/>
                <a:gd name="T8" fmla="*/ 40 w 40"/>
                <a:gd name="T9" fmla="*/ 1 h 46"/>
                <a:gd name="T10" fmla="*/ 40 w 40"/>
                <a:gd name="T11" fmla="*/ 5 h 46"/>
                <a:gd name="T12" fmla="*/ 40 w 40"/>
                <a:gd name="T13" fmla="*/ 46 h 46"/>
                <a:gd name="T14" fmla="*/ 38 w 40"/>
                <a:gd name="T15" fmla="*/ 46 h 46"/>
                <a:gd name="T16" fmla="*/ 0 w 40"/>
                <a:gd name="T17" fmla="*/ 10 h 46"/>
                <a:gd name="T18" fmla="*/ 0 w 40"/>
                <a:gd name="T19"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46">
                  <a:moveTo>
                    <a:pt x="0" y="0"/>
                  </a:moveTo>
                  <a:cubicBezTo>
                    <a:pt x="37" y="35"/>
                    <a:pt x="37" y="35"/>
                    <a:pt x="37" y="35"/>
                  </a:cubicBezTo>
                  <a:cubicBezTo>
                    <a:pt x="37" y="5"/>
                    <a:pt x="37" y="5"/>
                    <a:pt x="37" y="5"/>
                  </a:cubicBezTo>
                  <a:cubicBezTo>
                    <a:pt x="37" y="3"/>
                    <a:pt x="36" y="1"/>
                    <a:pt x="36" y="1"/>
                  </a:cubicBezTo>
                  <a:cubicBezTo>
                    <a:pt x="40" y="1"/>
                    <a:pt x="40" y="1"/>
                    <a:pt x="40" y="1"/>
                  </a:cubicBezTo>
                  <a:cubicBezTo>
                    <a:pt x="40" y="1"/>
                    <a:pt x="40" y="3"/>
                    <a:pt x="40" y="5"/>
                  </a:cubicBezTo>
                  <a:cubicBezTo>
                    <a:pt x="40" y="46"/>
                    <a:pt x="40" y="46"/>
                    <a:pt x="40" y="46"/>
                  </a:cubicBezTo>
                  <a:cubicBezTo>
                    <a:pt x="38" y="46"/>
                    <a:pt x="38" y="46"/>
                    <a:pt x="38" y="46"/>
                  </a:cubicBezTo>
                  <a:cubicBezTo>
                    <a:pt x="0" y="10"/>
                    <a:pt x="0" y="10"/>
                    <a:pt x="0" y="1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1" name="Freeform 8">
              <a:extLst>
                <a:ext uri="{FF2B5EF4-FFF2-40B4-BE49-F238E27FC236}">
                  <a16:creationId xmlns:a16="http://schemas.microsoft.com/office/drawing/2014/main" id="{03911745-7142-4C7D-9CB0-3D5C402F9DE8}"/>
                </a:ext>
              </a:extLst>
            </p:cNvPr>
            <p:cNvSpPr>
              <a:spLocks/>
            </p:cNvSpPr>
            <p:nvPr/>
          </p:nvSpPr>
          <p:spPr bwMode="auto">
            <a:xfrm>
              <a:off x="2024075" y="6261620"/>
              <a:ext cx="81119" cy="99146"/>
            </a:xfrm>
            <a:custGeom>
              <a:avLst/>
              <a:gdLst>
                <a:gd name="T0" fmla="*/ 18 w 38"/>
                <a:gd name="T1" fmla="*/ 45 h 46"/>
                <a:gd name="T2" fmla="*/ 1 w 38"/>
                <a:gd name="T3" fmla="*/ 41 h 46"/>
                <a:gd name="T4" fmla="*/ 0 w 38"/>
                <a:gd name="T5" fmla="*/ 35 h 46"/>
                <a:gd name="T6" fmla="*/ 18 w 38"/>
                <a:gd name="T7" fmla="*/ 43 h 46"/>
                <a:gd name="T8" fmla="*/ 29 w 38"/>
                <a:gd name="T9" fmla="*/ 36 h 46"/>
                <a:gd name="T10" fmla="*/ 18 w 38"/>
                <a:gd name="T11" fmla="*/ 24 h 46"/>
                <a:gd name="T12" fmla="*/ 1 w 38"/>
                <a:gd name="T13" fmla="*/ 10 h 46"/>
                <a:gd name="T14" fmla="*/ 18 w 38"/>
                <a:gd name="T15" fmla="*/ 1 h 46"/>
                <a:gd name="T16" fmla="*/ 34 w 38"/>
                <a:gd name="T17" fmla="*/ 4 h 46"/>
                <a:gd name="T18" fmla="*/ 35 w 38"/>
                <a:gd name="T19" fmla="*/ 9 h 46"/>
                <a:gd name="T20" fmla="*/ 17 w 38"/>
                <a:gd name="T21" fmla="*/ 3 h 46"/>
                <a:gd name="T22" fmla="*/ 21 w 38"/>
                <a:gd name="T23" fmla="*/ 18 h 46"/>
                <a:gd name="T24" fmla="*/ 38 w 38"/>
                <a:gd name="T25" fmla="*/ 33 h 46"/>
                <a:gd name="T26" fmla="*/ 18 w 38"/>
                <a:gd name="T27" fmla="*/ 4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46">
                  <a:moveTo>
                    <a:pt x="18" y="45"/>
                  </a:moveTo>
                  <a:cubicBezTo>
                    <a:pt x="17" y="45"/>
                    <a:pt x="10" y="46"/>
                    <a:pt x="1" y="41"/>
                  </a:cubicBezTo>
                  <a:cubicBezTo>
                    <a:pt x="0" y="35"/>
                    <a:pt x="0" y="35"/>
                    <a:pt x="0" y="35"/>
                  </a:cubicBezTo>
                  <a:cubicBezTo>
                    <a:pt x="2" y="37"/>
                    <a:pt x="10" y="43"/>
                    <a:pt x="18" y="43"/>
                  </a:cubicBezTo>
                  <a:cubicBezTo>
                    <a:pt x="22" y="44"/>
                    <a:pt x="28" y="41"/>
                    <a:pt x="29" y="36"/>
                  </a:cubicBezTo>
                  <a:cubicBezTo>
                    <a:pt x="30" y="31"/>
                    <a:pt x="27" y="28"/>
                    <a:pt x="18" y="24"/>
                  </a:cubicBezTo>
                  <a:cubicBezTo>
                    <a:pt x="9" y="20"/>
                    <a:pt x="0" y="17"/>
                    <a:pt x="1" y="10"/>
                  </a:cubicBezTo>
                  <a:cubicBezTo>
                    <a:pt x="2" y="6"/>
                    <a:pt x="8" y="1"/>
                    <a:pt x="18" y="1"/>
                  </a:cubicBezTo>
                  <a:cubicBezTo>
                    <a:pt x="22" y="0"/>
                    <a:pt x="27" y="1"/>
                    <a:pt x="34" y="4"/>
                  </a:cubicBezTo>
                  <a:cubicBezTo>
                    <a:pt x="35" y="9"/>
                    <a:pt x="35" y="9"/>
                    <a:pt x="35" y="9"/>
                  </a:cubicBezTo>
                  <a:cubicBezTo>
                    <a:pt x="27" y="3"/>
                    <a:pt x="21" y="2"/>
                    <a:pt x="17" y="3"/>
                  </a:cubicBezTo>
                  <a:cubicBezTo>
                    <a:pt x="9" y="4"/>
                    <a:pt x="4" y="11"/>
                    <a:pt x="21" y="18"/>
                  </a:cubicBezTo>
                  <a:cubicBezTo>
                    <a:pt x="30" y="22"/>
                    <a:pt x="38" y="25"/>
                    <a:pt x="38" y="33"/>
                  </a:cubicBezTo>
                  <a:cubicBezTo>
                    <a:pt x="38" y="44"/>
                    <a:pt x="21" y="46"/>
                    <a:pt x="18" y="4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2" name="Freeform 9">
              <a:extLst>
                <a:ext uri="{FF2B5EF4-FFF2-40B4-BE49-F238E27FC236}">
                  <a16:creationId xmlns:a16="http://schemas.microsoft.com/office/drawing/2014/main" id="{E1ADD674-FCF7-4325-BC37-9DB43ACCFD1C}"/>
                </a:ext>
              </a:extLst>
            </p:cNvPr>
            <p:cNvSpPr>
              <a:spLocks/>
            </p:cNvSpPr>
            <p:nvPr/>
          </p:nvSpPr>
          <p:spPr bwMode="auto">
            <a:xfrm>
              <a:off x="2262926" y="6264324"/>
              <a:ext cx="67599" cy="94639"/>
            </a:xfrm>
            <a:custGeom>
              <a:avLst/>
              <a:gdLst>
                <a:gd name="T0" fmla="*/ 30 w 32"/>
                <a:gd name="T1" fmla="*/ 44 h 44"/>
                <a:gd name="T2" fmla="*/ 0 w 32"/>
                <a:gd name="T3" fmla="*/ 44 h 44"/>
                <a:gd name="T4" fmla="*/ 1 w 32"/>
                <a:gd name="T5" fmla="*/ 37 h 44"/>
                <a:gd name="T6" fmla="*/ 1 w 32"/>
                <a:gd name="T7" fmla="*/ 7 h 44"/>
                <a:gd name="T8" fmla="*/ 0 w 32"/>
                <a:gd name="T9" fmla="*/ 0 h 44"/>
                <a:gd name="T10" fmla="*/ 10 w 32"/>
                <a:gd name="T11" fmla="*/ 0 h 44"/>
                <a:gd name="T12" fmla="*/ 9 w 32"/>
                <a:gd name="T13" fmla="*/ 6 h 44"/>
                <a:gd name="T14" fmla="*/ 9 w 32"/>
                <a:gd name="T15" fmla="*/ 41 h 44"/>
                <a:gd name="T16" fmla="*/ 23 w 32"/>
                <a:gd name="T17" fmla="*/ 41 h 44"/>
                <a:gd name="T18" fmla="*/ 32 w 32"/>
                <a:gd name="T19" fmla="*/ 39 h 44"/>
                <a:gd name="T20" fmla="*/ 30 w 32"/>
                <a:gd name="T21"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44">
                  <a:moveTo>
                    <a:pt x="30" y="44"/>
                  </a:moveTo>
                  <a:cubicBezTo>
                    <a:pt x="0" y="44"/>
                    <a:pt x="0" y="44"/>
                    <a:pt x="0" y="44"/>
                  </a:cubicBezTo>
                  <a:cubicBezTo>
                    <a:pt x="1" y="41"/>
                    <a:pt x="1" y="40"/>
                    <a:pt x="1" y="37"/>
                  </a:cubicBezTo>
                  <a:cubicBezTo>
                    <a:pt x="1" y="7"/>
                    <a:pt x="1" y="7"/>
                    <a:pt x="1" y="7"/>
                  </a:cubicBezTo>
                  <a:cubicBezTo>
                    <a:pt x="1" y="5"/>
                    <a:pt x="1" y="3"/>
                    <a:pt x="0" y="0"/>
                  </a:cubicBezTo>
                  <a:cubicBezTo>
                    <a:pt x="10" y="0"/>
                    <a:pt x="10" y="0"/>
                    <a:pt x="10" y="0"/>
                  </a:cubicBezTo>
                  <a:cubicBezTo>
                    <a:pt x="9" y="3"/>
                    <a:pt x="9" y="4"/>
                    <a:pt x="9" y="6"/>
                  </a:cubicBezTo>
                  <a:cubicBezTo>
                    <a:pt x="9" y="41"/>
                    <a:pt x="9" y="41"/>
                    <a:pt x="9" y="41"/>
                  </a:cubicBezTo>
                  <a:cubicBezTo>
                    <a:pt x="23" y="41"/>
                    <a:pt x="23" y="41"/>
                    <a:pt x="23" y="41"/>
                  </a:cubicBezTo>
                  <a:cubicBezTo>
                    <a:pt x="25" y="41"/>
                    <a:pt x="27" y="41"/>
                    <a:pt x="32" y="39"/>
                  </a:cubicBezTo>
                  <a:lnTo>
                    <a:pt x="3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3" name="Freeform 10">
              <a:extLst>
                <a:ext uri="{FF2B5EF4-FFF2-40B4-BE49-F238E27FC236}">
                  <a16:creationId xmlns:a16="http://schemas.microsoft.com/office/drawing/2014/main" id="{4AF8BACF-7910-4EA0-B1A1-2DC715D58508}"/>
                </a:ext>
              </a:extLst>
            </p:cNvPr>
            <p:cNvSpPr>
              <a:spLocks/>
            </p:cNvSpPr>
            <p:nvPr/>
          </p:nvSpPr>
          <p:spPr bwMode="auto">
            <a:xfrm>
              <a:off x="2328723" y="6264324"/>
              <a:ext cx="98244" cy="94639"/>
            </a:xfrm>
            <a:custGeom>
              <a:avLst/>
              <a:gdLst>
                <a:gd name="T0" fmla="*/ 38 w 46"/>
                <a:gd name="T1" fmla="*/ 2 h 44"/>
                <a:gd name="T2" fmla="*/ 27 w 46"/>
                <a:gd name="T3" fmla="*/ 2 h 44"/>
                <a:gd name="T4" fmla="*/ 27 w 46"/>
                <a:gd name="T5" fmla="*/ 37 h 44"/>
                <a:gd name="T6" fmla="*/ 28 w 46"/>
                <a:gd name="T7" fmla="*/ 44 h 44"/>
                <a:gd name="T8" fmla="*/ 18 w 46"/>
                <a:gd name="T9" fmla="*/ 44 h 44"/>
                <a:gd name="T10" fmla="*/ 19 w 46"/>
                <a:gd name="T11" fmla="*/ 37 h 44"/>
                <a:gd name="T12" fmla="*/ 19 w 46"/>
                <a:gd name="T13" fmla="*/ 2 h 44"/>
                <a:gd name="T14" fmla="*/ 8 w 46"/>
                <a:gd name="T15" fmla="*/ 2 h 44"/>
                <a:gd name="T16" fmla="*/ 0 w 46"/>
                <a:gd name="T17" fmla="*/ 4 h 44"/>
                <a:gd name="T18" fmla="*/ 2 w 46"/>
                <a:gd name="T19" fmla="*/ 0 h 44"/>
                <a:gd name="T20" fmla="*/ 44 w 46"/>
                <a:gd name="T21" fmla="*/ 0 h 44"/>
                <a:gd name="T22" fmla="*/ 46 w 46"/>
                <a:gd name="T23" fmla="*/ 4 h 44"/>
                <a:gd name="T24" fmla="*/ 38 w 46"/>
                <a:gd name="T25" fmla="*/ 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44">
                  <a:moveTo>
                    <a:pt x="38" y="2"/>
                  </a:moveTo>
                  <a:cubicBezTo>
                    <a:pt x="27" y="2"/>
                    <a:pt x="27" y="2"/>
                    <a:pt x="27" y="2"/>
                  </a:cubicBezTo>
                  <a:cubicBezTo>
                    <a:pt x="27" y="37"/>
                    <a:pt x="27" y="37"/>
                    <a:pt x="27" y="37"/>
                  </a:cubicBezTo>
                  <a:cubicBezTo>
                    <a:pt x="27" y="40"/>
                    <a:pt x="27" y="41"/>
                    <a:pt x="28" y="44"/>
                  </a:cubicBezTo>
                  <a:cubicBezTo>
                    <a:pt x="18" y="44"/>
                    <a:pt x="18" y="44"/>
                    <a:pt x="18" y="44"/>
                  </a:cubicBezTo>
                  <a:cubicBezTo>
                    <a:pt x="19" y="41"/>
                    <a:pt x="19" y="39"/>
                    <a:pt x="19" y="37"/>
                  </a:cubicBezTo>
                  <a:cubicBezTo>
                    <a:pt x="19" y="2"/>
                    <a:pt x="19" y="2"/>
                    <a:pt x="19" y="2"/>
                  </a:cubicBezTo>
                  <a:cubicBezTo>
                    <a:pt x="8" y="2"/>
                    <a:pt x="8" y="2"/>
                    <a:pt x="8" y="2"/>
                  </a:cubicBezTo>
                  <a:cubicBezTo>
                    <a:pt x="6" y="2"/>
                    <a:pt x="5" y="2"/>
                    <a:pt x="0" y="4"/>
                  </a:cubicBezTo>
                  <a:cubicBezTo>
                    <a:pt x="2" y="0"/>
                    <a:pt x="2" y="0"/>
                    <a:pt x="2" y="0"/>
                  </a:cubicBezTo>
                  <a:cubicBezTo>
                    <a:pt x="44" y="0"/>
                    <a:pt x="44" y="0"/>
                    <a:pt x="44" y="0"/>
                  </a:cubicBezTo>
                  <a:cubicBezTo>
                    <a:pt x="46" y="4"/>
                    <a:pt x="46" y="4"/>
                    <a:pt x="46" y="4"/>
                  </a:cubicBezTo>
                  <a:cubicBezTo>
                    <a:pt x="41" y="2"/>
                    <a:pt x="40" y="2"/>
                    <a:pt x="38" y="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4" name="Freeform 11">
              <a:extLst>
                <a:ext uri="{FF2B5EF4-FFF2-40B4-BE49-F238E27FC236}">
                  <a16:creationId xmlns:a16="http://schemas.microsoft.com/office/drawing/2014/main" id="{D93A50D2-BF8A-4A30-9DCA-D19AC42B5D31}"/>
                </a:ext>
              </a:extLst>
            </p:cNvPr>
            <p:cNvSpPr>
              <a:spLocks/>
            </p:cNvSpPr>
            <p:nvPr/>
          </p:nvSpPr>
          <p:spPr bwMode="auto">
            <a:xfrm>
              <a:off x="2450401" y="6264324"/>
              <a:ext cx="20730" cy="94639"/>
            </a:xfrm>
            <a:custGeom>
              <a:avLst/>
              <a:gdLst>
                <a:gd name="T0" fmla="*/ 0 w 10"/>
                <a:gd name="T1" fmla="*/ 44 h 44"/>
                <a:gd name="T2" fmla="*/ 1 w 10"/>
                <a:gd name="T3" fmla="*/ 37 h 44"/>
                <a:gd name="T4" fmla="*/ 1 w 10"/>
                <a:gd name="T5" fmla="*/ 6 h 44"/>
                <a:gd name="T6" fmla="*/ 0 w 10"/>
                <a:gd name="T7" fmla="*/ 0 h 44"/>
                <a:gd name="T8" fmla="*/ 10 w 10"/>
                <a:gd name="T9" fmla="*/ 0 h 44"/>
                <a:gd name="T10" fmla="*/ 9 w 10"/>
                <a:gd name="T11" fmla="*/ 6 h 44"/>
                <a:gd name="T12" fmla="*/ 9 w 10"/>
                <a:gd name="T13" fmla="*/ 37 h 44"/>
                <a:gd name="T14" fmla="*/ 10 w 10"/>
                <a:gd name="T15" fmla="*/ 44 h 44"/>
                <a:gd name="T16" fmla="*/ 0 w 10"/>
                <a:gd name="T1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44">
                  <a:moveTo>
                    <a:pt x="0" y="44"/>
                  </a:moveTo>
                  <a:cubicBezTo>
                    <a:pt x="1" y="41"/>
                    <a:pt x="1" y="39"/>
                    <a:pt x="1" y="37"/>
                  </a:cubicBezTo>
                  <a:cubicBezTo>
                    <a:pt x="1" y="6"/>
                    <a:pt x="1" y="6"/>
                    <a:pt x="1" y="6"/>
                  </a:cubicBezTo>
                  <a:cubicBezTo>
                    <a:pt x="1" y="4"/>
                    <a:pt x="1" y="3"/>
                    <a:pt x="0" y="0"/>
                  </a:cubicBezTo>
                  <a:cubicBezTo>
                    <a:pt x="10" y="0"/>
                    <a:pt x="10" y="0"/>
                    <a:pt x="10" y="0"/>
                  </a:cubicBezTo>
                  <a:cubicBezTo>
                    <a:pt x="9" y="3"/>
                    <a:pt x="9" y="4"/>
                    <a:pt x="9" y="6"/>
                  </a:cubicBezTo>
                  <a:cubicBezTo>
                    <a:pt x="9" y="37"/>
                    <a:pt x="9" y="37"/>
                    <a:pt x="9" y="37"/>
                  </a:cubicBezTo>
                  <a:cubicBezTo>
                    <a:pt x="9" y="39"/>
                    <a:pt x="9" y="41"/>
                    <a:pt x="10" y="44"/>
                  </a:cubicBez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5" name="Freeform 12">
              <a:extLst>
                <a:ext uri="{FF2B5EF4-FFF2-40B4-BE49-F238E27FC236}">
                  <a16:creationId xmlns:a16="http://schemas.microsoft.com/office/drawing/2014/main" id="{BA054AC8-7007-4016-B2E5-2E4725879395}"/>
                </a:ext>
              </a:extLst>
            </p:cNvPr>
            <p:cNvSpPr>
              <a:spLocks/>
            </p:cNvSpPr>
            <p:nvPr/>
          </p:nvSpPr>
          <p:spPr bwMode="auto">
            <a:xfrm>
              <a:off x="2514395" y="6261620"/>
              <a:ext cx="91034" cy="99146"/>
            </a:xfrm>
            <a:custGeom>
              <a:avLst/>
              <a:gdLst>
                <a:gd name="T0" fmla="*/ 43 w 43"/>
                <a:gd name="T1" fmla="*/ 5 h 46"/>
                <a:gd name="T2" fmla="*/ 43 w 43"/>
                <a:gd name="T3" fmla="*/ 46 h 46"/>
                <a:gd name="T4" fmla="*/ 41 w 43"/>
                <a:gd name="T5" fmla="*/ 46 h 46"/>
                <a:gd name="T6" fmla="*/ 4 w 43"/>
                <a:gd name="T7" fmla="*/ 11 h 46"/>
                <a:gd name="T8" fmla="*/ 4 w 43"/>
                <a:gd name="T9" fmla="*/ 40 h 46"/>
                <a:gd name="T10" fmla="*/ 5 w 43"/>
                <a:gd name="T11" fmla="*/ 45 h 46"/>
                <a:gd name="T12" fmla="*/ 0 w 43"/>
                <a:gd name="T13" fmla="*/ 45 h 46"/>
                <a:gd name="T14" fmla="*/ 1 w 43"/>
                <a:gd name="T15" fmla="*/ 40 h 46"/>
                <a:gd name="T16" fmla="*/ 1 w 43"/>
                <a:gd name="T17" fmla="*/ 0 h 46"/>
                <a:gd name="T18" fmla="*/ 2 w 43"/>
                <a:gd name="T19" fmla="*/ 0 h 46"/>
                <a:gd name="T20" fmla="*/ 40 w 43"/>
                <a:gd name="T21" fmla="*/ 35 h 46"/>
                <a:gd name="T22" fmla="*/ 40 w 43"/>
                <a:gd name="T23" fmla="*/ 5 h 46"/>
                <a:gd name="T24" fmla="*/ 39 w 43"/>
                <a:gd name="T25" fmla="*/ 1 h 46"/>
                <a:gd name="T26" fmla="*/ 43 w 43"/>
                <a:gd name="T27" fmla="*/ 1 h 46"/>
                <a:gd name="T28" fmla="*/ 43 w 43"/>
                <a:gd name="T29" fmla="*/ 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 h="46">
                  <a:moveTo>
                    <a:pt x="43" y="5"/>
                  </a:moveTo>
                  <a:cubicBezTo>
                    <a:pt x="43" y="46"/>
                    <a:pt x="43" y="46"/>
                    <a:pt x="43" y="46"/>
                  </a:cubicBezTo>
                  <a:cubicBezTo>
                    <a:pt x="41" y="46"/>
                    <a:pt x="41" y="46"/>
                    <a:pt x="41" y="46"/>
                  </a:cubicBezTo>
                  <a:cubicBezTo>
                    <a:pt x="4" y="11"/>
                    <a:pt x="4" y="11"/>
                    <a:pt x="4" y="11"/>
                  </a:cubicBezTo>
                  <a:cubicBezTo>
                    <a:pt x="4" y="40"/>
                    <a:pt x="4" y="40"/>
                    <a:pt x="4" y="40"/>
                  </a:cubicBezTo>
                  <a:cubicBezTo>
                    <a:pt x="4" y="43"/>
                    <a:pt x="4" y="44"/>
                    <a:pt x="5" y="45"/>
                  </a:cubicBezTo>
                  <a:cubicBezTo>
                    <a:pt x="0" y="45"/>
                    <a:pt x="0" y="45"/>
                    <a:pt x="0" y="45"/>
                  </a:cubicBezTo>
                  <a:cubicBezTo>
                    <a:pt x="0" y="44"/>
                    <a:pt x="1" y="43"/>
                    <a:pt x="1" y="40"/>
                  </a:cubicBezTo>
                  <a:cubicBezTo>
                    <a:pt x="1" y="0"/>
                    <a:pt x="1" y="0"/>
                    <a:pt x="1" y="0"/>
                  </a:cubicBezTo>
                  <a:cubicBezTo>
                    <a:pt x="2" y="0"/>
                    <a:pt x="2" y="0"/>
                    <a:pt x="2" y="0"/>
                  </a:cubicBezTo>
                  <a:cubicBezTo>
                    <a:pt x="40" y="35"/>
                    <a:pt x="40" y="35"/>
                    <a:pt x="40" y="35"/>
                  </a:cubicBezTo>
                  <a:cubicBezTo>
                    <a:pt x="40" y="5"/>
                    <a:pt x="40" y="5"/>
                    <a:pt x="40" y="5"/>
                  </a:cubicBezTo>
                  <a:cubicBezTo>
                    <a:pt x="40" y="3"/>
                    <a:pt x="39" y="1"/>
                    <a:pt x="39" y="1"/>
                  </a:cubicBezTo>
                  <a:cubicBezTo>
                    <a:pt x="43" y="1"/>
                    <a:pt x="43" y="1"/>
                    <a:pt x="43" y="1"/>
                  </a:cubicBezTo>
                  <a:cubicBezTo>
                    <a:pt x="43" y="1"/>
                    <a:pt x="43" y="3"/>
                    <a:pt x="43" y="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6" name="Freeform 13">
              <a:extLst>
                <a:ext uri="{FF2B5EF4-FFF2-40B4-BE49-F238E27FC236}">
                  <a16:creationId xmlns:a16="http://schemas.microsoft.com/office/drawing/2014/main" id="{4B9BA46A-CB2C-4C05-A004-1C8B86DCDF64}"/>
                </a:ext>
              </a:extLst>
            </p:cNvPr>
            <p:cNvSpPr>
              <a:spLocks/>
            </p:cNvSpPr>
            <p:nvPr/>
          </p:nvSpPr>
          <p:spPr bwMode="auto">
            <a:xfrm>
              <a:off x="721663" y="6036289"/>
              <a:ext cx="134297" cy="180265"/>
            </a:xfrm>
            <a:custGeom>
              <a:avLst/>
              <a:gdLst>
                <a:gd name="T0" fmla="*/ 59 w 63"/>
                <a:gd name="T1" fmla="*/ 84 h 84"/>
                <a:gd name="T2" fmla="*/ 0 w 63"/>
                <a:gd name="T3" fmla="*/ 84 h 84"/>
                <a:gd name="T4" fmla="*/ 3 w 63"/>
                <a:gd name="T5" fmla="*/ 70 h 84"/>
                <a:gd name="T6" fmla="*/ 3 w 63"/>
                <a:gd name="T7" fmla="*/ 13 h 84"/>
                <a:gd name="T8" fmla="*/ 0 w 63"/>
                <a:gd name="T9" fmla="*/ 0 h 84"/>
                <a:gd name="T10" fmla="*/ 56 w 63"/>
                <a:gd name="T11" fmla="*/ 0 h 84"/>
                <a:gd name="T12" fmla="*/ 61 w 63"/>
                <a:gd name="T13" fmla="*/ 8 h 84"/>
                <a:gd name="T14" fmla="*/ 44 w 63"/>
                <a:gd name="T15" fmla="*/ 5 h 84"/>
                <a:gd name="T16" fmla="*/ 18 w 63"/>
                <a:gd name="T17" fmla="*/ 5 h 84"/>
                <a:gd name="T18" fmla="*/ 18 w 63"/>
                <a:gd name="T19" fmla="*/ 38 h 84"/>
                <a:gd name="T20" fmla="*/ 54 w 63"/>
                <a:gd name="T21" fmla="*/ 38 h 84"/>
                <a:gd name="T22" fmla="*/ 52 w 63"/>
                <a:gd name="T23" fmla="*/ 43 h 84"/>
                <a:gd name="T24" fmla="*/ 18 w 63"/>
                <a:gd name="T25" fmla="*/ 43 h 84"/>
                <a:gd name="T26" fmla="*/ 18 w 63"/>
                <a:gd name="T27" fmla="*/ 79 h 84"/>
                <a:gd name="T28" fmla="*/ 46 w 63"/>
                <a:gd name="T29" fmla="*/ 79 h 84"/>
                <a:gd name="T30" fmla="*/ 63 w 63"/>
                <a:gd name="T31" fmla="*/ 76 h 84"/>
                <a:gd name="T32" fmla="*/ 59 w 63"/>
                <a:gd name="T33"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 h="84">
                  <a:moveTo>
                    <a:pt x="59" y="84"/>
                  </a:moveTo>
                  <a:cubicBezTo>
                    <a:pt x="0" y="84"/>
                    <a:pt x="0" y="84"/>
                    <a:pt x="0" y="84"/>
                  </a:cubicBezTo>
                  <a:cubicBezTo>
                    <a:pt x="3" y="78"/>
                    <a:pt x="3" y="77"/>
                    <a:pt x="3" y="70"/>
                  </a:cubicBezTo>
                  <a:cubicBezTo>
                    <a:pt x="3" y="13"/>
                    <a:pt x="3" y="13"/>
                    <a:pt x="3" y="13"/>
                  </a:cubicBezTo>
                  <a:cubicBezTo>
                    <a:pt x="3" y="9"/>
                    <a:pt x="3" y="5"/>
                    <a:pt x="0" y="0"/>
                  </a:cubicBezTo>
                  <a:cubicBezTo>
                    <a:pt x="56" y="0"/>
                    <a:pt x="56" y="0"/>
                    <a:pt x="56" y="0"/>
                  </a:cubicBezTo>
                  <a:cubicBezTo>
                    <a:pt x="61" y="8"/>
                    <a:pt x="61" y="8"/>
                    <a:pt x="61" y="8"/>
                  </a:cubicBezTo>
                  <a:cubicBezTo>
                    <a:pt x="50" y="4"/>
                    <a:pt x="48" y="5"/>
                    <a:pt x="44" y="5"/>
                  </a:cubicBezTo>
                  <a:cubicBezTo>
                    <a:pt x="18" y="5"/>
                    <a:pt x="18" y="5"/>
                    <a:pt x="18" y="5"/>
                  </a:cubicBezTo>
                  <a:cubicBezTo>
                    <a:pt x="18" y="38"/>
                    <a:pt x="18" y="38"/>
                    <a:pt x="18" y="38"/>
                  </a:cubicBezTo>
                  <a:cubicBezTo>
                    <a:pt x="54" y="38"/>
                    <a:pt x="54" y="38"/>
                    <a:pt x="54" y="38"/>
                  </a:cubicBezTo>
                  <a:cubicBezTo>
                    <a:pt x="52" y="43"/>
                    <a:pt x="52" y="43"/>
                    <a:pt x="52" y="43"/>
                  </a:cubicBezTo>
                  <a:cubicBezTo>
                    <a:pt x="18" y="43"/>
                    <a:pt x="18" y="43"/>
                    <a:pt x="18" y="43"/>
                  </a:cubicBezTo>
                  <a:cubicBezTo>
                    <a:pt x="18" y="79"/>
                    <a:pt x="18" y="79"/>
                    <a:pt x="18" y="79"/>
                  </a:cubicBezTo>
                  <a:cubicBezTo>
                    <a:pt x="46" y="79"/>
                    <a:pt x="46" y="79"/>
                    <a:pt x="46" y="79"/>
                  </a:cubicBezTo>
                  <a:cubicBezTo>
                    <a:pt x="50" y="79"/>
                    <a:pt x="52" y="79"/>
                    <a:pt x="63" y="76"/>
                  </a:cubicBezTo>
                  <a:lnTo>
                    <a:pt x="59" y="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7" name="Freeform 14">
              <a:extLst>
                <a:ext uri="{FF2B5EF4-FFF2-40B4-BE49-F238E27FC236}">
                  <a16:creationId xmlns:a16="http://schemas.microsoft.com/office/drawing/2014/main" id="{2B3D4348-0282-4E7C-97B3-374DF06D9D47}"/>
                </a:ext>
              </a:extLst>
            </p:cNvPr>
            <p:cNvSpPr>
              <a:spLocks/>
            </p:cNvSpPr>
            <p:nvPr/>
          </p:nvSpPr>
          <p:spPr bwMode="auto">
            <a:xfrm>
              <a:off x="917250" y="6036289"/>
              <a:ext cx="190179" cy="184771"/>
            </a:xfrm>
            <a:custGeom>
              <a:avLst/>
              <a:gdLst>
                <a:gd name="T0" fmla="*/ 87 w 89"/>
                <a:gd name="T1" fmla="*/ 8 h 86"/>
                <a:gd name="T2" fmla="*/ 87 w 89"/>
                <a:gd name="T3" fmla="*/ 51 h 86"/>
                <a:gd name="T4" fmla="*/ 46 w 89"/>
                <a:gd name="T5" fmla="*/ 86 h 86"/>
                <a:gd name="T6" fmla="*/ 2 w 89"/>
                <a:gd name="T7" fmla="*/ 51 h 86"/>
                <a:gd name="T8" fmla="*/ 2 w 89"/>
                <a:gd name="T9" fmla="*/ 13 h 86"/>
                <a:gd name="T10" fmla="*/ 0 w 89"/>
                <a:gd name="T11" fmla="*/ 0 h 86"/>
                <a:gd name="T12" fmla="*/ 20 w 89"/>
                <a:gd name="T13" fmla="*/ 0 h 86"/>
                <a:gd name="T14" fmla="*/ 18 w 89"/>
                <a:gd name="T15" fmla="*/ 13 h 86"/>
                <a:gd name="T16" fmla="*/ 18 w 89"/>
                <a:gd name="T17" fmla="*/ 51 h 86"/>
                <a:gd name="T18" fmla="*/ 49 w 89"/>
                <a:gd name="T19" fmla="*/ 79 h 86"/>
                <a:gd name="T20" fmla="*/ 81 w 89"/>
                <a:gd name="T21" fmla="*/ 51 h 86"/>
                <a:gd name="T22" fmla="*/ 81 w 89"/>
                <a:gd name="T23" fmla="*/ 8 h 86"/>
                <a:gd name="T24" fmla="*/ 80 w 89"/>
                <a:gd name="T25" fmla="*/ 0 h 86"/>
                <a:gd name="T26" fmla="*/ 89 w 89"/>
                <a:gd name="T27" fmla="*/ 0 h 86"/>
                <a:gd name="T28" fmla="*/ 87 w 89"/>
                <a:gd name="T29" fmla="*/ 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9" h="86">
                  <a:moveTo>
                    <a:pt x="87" y="8"/>
                  </a:moveTo>
                  <a:cubicBezTo>
                    <a:pt x="87" y="51"/>
                    <a:pt x="87" y="51"/>
                    <a:pt x="87" y="51"/>
                  </a:cubicBezTo>
                  <a:cubicBezTo>
                    <a:pt x="87" y="75"/>
                    <a:pt x="70" y="86"/>
                    <a:pt x="46" y="86"/>
                  </a:cubicBezTo>
                  <a:cubicBezTo>
                    <a:pt x="23" y="86"/>
                    <a:pt x="2" y="78"/>
                    <a:pt x="2" y="51"/>
                  </a:cubicBezTo>
                  <a:cubicBezTo>
                    <a:pt x="2" y="13"/>
                    <a:pt x="2" y="13"/>
                    <a:pt x="2" y="13"/>
                  </a:cubicBezTo>
                  <a:cubicBezTo>
                    <a:pt x="2" y="9"/>
                    <a:pt x="3" y="5"/>
                    <a:pt x="0" y="0"/>
                  </a:cubicBezTo>
                  <a:cubicBezTo>
                    <a:pt x="20" y="0"/>
                    <a:pt x="20" y="0"/>
                    <a:pt x="20" y="0"/>
                  </a:cubicBezTo>
                  <a:cubicBezTo>
                    <a:pt x="18" y="5"/>
                    <a:pt x="18" y="8"/>
                    <a:pt x="18" y="13"/>
                  </a:cubicBezTo>
                  <a:cubicBezTo>
                    <a:pt x="18" y="51"/>
                    <a:pt x="18" y="51"/>
                    <a:pt x="18" y="51"/>
                  </a:cubicBezTo>
                  <a:cubicBezTo>
                    <a:pt x="18" y="73"/>
                    <a:pt x="32" y="79"/>
                    <a:pt x="49" y="79"/>
                  </a:cubicBezTo>
                  <a:cubicBezTo>
                    <a:pt x="69" y="79"/>
                    <a:pt x="81" y="70"/>
                    <a:pt x="81" y="51"/>
                  </a:cubicBezTo>
                  <a:cubicBezTo>
                    <a:pt x="81" y="8"/>
                    <a:pt x="81" y="8"/>
                    <a:pt x="81" y="8"/>
                  </a:cubicBezTo>
                  <a:cubicBezTo>
                    <a:pt x="81" y="4"/>
                    <a:pt x="80" y="1"/>
                    <a:pt x="80" y="0"/>
                  </a:cubicBezTo>
                  <a:cubicBezTo>
                    <a:pt x="89" y="0"/>
                    <a:pt x="89" y="0"/>
                    <a:pt x="89" y="0"/>
                  </a:cubicBezTo>
                  <a:cubicBezTo>
                    <a:pt x="88" y="1"/>
                    <a:pt x="87" y="4"/>
                    <a:pt x="87" y="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8" name="Freeform 15">
              <a:extLst>
                <a:ext uri="{FF2B5EF4-FFF2-40B4-BE49-F238E27FC236}">
                  <a16:creationId xmlns:a16="http://schemas.microsoft.com/office/drawing/2014/main" id="{C54504B4-5F22-4E5B-ACA2-6BE30D842B7D}"/>
                </a:ext>
              </a:extLst>
            </p:cNvPr>
            <p:cNvSpPr>
              <a:spLocks/>
            </p:cNvSpPr>
            <p:nvPr/>
          </p:nvSpPr>
          <p:spPr bwMode="auto">
            <a:xfrm>
              <a:off x="2373789" y="6036289"/>
              <a:ext cx="189278" cy="184771"/>
            </a:xfrm>
            <a:custGeom>
              <a:avLst/>
              <a:gdLst>
                <a:gd name="T0" fmla="*/ 88 w 89"/>
                <a:gd name="T1" fmla="*/ 8 h 86"/>
                <a:gd name="T2" fmla="*/ 88 w 89"/>
                <a:gd name="T3" fmla="*/ 51 h 86"/>
                <a:gd name="T4" fmla="*/ 47 w 89"/>
                <a:gd name="T5" fmla="*/ 86 h 86"/>
                <a:gd name="T6" fmla="*/ 3 w 89"/>
                <a:gd name="T7" fmla="*/ 51 h 86"/>
                <a:gd name="T8" fmla="*/ 3 w 89"/>
                <a:gd name="T9" fmla="*/ 13 h 86"/>
                <a:gd name="T10" fmla="*/ 0 w 89"/>
                <a:gd name="T11" fmla="*/ 0 h 86"/>
                <a:gd name="T12" fmla="*/ 21 w 89"/>
                <a:gd name="T13" fmla="*/ 0 h 86"/>
                <a:gd name="T14" fmla="*/ 19 w 89"/>
                <a:gd name="T15" fmla="*/ 13 h 86"/>
                <a:gd name="T16" fmla="*/ 19 w 89"/>
                <a:gd name="T17" fmla="*/ 51 h 86"/>
                <a:gd name="T18" fmla="*/ 50 w 89"/>
                <a:gd name="T19" fmla="*/ 79 h 86"/>
                <a:gd name="T20" fmla="*/ 82 w 89"/>
                <a:gd name="T21" fmla="*/ 51 h 86"/>
                <a:gd name="T22" fmla="*/ 82 w 89"/>
                <a:gd name="T23" fmla="*/ 8 h 86"/>
                <a:gd name="T24" fmla="*/ 81 w 89"/>
                <a:gd name="T25" fmla="*/ 0 h 86"/>
                <a:gd name="T26" fmla="*/ 89 w 89"/>
                <a:gd name="T27" fmla="*/ 0 h 86"/>
                <a:gd name="T28" fmla="*/ 88 w 89"/>
                <a:gd name="T29" fmla="*/ 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9" h="86">
                  <a:moveTo>
                    <a:pt x="88" y="8"/>
                  </a:moveTo>
                  <a:cubicBezTo>
                    <a:pt x="88" y="51"/>
                    <a:pt x="88" y="51"/>
                    <a:pt x="88" y="51"/>
                  </a:cubicBezTo>
                  <a:cubicBezTo>
                    <a:pt x="88" y="75"/>
                    <a:pt x="71" y="86"/>
                    <a:pt x="47" y="86"/>
                  </a:cubicBezTo>
                  <a:cubicBezTo>
                    <a:pt x="24" y="86"/>
                    <a:pt x="3" y="78"/>
                    <a:pt x="3" y="51"/>
                  </a:cubicBezTo>
                  <a:cubicBezTo>
                    <a:pt x="3" y="13"/>
                    <a:pt x="3" y="13"/>
                    <a:pt x="3" y="13"/>
                  </a:cubicBezTo>
                  <a:cubicBezTo>
                    <a:pt x="3" y="9"/>
                    <a:pt x="3" y="5"/>
                    <a:pt x="0" y="0"/>
                  </a:cubicBezTo>
                  <a:cubicBezTo>
                    <a:pt x="21" y="0"/>
                    <a:pt x="21" y="0"/>
                    <a:pt x="21" y="0"/>
                  </a:cubicBezTo>
                  <a:cubicBezTo>
                    <a:pt x="19" y="5"/>
                    <a:pt x="19" y="8"/>
                    <a:pt x="19" y="13"/>
                  </a:cubicBezTo>
                  <a:cubicBezTo>
                    <a:pt x="19" y="51"/>
                    <a:pt x="19" y="51"/>
                    <a:pt x="19" y="51"/>
                  </a:cubicBezTo>
                  <a:cubicBezTo>
                    <a:pt x="19" y="73"/>
                    <a:pt x="33" y="79"/>
                    <a:pt x="50" y="79"/>
                  </a:cubicBezTo>
                  <a:cubicBezTo>
                    <a:pt x="69" y="79"/>
                    <a:pt x="82" y="70"/>
                    <a:pt x="82" y="51"/>
                  </a:cubicBezTo>
                  <a:cubicBezTo>
                    <a:pt x="82" y="8"/>
                    <a:pt x="82" y="8"/>
                    <a:pt x="82" y="8"/>
                  </a:cubicBezTo>
                  <a:cubicBezTo>
                    <a:pt x="82" y="4"/>
                    <a:pt x="81" y="1"/>
                    <a:pt x="81" y="0"/>
                  </a:cubicBezTo>
                  <a:cubicBezTo>
                    <a:pt x="89" y="0"/>
                    <a:pt x="89" y="0"/>
                    <a:pt x="89" y="0"/>
                  </a:cubicBezTo>
                  <a:cubicBezTo>
                    <a:pt x="89" y="1"/>
                    <a:pt x="88" y="4"/>
                    <a:pt x="88" y="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9" name="Freeform 16">
              <a:extLst>
                <a:ext uri="{FF2B5EF4-FFF2-40B4-BE49-F238E27FC236}">
                  <a16:creationId xmlns:a16="http://schemas.microsoft.com/office/drawing/2014/main" id="{F86FF4A4-DCF1-4277-838A-4DBD76FB456B}"/>
                </a:ext>
              </a:extLst>
            </p:cNvPr>
            <p:cNvSpPr>
              <a:spLocks/>
            </p:cNvSpPr>
            <p:nvPr/>
          </p:nvSpPr>
          <p:spPr bwMode="auto">
            <a:xfrm>
              <a:off x="1175029" y="6029980"/>
              <a:ext cx="179363" cy="186574"/>
            </a:xfrm>
            <a:custGeom>
              <a:avLst/>
              <a:gdLst>
                <a:gd name="T0" fmla="*/ 18 w 84"/>
                <a:gd name="T1" fmla="*/ 7 h 87"/>
                <a:gd name="T2" fmla="*/ 18 w 84"/>
                <a:gd name="T3" fmla="*/ 73 h 87"/>
                <a:gd name="T4" fmla="*/ 21 w 84"/>
                <a:gd name="T5" fmla="*/ 87 h 87"/>
                <a:gd name="T6" fmla="*/ 0 w 84"/>
                <a:gd name="T7" fmla="*/ 87 h 87"/>
                <a:gd name="T8" fmla="*/ 3 w 84"/>
                <a:gd name="T9" fmla="*/ 73 h 87"/>
                <a:gd name="T10" fmla="*/ 3 w 84"/>
                <a:gd name="T11" fmla="*/ 16 h 87"/>
                <a:gd name="T12" fmla="*/ 0 w 84"/>
                <a:gd name="T13" fmla="*/ 3 h 87"/>
                <a:gd name="T14" fmla="*/ 17 w 84"/>
                <a:gd name="T15" fmla="*/ 3 h 87"/>
                <a:gd name="T16" fmla="*/ 21 w 84"/>
                <a:gd name="T17" fmla="*/ 3 h 87"/>
                <a:gd name="T18" fmla="*/ 67 w 84"/>
                <a:gd name="T19" fmla="*/ 27 h 87"/>
                <a:gd name="T20" fmla="*/ 40 w 84"/>
                <a:gd name="T21" fmla="*/ 51 h 87"/>
                <a:gd name="T22" fmla="*/ 84 w 84"/>
                <a:gd name="T23" fmla="*/ 87 h 87"/>
                <a:gd name="T24" fmla="*/ 60 w 84"/>
                <a:gd name="T25" fmla="*/ 87 h 87"/>
                <a:gd name="T26" fmla="*/ 24 w 84"/>
                <a:gd name="T27" fmla="*/ 49 h 87"/>
                <a:gd name="T28" fmla="*/ 24 w 84"/>
                <a:gd name="T29" fmla="*/ 47 h 87"/>
                <a:gd name="T30" fmla="*/ 30 w 84"/>
                <a:gd name="T31" fmla="*/ 47 h 87"/>
                <a:gd name="T32" fmla="*/ 51 w 84"/>
                <a:gd name="T33" fmla="*/ 27 h 87"/>
                <a:gd name="T34" fmla="*/ 24 w 84"/>
                <a:gd name="T35" fmla="*/ 7 h 87"/>
                <a:gd name="T36" fmla="*/ 18 w 84"/>
                <a:gd name="T37"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4" h="87">
                  <a:moveTo>
                    <a:pt x="18" y="7"/>
                  </a:moveTo>
                  <a:cubicBezTo>
                    <a:pt x="18" y="73"/>
                    <a:pt x="18" y="73"/>
                    <a:pt x="18" y="73"/>
                  </a:cubicBezTo>
                  <a:cubicBezTo>
                    <a:pt x="18" y="78"/>
                    <a:pt x="18" y="81"/>
                    <a:pt x="21" y="87"/>
                  </a:cubicBezTo>
                  <a:cubicBezTo>
                    <a:pt x="0" y="87"/>
                    <a:pt x="0" y="87"/>
                    <a:pt x="0" y="87"/>
                  </a:cubicBezTo>
                  <a:cubicBezTo>
                    <a:pt x="3" y="81"/>
                    <a:pt x="3" y="78"/>
                    <a:pt x="3" y="73"/>
                  </a:cubicBezTo>
                  <a:cubicBezTo>
                    <a:pt x="3" y="16"/>
                    <a:pt x="3" y="16"/>
                    <a:pt x="3" y="16"/>
                  </a:cubicBezTo>
                  <a:cubicBezTo>
                    <a:pt x="3" y="12"/>
                    <a:pt x="3" y="8"/>
                    <a:pt x="0" y="3"/>
                  </a:cubicBezTo>
                  <a:cubicBezTo>
                    <a:pt x="17" y="3"/>
                    <a:pt x="17" y="3"/>
                    <a:pt x="17" y="3"/>
                  </a:cubicBezTo>
                  <a:cubicBezTo>
                    <a:pt x="21" y="3"/>
                    <a:pt x="21" y="3"/>
                    <a:pt x="21" y="3"/>
                  </a:cubicBezTo>
                  <a:cubicBezTo>
                    <a:pt x="32" y="3"/>
                    <a:pt x="67" y="0"/>
                    <a:pt x="67" y="27"/>
                  </a:cubicBezTo>
                  <a:cubicBezTo>
                    <a:pt x="67" y="38"/>
                    <a:pt x="57" y="51"/>
                    <a:pt x="40" y="51"/>
                  </a:cubicBezTo>
                  <a:cubicBezTo>
                    <a:pt x="53" y="64"/>
                    <a:pt x="61" y="70"/>
                    <a:pt x="84" y="87"/>
                  </a:cubicBezTo>
                  <a:cubicBezTo>
                    <a:pt x="60" y="87"/>
                    <a:pt x="60" y="87"/>
                    <a:pt x="60" y="87"/>
                  </a:cubicBezTo>
                  <a:cubicBezTo>
                    <a:pt x="44" y="71"/>
                    <a:pt x="37" y="64"/>
                    <a:pt x="24" y="49"/>
                  </a:cubicBezTo>
                  <a:cubicBezTo>
                    <a:pt x="24" y="47"/>
                    <a:pt x="24" y="47"/>
                    <a:pt x="24" y="47"/>
                  </a:cubicBezTo>
                  <a:cubicBezTo>
                    <a:pt x="30" y="47"/>
                    <a:pt x="30" y="47"/>
                    <a:pt x="30" y="47"/>
                  </a:cubicBezTo>
                  <a:cubicBezTo>
                    <a:pt x="44" y="47"/>
                    <a:pt x="51" y="37"/>
                    <a:pt x="51" y="27"/>
                  </a:cubicBezTo>
                  <a:cubicBezTo>
                    <a:pt x="51" y="12"/>
                    <a:pt x="41" y="7"/>
                    <a:pt x="24" y="7"/>
                  </a:cubicBezTo>
                  <a:lnTo>
                    <a:pt x="18"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10" name="Freeform 17">
              <a:extLst>
                <a:ext uri="{FF2B5EF4-FFF2-40B4-BE49-F238E27FC236}">
                  <a16:creationId xmlns:a16="http://schemas.microsoft.com/office/drawing/2014/main" id="{CB96773A-C9AD-400D-9297-17FE7F14798F}"/>
                </a:ext>
              </a:extLst>
            </p:cNvPr>
            <p:cNvSpPr>
              <a:spLocks/>
            </p:cNvSpPr>
            <p:nvPr/>
          </p:nvSpPr>
          <p:spPr bwMode="auto">
            <a:xfrm>
              <a:off x="1616677" y="6031783"/>
              <a:ext cx="240653" cy="186574"/>
            </a:xfrm>
            <a:custGeom>
              <a:avLst/>
              <a:gdLst>
                <a:gd name="T0" fmla="*/ 111 w 113"/>
                <a:gd name="T1" fmla="*/ 56 h 87"/>
                <a:gd name="T2" fmla="*/ 111 w 113"/>
                <a:gd name="T3" fmla="*/ 81 h 87"/>
                <a:gd name="T4" fmla="*/ 74 w 113"/>
                <a:gd name="T5" fmla="*/ 87 h 87"/>
                <a:gd name="T6" fmla="*/ 75 w 113"/>
                <a:gd name="T7" fmla="*/ 0 h 87"/>
                <a:gd name="T8" fmla="*/ 109 w 113"/>
                <a:gd name="T9" fmla="*/ 8 h 87"/>
                <a:gd name="T10" fmla="*/ 109 w 113"/>
                <a:gd name="T11" fmla="*/ 20 h 87"/>
                <a:gd name="T12" fmla="*/ 75 w 113"/>
                <a:gd name="T13" fmla="*/ 6 h 87"/>
                <a:gd name="T14" fmla="*/ 77 w 113"/>
                <a:gd name="T15" fmla="*/ 81 h 87"/>
                <a:gd name="T16" fmla="*/ 95 w 113"/>
                <a:gd name="T17" fmla="*/ 78 h 87"/>
                <a:gd name="T18" fmla="*/ 95 w 113"/>
                <a:gd name="T19" fmla="*/ 56 h 87"/>
                <a:gd name="T20" fmla="*/ 93 w 113"/>
                <a:gd name="T21" fmla="*/ 46 h 87"/>
                <a:gd name="T22" fmla="*/ 113 w 113"/>
                <a:gd name="T23" fmla="*/ 46 h 87"/>
                <a:gd name="T24" fmla="*/ 111 w 113"/>
                <a:gd name="T25" fmla="*/ 56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3" h="87">
                  <a:moveTo>
                    <a:pt x="111" y="56"/>
                  </a:moveTo>
                  <a:cubicBezTo>
                    <a:pt x="111" y="81"/>
                    <a:pt x="111" y="81"/>
                    <a:pt x="111" y="81"/>
                  </a:cubicBezTo>
                  <a:cubicBezTo>
                    <a:pt x="101" y="85"/>
                    <a:pt x="87" y="87"/>
                    <a:pt x="74" y="87"/>
                  </a:cubicBezTo>
                  <a:cubicBezTo>
                    <a:pt x="0" y="87"/>
                    <a:pt x="4" y="1"/>
                    <a:pt x="75" y="0"/>
                  </a:cubicBezTo>
                  <a:cubicBezTo>
                    <a:pt x="86" y="0"/>
                    <a:pt x="98" y="3"/>
                    <a:pt x="109" y="8"/>
                  </a:cubicBezTo>
                  <a:cubicBezTo>
                    <a:pt x="109" y="20"/>
                    <a:pt x="109" y="20"/>
                    <a:pt x="109" y="20"/>
                  </a:cubicBezTo>
                  <a:cubicBezTo>
                    <a:pt x="105" y="16"/>
                    <a:pt x="92" y="6"/>
                    <a:pt x="75" y="6"/>
                  </a:cubicBezTo>
                  <a:cubicBezTo>
                    <a:pt x="22" y="6"/>
                    <a:pt x="26" y="81"/>
                    <a:pt x="77" y="81"/>
                  </a:cubicBezTo>
                  <a:cubicBezTo>
                    <a:pt x="84" y="81"/>
                    <a:pt x="89" y="81"/>
                    <a:pt x="95" y="78"/>
                  </a:cubicBezTo>
                  <a:cubicBezTo>
                    <a:pt x="95" y="56"/>
                    <a:pt x="95" y="56"/>
                    <a:pt x="95" y="56"/>
                  </a:cubicBezTo>
                  <a:cubicBezTo>
                    <a:pt x="95" y="52"/>
                    <a:pt x="93" y="48"/>
                    <a:pt x="93" y="46"/>
                  </a:cubicBezTo>
                  <a:cubicBezTo>
                    <a:pt x="113" y="46"/>
                    <a:pt x="113" y="46"/>
                    <a:pt x="113" y="46"/>
                  </a:cubicBezTo>
                  <a:cubicBezTo>
                    <a:pt x="113" y="48"/>
                    <a:pt x="111" y="52"/>
                    <a:pt x="111" y="5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11" name="Freeform 18">
              <a:extLst>
                <a:ext uri="{FF2B5EF4-FFF2-40B4-BE49-F238E27FC236}">
                  <a16:creationId xmlns:a16="http://schemas.microsoft.com/office/drawing/2014/main" id="{BF7F423C-5DEF-40AE-A6AA-EC34B109A9D7}"/>
                </a:ext>
              </a:extLst>
            </p:cNvPr>
            <p:cNvSpPr>
              <a:spLocks/>
            </p:cNvSpPr>
            <p:nvPr/>
          </p:nvSpPr>
          <p:spPr bwMode="auto">
            <a:xfrm>
              <a:off x="2633370" y="6036289"/>
              <a:ext cx="143310" cy="180265"/>
            </a:xfrm>
            <a:custGeom>
              <a:avLst/>
              <a:gdLst>
                <a:gd name="T0" fmla="*/ 26 w 67"/>
                <a:gd name="T1" fmla="*/ 46 h 84"/>
                <a:gd name="T2" fmla="*/ 26 w 67"/>
                <a:gd name="T3" fmla="*/ 43 h 84"/>
                <a:gd name="T4" fmla="*/ 51 w 67"/>
                <a:gd name="T5" fmla="*/ 24 h 84"/>
                <a:gd name="T6" fmla="*/ 24 w 67"/>
                <a:gd name="T7" fmla="*/ 4 h 84"/>
                <a:gd name="T8" fmla="*/ 18 w 67"/>
                <a:gd name="T9" fmla="*/ 4 h 84"/>
                <a:gd name="T10" fmla="*/ 18 w 67"/>
                <a:gd name="T11" fmla="*/ 70 h 84"/>
                <a:gd name="T12" fmla="*/ 21 w 67"/>
                <a:gd name="T13" fmla="*/ 84 h 84"/>
                <a:gd name="T14" fmla="*/ 0 w 67"/>
                <a:gd name="T15" fmla="*/ 84 h 84"/>
                <a:gd name="T16" fmla="*/ 3 w 67"/>
                <a:gd name="T17" fmla="*/ 70 h 84"/>
                <a:gd name="T18" fmla="*/ 3 w 67"/>
                <a:gd name="T19" fmla="*/ 13 h 84"/>
                <a:gd name="T20" fmla="*/ 0 w 67"/>
                <a:gd name="T21" fmla="*/ 0 h 84"/>
                <a:gd name="T22" fmla="*/ 21 w 67"/>
                <a:gd name="T23" fmla="*/ 0 h 84"/>
                <a:gd name="T24" fmla="*/ 67 w 67"/>
                <a:gd name="T25" fmla="*/ 24 h 84"/>
                <a:gd name="T26" fmla="*/ 26 w 67"/>
                <a:gd name="T27" fmla="*/ 4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84">
                  <a:moveTo>
                    <a:pt x="26" y="46"/>
                  </a:moveTo>
                  <a:cubicBezTo>
                    <a:pt x="26" y="43"/>
                    <a:pt x="26" y="43"/>
                    <a:pt x="26" y="43"/>
                  </a:cubicBezTo>
                  <a:cubicBezTo>
                    <a:pt x="41" y="46"/>
                    <a:pt x="51" y="36"/>
                    <a:pt x="51" y="24"/>
                  </a:cubicBezTo>
                  <a:cubicBezTo>
                    <a:pt x="51" y="10"/>
                    <a:pt x="43" y="4"/>
                    <a:pt x="24" y="4"/>
                  </a:cubicBezTo>
                  <a:cubicBezTo>
                    <a:pt x="22" y="4"/>
                    <a:pt x="20" y="4"/>
                    <a:pt x="18" y="4"/>
                  </a:cubicBezTo>
                  <a:cubicBezTo>
                    <a:pt x="18" y="70"/>
                    <a:pt x="18" y="70"/>
                    <a:pt x="18" y="70"/>
                  </a:cubicBezTo>
                  <a:cubicBezTo>
                    <a:pt x="18" y="75"/>
                    <a:pt x="18" y="78"/>
                    <a:pt x="21" y="84"/>
                  </a:cubicBezTo>
                  <a:cubicBezTo>
                    <a:pt x="0" y="84"/>
                    <a:pt x="0" y="84"/>
                    <a:pt x="0" y="84"/>
                  </a:cubicBezTo>
                  <a:cubicBezTo>
                    <a:pt x="3" y="78"/>
                    <a:pt x="3" y="75"/>
                    <a:pt x="3" y="70"/>
                  </a:cubicBezTo>
                  <a:cubicBezTo>
                    <a:pt x="3" y="13"/>
                    <a:pt x="3" y="13"/>
                    <a:pt x="3" y="13"/>
                  </a:cubicBezTo>
                  <a:cubicBezTo>
                    <a:pt x="3" y="9"/>
                    <a:pt x="3" y="5"/>
                    <a:pt x="0" y="0"/>
                  </a:cubicBezTo>
                  <a:cubicBezTo>
                    <a:pt x="21" y="0"/>
                    <a:pt x="21" y="0"/>
                    <a:pt x="21" y="0"/>
                  </a:cubicBezTo>
                  <a:cubicBezTo>
                    <a:pt x="42" y="0"/>
                    <a:pt x="67" y="0"/>
                    <a:pt x="67" y="24"/>
                  </a:cubicBezTo>
                  <a:cubicBezTo>
                    <a:pt x="67" y="42"/>
                    <a:pt x="46" y="51"/>
                    <a:pt x="26" y="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12" name="Freeform 19">
              <a:extLst>
                <a:ext uri="{FF2B5EF4-FFF2-40B4-BE49-F238E27FC236}">
                  <a16:creationId xmlns:a16="http://schemas.microsoft.com/office/drawing/2014/main" id="{AFE3A1C8-F1A7-4FB5-95C5-C80464CADCEA}"/>
                </a:ext>
              </a:extLst>
            </p:cNvPr>
            <p:cNvSpPr>
              <a:spLocks noEditPoints="1"/>
            </p:cNvSpPr>
            <p:nvPr/>
          </p:nvSpPr>
          <p:spPr bwMode="auto">
            <a:xfrm>
              <a:off x="1377826" y="6031783"/>
              <a:ext cx="234344" cy="186574"/>
            </a:xfrm>
            <a:custGeom>
              <a:avLst/>
              <a:gdLst>
                <a:gd name="T0" fmla="*/ 56 w 110"/>
                <a:gd name="T1" fmla="*/ 0 h 87"/>
                <a:gd name="T2" fmla="*/ 0 w 110"/>
                <a:gd name="T3" fmla="*/ 43 h 87"/>
                <a:gd name="T4" fmla="*/ 53 w 110"/>
                <a:gd name="T5" fmla="*/ 87 h 87"/>
                <a:gd name="T6" fmla="*/ 109 w 110"/>
                <a:gd name="T7" fmla="*/ 43 h 87"/>
                <a:gd name="T8" fmla="*/ 56 w 110"/>
                <a:gd name="T9" fmla="*/ 0 h 87"/>
                <a:gd name="T10" fmla="*/ 57 w 110"/>
                <a:gd name="T11" fmla="*/ 81 h 87"/>
                <a:gd name="T12" fmla="*/ 53 w 110"/>
                <a:gd name="T13" fmla="*/ 6 h 87"/>
                <a:gd name="T14" fmla="*/ 57 w 110"/>
                <a:gd name="T15" fmla="*/ 81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87">
                  <a:moveTo>
                    <a:pt x="56" y="0"/>
                  </a:moveTo>
                  <a:cubicBezTo>
                    <a:pt x="25" y="0"/>
                    <a:pt x="0" y="16"/>
                    <a:pt x="0" y="43"/>
                  </a:cubicBezTo>
                  <a:cubicBezTo>
                    <a:pt x="0" y="68"/>
                    <a:pt x="22" y="87"/>
                    <a:pt x="53" y="87"/>
                  </a:cubicBezTo>
                  <a:cubicBezTo>
                    <a:pt x="84" y="87"/>
                    <a:pt x="109" y="69"/>
                    <a:pt x="109" y="43"/>
                  </a:cubicBezTo>
                  <a:cubicBezTo>
                    <a:pt x="109" y="16"/>
                    <a:pt x="87" y="0"/>
                    <a:pt x="56" y="0"/>
                  </a:cubicBezTo>
                  <a:moveTo>
                    <a:pt x="57" y="81"/>
                  </a:moveTo>
                  <a:cubicBezTo>
                    <a:pt x="9" y="81"/>
                    <a:pt x="0" y="6"/>
                    <a:pt x="53" y="6"/>
                  </a:cubicBezTo>
                  <a:cubicBezTo>
                    <a:pt x="101" y="6"/>
                    <a:pt x="110" y="81"/>
                    <a:pt x="57" y="8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13" name="Freeform 20">
              <a:extLst>
                <a:ext uri="{FF2B5EF4-FFF2-40B4-BE49-F238E27FC236}">
                  <a16:creationId xmlns:a16="http://schemas.microsoft.com/office/drawing/2014/main" id="{0C8A0C5C-C5B2-42C5-A293-BFEB0B22809C}"/>
                </a:ext>
              </a:extLst>
            </p:cNvPr>
            <p:cNvSpPr>
              <a:spLocks noEditPoints="1"/>
            </p:cNvSpPr>
            <p:nvPr/>
          </p:nvSpPr>
          <p:spPr bwMode="auto">
            <a:xfrm>
              <a:off x="2081760" y="6031783"/>
              <a:ext cx="234344" cy="186574"/>
            </a:xfrm>
            <a:custGeom>
              <a:avLst/>
              <a:gdLst>
                <a:gd name="T0" fmla="*/ 56 w 110"/>
                <a:gd name="T1" fmla="*/ 0 h 87"/>
                <a:gd name="T2" fmla="*/ 0 w 110"/>
                <a:gd name="T3" fmla="*/ 43 h 87"/>
                <a:gd name="T4" fmla="*/ 53 w 110"/>
                <a:gd name="T5" fmla="*/ 87 h 87"/>
                <a:gd name="T6" fmla="*/ 109 w 110"/>
                <a:gd name="T7" fmla="*/ 43 h 87"/>
                <a:gd name="T8" fmla="*/ 56 w 110"/>
                <a:gd name="T9" fmla="*/ 0 h 87"/>
                <a:gd name="T10" fmla="*/ 56 w 110"/>
                <a:gd name="T11" fmla="*/ 82 h 87"/>
                <a:gd name="T12" fmla="*/ 53 w 110"/>
                <a:gd name="T13" fmla="*/ 5 h 87"/>
                <a:gd name="T14" fmla="*/ 56 w 110"/>
                <a:gd name="T15" fmla="*/ 82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87">
                  <a:moveTo>
                    <a:pt x="56" y="0"/>
                  </a:moveTo>
                  <a:cubicBezTo>
                    <a:pt x="25" y="0"/>
                    <a:pt x="0" y="16"/>
                    <a:pt x="0" y="43"/>
                  </a:cubicBezTo>
                  <a:cubicBezTo>
                    <a:pt x="0" y="68"/>
                    <a:pt x="22" y="87"/>
                    <a:pt x="53" y="87"/>
                  </a:cubicBezTo>
                  <a:cubicBezTo>
                    <a:pt x="84" y="87"/>
                    <a:pt x="109" y="69"/>
                    <a:pt x="109" y="43"/>
                  </a:cubicBezTo>
                  <a:cubicBezTo>
                    <a:pt x="109" y="16"/>
                    <a:pt x="87" y="0"/>
                    <a:pt x="56" y="0"/>
                  </a:cubicBezTo>
                  <a:moveTo>
                    <a:pt x="56" y="82"/>
                  </a:moveTo>
                  <a:cubicBezTo>
                    <a:pt x="9" y="82"/>
                    <a:pt x="0" y="5"/>
                    <a:pt x="53" y="5"/>
                  </a:cubicBezTo>
                  <a:cubicBezTo>
                    <a:pt x="101" y="5"/>
                    <a:pt x="110" y="82"/>
                    <a:pt x="56" y="8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14" name="Freeform 21">
              <a:extLst>
                <a:ext uri="{FF2B5EF4-FFF2-40B4-BE49-F238E27FC236}">
                  <a16:creationId xmlns:a16="http://schemas.microsoft.com/office/drawing/2014/main" id="{53DDC7F5-19AC-4216-90E6-D790888AE0CA}"/>
                </a:ext>
              </a:extLst>
            </p:cNvPr>
            <p:cNvSpPr>
              <a:spLocks/>
            </p:cNvSpPr>
            <p:nvPr/>
          </p:nvSpPr>
          <p:spPr bwMode="auto">
            <a:xfrm>
              <a:off x="1906903" y="6029980"/>
              <a:ext cx="148718" cy="186574"/>
            </a:xfrm>
            <a:custGeom>
              <a:avLst/>
              <a:gdLst>
                <a:gd name="T0" fmla="*/ 0 w 70"/>
                <a:gd name="T1" fmla="*/ 3 h 87"/>
                <a:gd name="T2" fmla="*/ 7 w 70"/>
                <a:gd name="T3" fmla="*/ 3 h 87"/>
                <a:gd name="T4" fmla="*/ 54 w 70"/>
                <a:gd name="T5" fmla="*/ 27 h 87"/>
                <a:gd name="T6" fmla="*/ 26 w 70"/>
                <a:gd name="T7" fmla="*/ 51 h 87"/>
                <a:gd name="T8" fmla="*/ 70 w 70"/>
                <a:gd name="T9" fmla="*/ 87 h 87"/>
                <a:gd name="T10" fmla="*/ 47 w 70"/>
                <a:gd name="T11" fmla="*/ 87 h 87"/>
                <a:gd name="T12" fmla="*/ 10 w 70"/>
                <a:gd name="T13" fmla="*/ 49 h 87"/>
                <a:gd name="T14" fmla="*/ 10 w 70"/>
                <a:gd name="T15" fmla="*/ 47 h 87"/>
                <a:gd name="T16" fmla="*/ 17 w 70"/>
                <a:gd name="T17" fmla="*/ 47 h 87"/>
                <a:gd name="T18" fmla="*/ 38 w 70"/>
                <a:gd name="T19" fmla="*/ 27 h 87"/>
                <a:gd name="T20" fmla="*/ 11 w 70"/>
                <a:gd name="T21" fmla="*/ 7 h 87"/>
                <a:gd name="T22" fmla="*/ 0 w 70"/>
                <a:gd name="T23" fmla="*/ 7 h 87"/>
                <a:gd name="T24" fmla="*/ 0 w 70"/>
                <a:gd name="T25" fmla="*/ 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 h="87">
                  <a:moveTo>
                    <a:pt x="0" y="3"/>
                  </a:moveTo>
                  <a:cubicBezTo>
                    <a:pt x="7" y="3"/>
                    <a:pt x="7" y="3"/>
                    <a:pt x="7" y="3"/>
                  </a:cubicBezTo>
                  <a:cubicBezTo>
                    <a:pt x="19" y="3"/>
                    <a:pt x="54" y="0"/>
                    <a:pt x="54" y="27"/>
                  </a:cubicBezTo>
                  <a:cubicBezTo>
                    <a:pt x="54" y="38"/>
                    <a:pt x="44" y="51"/>
                    <a:pt x="26" y="51"/>
                  </a:cubicBezTo>
                  <a:cubicBezTo>
                    <a:pt x="40" y="64"/>
                    <a:pt x="48" y="70"/>
                    <a:pt x="70" y="87"/>
                  </a:cubicBezTo>
                  <a:cubicBezTo>
                    <a:pt x="47" y="87"/>
                    <a:pt x="47" y="87"/>
                    <a:pt x="47" y="87"/>
                  </a:cubicBezTo>
                  <a:cubicBezTo>
                    <a:pt x="31" y="71"/>
                    <a:pt x="24" y="64"/>
                    <a:pt x="10" y="49"/>
                  </a:cubicBezTo>
                  <a:cubicBezTo>
                    <a:pt x="10" y="47"/>
                    <a:pt x="10" y="47"/>
                    <a:pt x="10" y="47"/>
                  </a:cubicBezTo>
                  <a:cubicBezTo>
                    <a:pt x="17" y="47"/>
                    <a:pt x="17" y="47"/>
                    <a:pt x="17" y="47"/>
                  </a:cubicBezTo>
                  <a:cubicBezTo>
                    <a:pt x="30" y="47"/>
                    <a:pt x="38" y="37"/>
                    <a:pt x="38" y="27"/>
                  </a:cubicBezTo>
                  <a:cubicBezTo>
                    <a:pt x="38" y="12"/>
                    <a:pt x="28" y="7"/>
                    <a:pt x="11" y="7"/>
                  </a:cubicBezTo>
                  <a:cubicBezTo>
                    <a:pt x="0" y="7"/>
                    <a:pt x="0" y="7"/>
                    <a:pt x="0" y="7"/>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15" name="Freeform 22">
              <a:extLst>
                <a:ext uri="{FF2B5EF4-FFF2-40B4-BE49-F238E27FC236}">
                  <a16:creationId xmlns:a16="http://schemas.microsoft.com/office/drawing/2014/main" id="{F3A1B441-4E98-42B1-BEEB-EF67BF254246}"/>
                </a:ext>
              </a:extLst>
            </p:cNvPr>
            <p:cNvSpPr>
              <a:spLocks/>
            </p:cNvSpPr>
            <p:nvPr/>
          </p:nvSpPr>
          <p:spPr bwMode="auto">
            <a:xfrm>
              <a:off x="2611738" y="6264324"/>
              <a:ext cx="124383" cy="94639"/>
            </a:xfrm>
            <a:custGeom>
              <a:avLst/>
              <a:gdLst>
                <a:gd name="T0" fmla="*/ 56 w 58"/>
                <a:gd name="T1" fmla="*/ 28 h 44"/>
                <a:gd name="T2" fmla="*/ 56 w 58"/>
                <a:gd name="T3" fmla="*/ 41 h 44"/>
                <a:gd name="T4" fmla="*/ 37 w 58"/>
                <a:gd name="T5" fmla="*/ 44 h 44"/>
                <a:gd name="T6" fmla="*/ 38 w 58"/>
                <a:gd name="T7" fmla="*/ 0 h 44"/>
                <a:gd name="T8" fmla="*/ 55 w 58"/>
                <a:gd name="T9" fmla="*/ 4 h 44"/>
                <a:gd name="T10" fmla="*/ 55 w 58"/>
                <a:gd name="T11" fmla="*/ 10 h 44"/>
                <a:gd name="T12" fmla="*/ 38 w 58"/>
                <a:gd name="T13" fmla="*/ 3 h 44"/>
                <a:gd name="T14" fmla="*/ 39 w 58"/>
                <a:gd name="T15" fmla="*/ 41 h 44"/>
                <a:gd name="T16" fmla="*/ 48 w 58"/>
                <a:gd name="T17" fmla="*/ 40 h 44"/>
                <a:gd name="T18" fmla="*/ 48 w 58"/>
                <a:gd name="T19" fmla="*/ 28 h 44"/>
                <a:gd name="T20" fmla="*/ 47 w 58"/>
                <a:gd name="T21" fmla="*/ 23 h 44"/>
                <a:gd name="T22" fmla="*/ 58 w 58"/>
                <a:gd name="T23" fmla="*/ 23 h 44"/>
                <a:gd name="T24" fmla="*/ 56 w 58"/>
                <a:gd name="T25" fmla="*/ 2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 h="44">
                  <a:moveTo>
                    <a:pt x="56" y="28"/>
                  </a:moveTo>
                  <a:cubicBezTo>
                    <a:pt x="56" y="41"/>
                    <a:pt x="56" y="41"/>
                    <a:pt x="56" y="41"/>
                  </a:cubicBezTo>
                  <a:cubicBezTo>
                    <a:pt x="51" y="43"/>
                    <a:pt x="44" y="44"/>
                    <a:pt x="37" y="44"/>
                  </a:cubicBezTo>
                  <a:cubicBezTo>
                    <a:pt x="0" y="44"/>
                    <a:pt x="2" y="0"/>
                    <a:pt x="38" y="0"/>
                  </a:cubicBezTo>
                  <a:cubicBezTo>
                    <a:pt x="44" y="0"/>
                    <a:pt x="50" y="1"/>
                    <a:pt x="55" y="4"/>
                  </a:cubicBezTo>
                  <a:cubicBezTo>
                    <a:pt x="55" y="10"/>
                    <a:pt x="55" y="10"/>
                    <a:pt x="55" y="10"/>
                  </a:cubicBezTo>
                  <a:cubicBezTo>
                    <a:pt x="53" y="8"/>
                    <a:pt x="47" y="3"/>
                    <a:pt x="38" y="3"/>
                  </a:cubicBezTo>
                  <a:cubicBezTo>
                    <a:pt x="11" y="3"/>
                    <a:pt x="13" y="41"/>
                    <a:pt x="39" y="41"/>
                  </a:cubicBezTo>
                  <a:cubicBezTo>
                    <a:pt x="43" y="41"/>
                    <a:pt x="45" y="41"/>
                    <a:pt x="48" y="40"/>
                  </a:cubicBezTo>
                  <a:cubicBezTo>
                    <a:pt x="48" y="28"/>
                    <a:pt x="48" y="28"/>
                    <a:pt x="48" y="28"/>
                  </a:cubicBezTo>
                  <a:cubicBezTo>
                    <a:pt x="48" y="26"/>
                    <a:pt x="48" y="24"/>
                    <a:pt x="47" y="23"/>
                  </a:cubicBezTo>
                  <a:cubicBezTo>
                    <a:pt x="58" y="23"/>
                    <a:pt x="58" y="23"/>
                    <a:pt x="58" y="23"/>
                  </a:cubicBezTo>
                  <a:cubicBezTo>
                    <a:pt x="57" y="24"/>
                    <a:pt x="56" y="26"/>
                    <a:pt x="56"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16" name="Freeform 23">
              <a:extLst>
                <a:ext uri="{FF2B5EF4-FFF2-40B4-BE49-F238E27FC236}">
                  <a16:creationId xmlns:a16="http://schemas.microsoft.com/office/drawing/2014/main" id="{DD180257-EDE0-4500-8283-C62BD54C9629}"/>
                </a:ext>
              </a:extLst>
            </p:cNvPr>
            <p:cNvSpPr>
              <a:spLocks noEditPoints="1"/>
            </p:cNvSpPr>
            <p:nvPr/>
          </p:nvSpPr>
          <p:spPr bwMode="auto">
            <a:xfrm>
              <a:off x="1757284" y="6264324"/>
              <a:ext cx="119876" cy="94639"/>
            </a:xfrm>
            <a:custGeom>
              <a:avLst/>
              <a:gdLst>
                <a:gd name="T0" fmla="*/ 29 w 56"/>
                <a:gd name="T1" fmla="*/ 0 h 44"/>
                <a:gd name="T2" fmla="*/ 0 w 56"/>
                <a:gd name="T3" fmla="*/ 22 h 44"/>
                <a:gd name="T4" fmla="*/ 27 w 56"/>
                <a:gd name="T5" fmla="*/ 44 h 44"/>
                <a:gd name="T6" fmla="*/ 56 w 56"/>
                <a:gd name="T7" fmla="*/ 22 h 44"/>
                <a:gd name="T8" fmla="*/ 29 w 56"/>
                <a:gd name="T9" fmla="*/ 0 h 44"/>
                <a:gd name="T10" fmla="*/ 29 w 56"/>
                <a:gd name="T11" fmla="*/ 42 h 44"/>
                <a:gd name="T12" fmla="*/ 27 w 56"/>
                <a:gd name="T13" fmla="*/ 2 h 44"/>
                <a:gd name="T14" fmla="*/ 29 w 56"/>
                <a:gd name="T15" fmla="*/ 42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44">
                  <a:moveTo>
                    <a:pt x="29" y="0"/>
                  </a:moveTo>
                  <a:cubicBezTo>
                    <a:pt x="13" y="0"/>
                    <a:pt x="0" y="8"/>
                    <a:pt x="0" y="22"/>
                  </a:cubicBezTo>
                  <a:cubicBezTo>
                    <a:pt x="0" y="35"/>
                    <a:pt x="12" y="44"/>
                    <a:pt x="27" y="44"/>
                  </a:cubicBezTo>
                  <a:cubicBezTo>
                    <a:pt x="43" y="44"/>
                    <a:pt x="56" y="35"/>
                    <a:pt x="56" y="22"/>
                  </a:cubicBezTo>
                  <a:cubicBezTo>
                    <a:pt x="56" y="8"/>
                    <a:pt x="45" y="0"/>
                    <a:pt x="29" y="0"/>
                  </a:cubicBezTo>
                  <a:moveTo>
                    <a:pt x="29" y="42"/>
                  </a:moveTo>
                  <a:cubicBezTo>
                    <a:pt x="5" y="42"/>
                    <a:pt x="0" y="2"/>
                    <a:pt x="27" y="2"/>
                  </a:cubicBezTo>
                  <a:cubicBezTo>
                    <a:pt x="52" y="2"/>
                    <a:pt x="56" y="42"/>
                    <a:pt x="29" y="4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17" name="Freeform 24">
              <a:extLst>
                <a:ext uri="{FF2B5EF4-FFF2-40B4-BE49-F238E27FC236}">
                  <a16:creationId xmlns:a16="http://schemas.microsoft.com/office/drawing/2014/main" id="{1E30A695-5A17-423E-8FFA-472E698A992E}"/>
                </a:ext>
              </a:extLst>
            </p:cNvPr>
            <p:cNvSpPr>
              <a:spLocks/>
            </p:cNvSpPr>
            <p:nvPr/>
          </p:nvSpPr>
          <p:spPr bwMode="auto">
            <a:xfrm>
              <a:off x="2134938" y="6264324"/>
              <a:ext cx="95540" cy="94639"/>
            </a:xfrm>
            <a:custGeom>
              <a:avLst/>
              <a:gdLst>
                <a:gd name="T0" fmla="*/ 44 w 45"/>
                <a:gd name="T1" fmla="*/ 4 h 44"/>
                <a:gd name="T2" fmla="*/ 44 w 45"/>
                <a:gd name="T3" fmla="*/ 27 h 44"/>
                <a:gd name="T4" fmla="*/ 23 w 45"/>
                <a:gd name="T5" fmla="*/ 44 h 44"/>
                <a:gd name="T6" fmla="*/ 1 w 45"/>
                <a:gd name="T7" fmla="*/ 27 h 44"/>
                <a:gd name="T8" fmla="*/ 1 w 45"/>
                <a:gd name="T9" fmla="*/ 6 h 44"/>
                <a:gd name="T10" fmla="*/ 0 w 45"/>
                <a:gd name="T11" fmla="*/ 0 h 44"/>
                <a:gd name="T12" fmla="*/ 10 w 45"/>
                <a:gd name="T13" fmla="*/ 0 h 44"/>
                <a:gd name="T14" fmla="*/ 9 w 45"/>
                <a:gd name="T15" fmla="*/ 6 h 44"/>
                <a:gd name="T16" fmla="*/ 9 w 45"/>
                <a:gd name="T17" fmla="*/ 27 h 44"/>
                <a:gd name="T18" fmla="*/ 25 w 45"/>
                <a:gd name="T19" fmla="*/ 41 h 44"/>
                <a:gd name="T20" fmla="*/ 41 w 45"/>
                <a:gd name="T21" fmla="*/ 27 h 44"/>
                <a:gd name="T22" fmla="*/ 41 w 45"/>
                <a:gd name="T23" fmla="*/ 4 h 44"/>
                <a:gd name="T24" fmla="*/ 41 w 45"/>
                <a:gd name="T25" fmla="*/ 0 h 44"/>
                <a:gd name="T26" fmla="*/ 45 w 45"/>
                <a:gd name="T27" fmla="*/ 0 h 44"/>
                <a:gd name="T28" fmla="*/ 44 w 45"/>
                <a:gd name="T29" fmla="*/ 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 h="44">
                  <a:moveTo>
                    <a:pt x="44" y="4"/>
                  </a:moveTo>
                  <a:cubicBezTo>
                    <a:pt x="44" y="27"/>
                    <a:pt x="44" y="27"/>
                    <a:pt x="44" y="27"/>
                  </a:cubicBezTo>
                  <a:cubicBezTo>
                    <a:pt x="44" y="39"/>
                    <a:pt x="35" y="44"/>
                    <a:pt x="23" y="44"/>
                  </a:cubicBezTo>
                  <a:cubicBezTo>
                    <a:pt x="12" y="44"/>
                    <a:pt x="1" y="40"/>
                    <a:pt x="1" y="27"/>
                  </a:cubicBezTo>
                  <a:cubicBezTo>
                    <a:pt x="1" y="6"/>
                    <a:pt x="1" y="6"/>
                    <a:pt x="1" y="6"/>
                  </a:cubicBezTo>
                  <a:cubicBezTo>
                    <a:pt x="1" y="4"/>
                    <a:pt x="1" y="3"/>
                    <a:pt x="0" y="0"/>
                  </a:cubicBezTo>
                  <a:cubicBezTo>
                    <a:pt x="10" y="0"/>
                    <a:pt x="10" y="0"/>
                    <a:pt x="10" y="0"/>
                  </a:cubicBezTo>
                  <a:cubicBezTo>
                    <a:pt x="9" y="2"/>
                    <a:pt x="9" y="4"/>
                    <a:pt x="9" y="6"/>
                  </a:cubicBezTo>
                  <a:cubicBezTo>
                    <a:pt x="9" y="27"/>
                    <a:pt x="9" y="27"/>
                    <a:pt x="9" y="27"/>
                  </a:cubicBezTo>
                  <a:cubicBezTo>
                    <a:pt x="9" y="38"/>
                    <a:pt x="16" y="41"/>
                    <a:pt x="25" y="41"/>
                  </a:cubicBezTo>
                  <a:cubicBezTo>
                    <a:pt x="35" y="41"/>
                    <a:pt x="41" y="37"/>
                    <a:pt x="41" y="27"/>
                  </a:cubicBezTo>
                  <a:cubicBezTo>
                    <a:pt x="41" y="4"/>
                    <a:pt x="41" y="4"/>
                    <a:pt x="41" y="4"/>
                  </a:cubicBezTo>
                  <a:cubicBezTo>
                    <a:pt x="41" y="2"/>
                    <a:pt x="41" y="0"/>
                    <a:pt x="41" y="0"/>
                  </a:cubicBezTo>
                  <a:cubicBezTo>
                    <a:pt x="45" y="0"/>
                    <a:pt x="45" y="0"/>
                    <a:pt x="45" y="0"/>
                  </a:cubicBezTo>
                  <a:cubicBezTo>
                    <a:pt x="45" y="0"/>
                    <a:pt x="44" y="2"/>
                    <a:pt x="44" y="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grpSp>
      <p:sp>
        <p:nvSpPr>
          <p:cNvPr id="14" name="Espace réservé du texte 13">
            <a:extLst>
              <a:ext uri="{FF2B5EF4-FFF2-40B4-BE49-F238E27FC236}">
                <a16:creationId xmlns:a16="http://schemas.microsoft.com/office/drawing/2014/main" id="{C8679576-43D9-4D01-B01B-BF72A997A6A7}"/>
              </a:ext>
            </a:extLst>
          </p:cNvPr>
          <p:cNvSpPr>
            <a:spLocks noGrp="1"/>
          </p:cNvSpPr>
          <p:nvPr>
            <p:ph type="body" sz="quarter" idx="25" hasCustomPrompt="1"/>
          </p:nvPr>
        </p:nvSpPr>
        <p:spPr>
          <a:xfrm>
            <a:off x="3937518" y="7126996"/>
            <a:ext cx="2620080" cy="2302499"/>
          </a:xfrm>
        </p:spPr>
        <p:txBody>
          <a:bodyPr rIns="90000" anchor="ctr">
            <a:normAutofit/>
          </a:bodyPr>
          <a:lstStyle>
            <a:lvl1pPr marL="0" indent="0">
              <a:spcBef>
                <a:spcPts val="0"/>
              </a:spcBef>
              <a:spcAft>
                <a:spcPts val="300"/>
              </a:spcAft>
              <a:buNone/>
              <a:defRPr sz="1300" b="1">
                <a:solidFill>
                  <a:schemeClr val="bg1"/>
                </a:solidFill>
              </a:defRPr>
            </a:lvl1pPr>
            <a:lvl2pPr marL="0" indent="0">
              <a:spcAft>
                <a:spcPts val="300"/>
              </a:spcAft>
              <a:buNone/>
              <a:defRPr sz="1300" b="1">
                <a:solidFill>
                  <a:schemeClr val="bg1"/>
                </a:solidFill>
              </a:defRPr>
            </a:lvl2pPr>
            <a:lvl3pPr marL="0" indent="0">
              <a:spcAft>
                <a:spcPts val="300"/>
              </a:spcAft>
              <a:buNone/>
              <a:defRPr sz="900" b="0">
                <a:solidFill>
                  <a:schemeClr val="bg1"/>
                </a:solidFill>
              </a:defRPr>
            </a:lvl3pPr>
            <a:lvl4pPr marL="1371600" indent="0">
              <a:buNone/>
              <a:defRPr sz="1300"/>
            </a:lvl4pPr>
            <a:lvl5pPr marL="1828800" indent="0">
              <a:buNone/>
              <a:defRPr sz="1300"/>
            </a:lvl5pPr>
          </a:lstStyle>
          <a:p>
            <a:pPr lvl="0"/>
            <a:r>
              <a:rPr lang="fr-FR" dirty="0"/>
              <a:t>Prénom Nom - Poste</a:t>
            </a:r>
          </a:p>
          <a:p>
            <a:pPr lvl="1"/>
            <a:r>
              <a:rPr lang="fr-FR" b="1" dirty="0"/>
              <a:t>N° téléphone</a:t>
            </a:r>
          </a:p>
          <a:p>
            <a:pPr lvl="2"/>
            <a:r>
              <a:rPr lang="fr-FR" b="1" dirty="0"/>
              <a:t>Prenom.nom@eurogroupconsulting.fr</a:t>
            </a:r>
          </a:p>
          <a:p>
            <a:pPr lvl="2"/>
            <a:endParaRPr lang="fr-FR" b="1" dirty="0"/>
          </a:p>
        </p:txBody>
      </p:sp>
      <p:sp>
        <p:nvSpPr>
          <p:cNvPr id="31" name="Espace réservé pour une image  4">
            <a:extLst>
              <a:ext uri="{FF2B5EF4-FFF2-40B4-BE49-F238E27FC236}">
                <a16:creationId xmlns:a16="http://schemas.microsoft.com/office/drawing/2014/main" id="{2BB48DBD-93C4-4BE1-914E-C1F351B20F62}"/>
              </a:ext>
            </a:extLst>
          </p:cNvPr>
          <p:cNvSpPr>
            <a:spLocks noGrp="1" noChangeAspect="1"/>
          </p:cNvSpPr>
          <p:nvPr>
            <p:ph type="pic" sz="quarter" idx="26" hasCustomPrompt="1"/>
          </p:nvPr>
        </p:nvSpPr>
        <p:spPr>
          <a:xfrm>
            <a:off x="3428119" y="9417134"/>
            <a:ext cx="1433995" cy="483216"/>
          </a:xfrm>
        </p:spPr>
        <p:txBody>
          <a:bodyPr lIns="0" rIns="0" anchor="ctr">
            <a:noAutofit/>
          </a:bodyPr>
          <a:lstStyle>
            <a:lvl1pPr marL="0" indent="0">
              <a:buNone/>
              <a:defRPr sz="1200">
                <a:solidFill>
                  <a:schemeClr val="bg1"/>
                </a:solidFill>
              </a:defRPr>
            </a:lvl1pPr>
          </a:lstStyle>
          <a:p>
            <a:r>
              <a:rPr lang="fr-FR" dirty="0"/>
              <a:t>Logo</a:t>
            </a:r>
          </a:p>
        </p:txBody>
      </p:sp>
    </p:spTree>
    <p:extLst>
      <p:ext uri="{BB962C8B-B14F-4D97-AF65-F5344CB8AC3E}">
        <p14:creationId xmlns:p14="http://schemas.microsoft.com/office/powerpoint/2010/main" val="4028601380"/>
      </p:ext>
    </p:extLst>
  </p:cSld>
  <p:clrMapOvr>
    <a:masterClrMapping/>
  </p:clrMapOvr>
  <p:extLst>
    <p:ext uri="{DCECCB84-F9BA-43D5-87BE-67443E8EF086}">
      <p15:sldGuideLst xmlns:p15="http://schemas.microsoft.com/office/powerpoint/2012/main">
        <p15:guide id="1" orient="horz" pos="3120">
          <p15:clr>
            <a:srgbClr val="FBAE40"/>
          </p15:clr>
        </p15:guide>
        <p15:guide id="2" pos="2160">
          <p15:clr>
            <a:srgbClr val="FBAE40"/>
          </p15:clr>
        </p15:guide>
        <p15:guide id="3" pos="187">
          <p15:clr>
            <a:srgbClr val="FBAE40"/>
          </p15:clr>
        </p15:guide>
        <p15:guide id="4" pos="4133">
          <p15:clr>
            <a:srgbClr val="FBAE40"/>
          </p15:clr>
        </p15:guide>
        <p15:guide id="5" pos="255">
          <p15:clr>
            <a:srgbClr val="FBAE40"/>
          </p15:clr>
        </p15:guide>
        <p15:guide id="6" pos="4065">
          <p15:clr>
            <a:srgbClr val="FBAE40"/>
          </p15:clr>
        </p15:guide>
        <p15:guide id="7" pos="2319">
          <p15:clr>
            <a:srgbClr val="FBAE40"/>
          </p15:clr>
        </p15:guide>
        <p15:guide id="8" pos="2387">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ro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9200379-C917-42A6-9A2A-B06057C051E8}"/>
              </a:ext>
            </a:extLst>
          </p:cNvPr>
          <p:cNvSpPr/>
          <p:nvPr userDrawn="1"/>
        </p:nvSpPr>
        <p:spPr>
          <a:xfrm>
            <a:off x="0" y="-1"/>
            <a:ext cx="6858000" cy="2013488"/>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EF2D5A82-8D77-45E6-AA23-B540A290A711}"/>
              </a:ext>
            </a:extLst>
          </p:cNvPr>
          <p:cNvSpPr>
            <a:spLocks noGrp="1"/>
          </p:cNvSpPr>
          <p:nvPr userDrawn="1">
            <p:ph type="ctrTitle"/>
          </p:nvPr>
        </p:nvSpPr>
        <p:spPr>
          <a:xfrm>
            <a:off x="296862" y="254184"/>
            <a:ext cx="3756977" cy="842349"/>
          </a:xfrm>
        </p:spPr>
        <p:txBody>
          <a:bodyPr anchor="ctr">
            <a:normAutofit/>
          </a:bodyPr>
          <a:lstStyle>
            <a:lvl1pPr algn="l">
              <a:defRPr sz="2400" b="1" cap="all" baseline="0">
                <a:solidFill>
                  <a:schemeClr val="bg1"/>
                </a:solidFill>
              </a:defRPr>
            </a:lvl1pPr>
          </a:lstStyle>
          <a:p>
            <a:r>
              <a:rPr lang="fr-FR" dirty="0"/>
              <a:t>Modifiez le style du titre</a:t>
            </a:r>
          </a:p>
        </p:txBody>
      </p:sp>
      <p:sp>
        <p:nvSpPr>
          <p:cNvPr id="3" name="Sous-titre 2">
            <a:extLst>
              <a:ext uri="{FF2B5EF4-FFF2-40B4-BE49-F238E27FC236}">
                <a16:creationId xmlns:a16="http://schemas.microsoft.com/office/drawing/2014/main" id="{541AC552-A484-463C-8DBE-D45D5F583960}"/>
              </a:ext>
            </a:extLst>
          </p:cNvPr>
          <p:cNvSpPr>
            <a:spLocks noGrp="1"/>
          </p:cNvSpPr>
          <p:nvPr userDrawn="1">
            <p:ph type="subTitle" idx="1"/>
          </p:nvPr>
        </p:nvSpPr>
        <p:spPr>
          <a:xfrm>
            <a:off x="296863" y="1223299"/>
            <a:ext cx="3523298" cy="790188"/>
          </a:xfrm>
        </p:spPr>
        <p:txBody>
          <a:bodyPr anchor="ctr">
            <a:normAutofit/>
          </a:bodyPr>
          <a:lstStyle>
            <a:lvl1pPr marL="0" indent="0" algn="l">
              <a:buNone/>
              <a:defRPr sz="1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Modifiez le style des sous-titres du masque</a:t>
            </a:r>
          </a:p>
        </p:txBody>
      </p:sp>
      <p:sp>
        <p:nvSpPr>
          <p:cNvPr id="51" name="Espace réservé pour une image  50">
            <a:extLst>
              <a:ext uri="{FF2B5EF4-FFF2-40B4-BE49-F238E27FC236}">
                <a16:creationId xmlns:a16="http://schemas.microsoft.com/office/drawing/2014/main" id="{12CA633A-E6EC-46B7-868F-34C62882F6F9}"/>
              </a:ext>
            </a:extLst>
          </p:cNvPr>
          <p:cNvSpPr>
            <a:spLocks noGrp="1"/>
          </p:cNvSpPr>
          <p:nvPr>
            <p:ph type="pic" sz="quarter" idx="15"/>
          </p:nvPr>
        </p:nvSpPr>
        <p:spPr>
          <a:xfrm>
            <a:off x="3711451" y="0"/>
            <a:ext cx="3146549" cy="4635454"/>
          </a:xfrm>
          <a:custGeom>
            <a:avLst/>
            <a:gdLst>
              <a:gd name="connsiteX0" fmla="*/ 1558110 w 3146549"/>
              <a:gd name="connsiteY0" fmla="*/ 0 h 4635454"/>
              <a:gd name="connsiteX1" fmla="*/ 1559012 w 3146549"/>
              <a:gd name="connsiteY1" fmla="*/ 2420 h 4635454"/>
              <a:gd name="connsiteX2" fmla="*/ 3146549 w 3146549"/>
              <a:gd name="connsiteY2" fmla="*/ 2420 h 4635454"/>
              <a:gd name="connsiteX3" fmla="*/ 3146549 w 3146549"/>
              <a:gd name="connsiteY3" fmla="*/ 4513459 h 4635454"/>
              <a:gd name="connsiteX4" fmla="*/ 3145510 w 3146549"/>
              <a:gd name="connsiteY4" fmla="*/ 4510514 h 4635454"/>
              <a:gd name="connsiteX5" fmla="*/ 3146410 w 3146549"/>
              <a:gd name="connsiteY5" fmla="*/ 4513227 h 4635454"/>
              <a:gd name="connsiteX6" fmla="*/ 136291 w 3146549"/>
              <a:gd name="connsiteY6" fmla="*/ 3036460 h 4635454"/>
              <a:gd name="connsiteX7" fmla="*/ 1558110 w 3146549"/>
              <a:gd name="connsiteY7" fmla="*/ 0 h 4635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46549" h="4635454">
                <a:moveTo>
                  <a:pt x="1558110" y="0"/>
                </a:moveTo>
                <a:lnTo>
                  <a:pt x="1559012" y="2420"/>
                </a:lnTo>
                <a:lnTo>
                  <a:pt x="3146549" y="2420"/>
                </a:lnTo>
                <a:lnTo>
                  <a:pt x="3146549" y="4513459"/>
                </a:lnTo>
                <a:lnTo>
                  <a:pt x="3145510" y="4510514"/>
                </a:lnTo>
                <a:lnTo>
                  <a:pt x="3146410" y="4513227"/>
                </a:lnTo>
                <a:cubicBezTo>
                  <a:pt x="1908233" y="4923835"/>
                  <a:pt x="569333" y="4266970"/>
                  <a:pt x="136291" y="3036460"/>
                </a:cubicBezTo>
                <a:cubicBezTo>
                  <a:pt x="-296752" y="1805950"/>
                  <a:pt x="335673" y="455334"/>
                  <a:pt x="1558110" y="0"/>
                </a:cubicBezTo>
                <a:close/>
              </a:path>
            </a:pathLst>
          </a:custGeom>
          <a:ln>
            <a:noFill/>
          </a:ln>
          <a:effectLst>
            <a:outerShdw blurRad="50800" dist="38100" dir="10800000" algn="r" rotWithShape="0">
              <a:prstClr val="black">
                <a:alpha val="40000"/>
              </a:prstClr>
            </a:outerShdw>
          </a:effectLst>
        </p:spPr>
        <p:txBody>
          <a:bodyPr wrap="square" tIns="1332000" anchor="ctr">
            <a:noAutofit/>
          </a:bodyPr>
          <a:lstStyle>
            <a:lvl1pPr marL="0" indent="0" algn="ctr">
              <a:buNone/>
              <a:defRPr sz="1600">
                <a:solidFill>
                  <a:schemeClr val="tx1"/>
                </a:solidFill>
              </a:defRPr>
            </a:lvl1pPr>
          </a:lstStyle>
          <a:p>
            <a:endParaRPr lang="fr-FR" dirty="0"/>
          </a:p>
        </p:txBody>
      </p:sp>
      <p:sp>
        <p:nvSpPr>
          <p:cNvPr id="53" name="Arc 52">
            <a:extLst>
              <a:ext uri="{FF2B5EF4-FFF2-40B4-BE49-F238E27FC236}">
                <a16:creationId xmlns:a16="http://schemas.microsoft.com/office/drawing/2014/main" id="{BE1AA39D-9E7E-4545-8F66-D76A2478D228}"/>
              </a:ext>
            </a:extLst>
          </p:cNvPr>
          <p:cNvSpPr/>
          <p:nvPr userDrawn="1"/>
        </p:nvSpPr>
        <p:spPr>
          <a:xfrm>
            <a:off x="3527284" y="-190236"/>
            <a:ext cx="4992157" cy="4992157"/>
          </a:xfrm>
          <a:prstGeom prst="arc">
            <a:avLst>
              <a:gd name="adj1" fmla="val 4841684"/>
              <a:gd name="adj2" fmla="val 10776032"/>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74" name="Espace réservé pour une image  73">
            <a:extLst>
              <a:ext uri="{FF2B5EF4-FFF2-40B4-BE49-F238E27FC236}">
                <a16:creationId xmlns:a16="http://schemas.microsoft.com/office/drawing/2014/main" id="{3AC1ED6F-89F7-49BD-8E23-35EA4D9FF1FF}"/>
              </a:ext>
            </a:extLst>
          </p:cNvPr>
          <p:cNvSpPr>
            <a:spLocks noGrp="1"/>
          </p:cNvSpPr>
          <p:nvPr>
            <p:ph type="pic" sz="quarter" idx="17"/>
          </p:nvPr>
        </p:nvSpPr>
        <p:spPr>
          <a:xfrm>
            <a:off x="-3130" y="6438688"/>
            <a:ext cx="2880878" cy="3467312"/>
          </a:xfrm>
          <a:custGeom>
            <a:avLst/>
            <a:gdLst>
              <a:gd name="connsiteX0" fmla="*/ 872066 w 2880878"/>
              <a:gd name="connsiteY0" fmla="*/ 1351 h 3467312"/>
              <a:gd name="connsiteX1" fmla="*/ 2558359 w 2880878"/>
              <a:gd name="connsiteY1" fmla="*/ 865760 h 3467312"/>
              <a:gd name="connsiteX2" fmla="*/ 2275611 w 2880878"/>
              <a:gd name="connsiteY2" fmla="*/ 3340981 h 3467312"/>
              <a:gd name="connsiteX3" fmla="*/ 2133635 w 2880878"/>
              <a:gd name="connsiteY3" fmla="*/ 3462641 h 3467312"/>
              <a:gd name="connsiteX4" fmla="*/ 2136730 w 2880878"/>
              <a:gd name="connsiteY4" fmla="*/ 3467312 h 3467312"/>
              <a:gd name="connsiteX5" fmla="*/ 3130 w 2880878"/>
              <a:gd name="connsiteY5" fmla="*/ 3467312 h 3467312"/>
              <a:gd name="connsiteX6" fmla="*/ 3130 w 2880878"/>
              <a:gd name="connsiteY6" fmla="*/ 252686 h 3467312"/>
              <a:gd name="connsiteX7" fmla="*/ 0 w 2880878"/>
              <a:gd name="connsiteY7" fmla="*/ 247099 h 3467312"/>
              <a:gd name="connsiteX8" fmla="*/ 872066 w 2880878"/>
              <a:gd name="connsiteY8" fmla="*/ 1351 h 34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80878" h="3467312">
                <a:moveTo>
                  <a:pt x="872066" y="1351"/>
                </a:moveTo>
                <a:cubicBezTo>
                  <a:pt x="1526185" y="-23123"/>
                  <a:pt x="2173638" y="285655"/>
                  <a:pt x="2558359" y="865760"/>
                </a:cubicBezTo>
                <a:cubicBezTo>
                  <a:pt x="3082979" y="1656813"/>
                  <a:pt x="2952739" y="2701630"/>
                  <a:pt x="2275611" y="3340981"/>
                </a:cubicBezTo>
                <a:lnTo>
                  <a:pt x="2133635" y="3462641"/>
                </a:lnTo>
                <a:lnTo>
                  <a:pt x="2136730" y="3467312"/>
                </a:lnTo>
                <a:lnTo>
                  <a:pt x="3130" y="3467312"/>
                </a:lnTo>
                <a:lnTo>
                  <a:pt x="3130" y="252686"/>
                </a:lnTo>
                <a:lnTo>
                  <a:pt x="0" y="247099"/>
                </a:lnTo>
                <a:cubicBezTo>
                  <a:pt x="276034" y="92453"/>
                  <a:pt x="574739" y="12475"/>
                  <a:pt x="872066" y="1351"/>
                </a:cubicBezTo>
                <a:close/>
              </a:path>
            </a:pathLst>
          </a:custGeom>
          <a:ln>
            <a:noFill/>
          </a:ln>
          <a:effectLst>
            <a:outerShdw blurRad="50800" dist="38100" algn="l" rotWithShape="0">
              <a:prstClr val="black">
                <a:alpha val="40000"/>
              </a:prstClr>
            </a:outerShdw>
          </a:effectLst>
        </p:spPr>
        <p:txBody>
          <a:bodyPr wrap="square" bIns="1440000" anchor="ctr">
            <a:noAutofit/>
          </a:bodyPr>
          <a:lstStyle>
            <a:lvl1pPr marL="0" indent="0" algn="ctr">
              <a:buNone/>
              <a:defRPr sz="1600">
                <a:solidFill>
                  <a:schemeClr val="tx1"/>
                </a:solidFill>
              </a:defRPr>
            </a:lvl1pPr>
          </a:lstStyle>
          <a:p>
            <a:endParaRPr lang="fr-FR" dirty="0"/>
          </a:p>
        </p:txBody>
      </p:sp>
      <p:sp>
        <p:nvSpPr>
          <p:cNvPr id="75" name="Arc 74">
            <a:extLst>
              <a:ext uri="{FF2B5EF4-FFF2-40B4-BE49-F238E27FC236}">
                <a16:creationId xmlns:a16="http://schemas.microsoft.com/office/drawing/2014/main" id="{97F3B40C-EB70-4694-9F31-EFD3C1B1C785}"/>
              </a:ext>
            </a:extLst>
          </p:cNvPr>
          <p:cNvSpPr/>
          <p:nvPr userDrawn="1"/>
        </p:nvSpPr>
        <p:spPr>
          <a:xfrm>
            <a:off x="-1135851" y="6232597"/>
            <a:ext cx="4217817" cy="4217817"/>
          </a:xfrm>
          <a:prstGeom prst="arc">
            <a:avLst>
              <a:gd name="adj1" fmla="val 15278029"/>
              <a:gd name="adj2" fmla="val 1793800"/>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8" name="Espace réservé du texte 77">
            <a:extLst>
              <a:ext uri="{FF2B5EF4-FFF2-40B4-BE49-F238E27FC236}">
                <a16:creationId xmlns:a16="http://schemas.microsoft.com/office/drawing/2014/main" id="{F6C8A281-F19D-4FFA-84D9-54F8E50ADFF2}"/>
              </a:ext>
            </a:extLst>
          </p:cNvPr>
          <p:cNvSpPr>
            <a:spLocks noGrp="1"/>
          </p:cNvSpPr>
          <p:nvPr>
            <p:ph type="body" sz="quarter" idx="18"/>
          </p:nvPr>
        </p:nvSpPr>
        <p:spPr>
          <a:xfrm>
            <a:off x="296863" y="2194687"/>
            <a:ext cx="2880000" cy="4037909"/>
          </a:xfrm>
        </p:spPr>
        <p:txBody>
          <a:bodyPr>
            <a:normAutofit/>
          </a:bodyPr>
          <a:lstStyle>
            <a:lvl1pPr marL="0" indent="0">
              <a:spcBef>
                <a:spcPts val="0"/>
              </a:spcBef>
              <a:spcAft>
                <a:spcPts val="1800"/>
              </a:spcAft>
              <a:buNone/>
              <a:defRPr sz="1800" b="1" cap="all" baseline="0">
                <a:solidFill>
                  <a:schemeClr val="accent1"/>
                </a:solidFill>
                <a:latin typeface="+mj-lt"/>
              </a:defRPr>
            </a:lvl1pPr>
            <a:lvl2pPr marL="0" indent="0">
              <a:spcBef>
                <a:spcPts val="0"/>
              </a:spcBef>
              <a:spcAft>
                <a:spcPts val="1800"/>
              </a:spcAft>
              <a:buClr>
                <a:schemeClr val="accent1"/>
              </a:buClr>
              <a:buSzPct val="120000"/>
              <a:buFont typeface="+mj-lt"/>
              <a:buNone/>
              <a:defRPr sz="1300">
                <a:solidFill>
                  <a:schemeClr val="tx2"/>
                </a:solidFill>
              </a:defRPr>
            </a:lvl2pPr>
            <a:lvl3pPr marL="0" indent="0">
              <a:spcBef>
                <a:spcPts val="0"/>
              </a:spcBef>
              <a:spcAft>
                <a:spcPts val="1800"/>
              </a:spcAft>
              <a:buNone/>
              <a:defRPr sz="1300">
                <a:solidFill>
                  <a:schemeClr val="tx2">
                    <a:lumMod val="60000"/>
                    <a:lumOff val="40000"/>
                  </a:schemeClr>
                </a:solidFill>
              </a:defRPr>
            </a:lvl3pPr>
            <a:lvl4pPr marL="1371600" indent="0">
              <a:buNone/>
              <a:defRPr/>
            </a:lvl4pPr>
            <a:lvl5pPr marL="1828800" indent="0">
              <a:buNone/>
              <a:defRPr/>
            </a:lvl5pPr>
          </a:lstStyle>
          <a:p>
            <a:pPr lvl="0"/>
            <a:r>
              <a:rPr lang="fr-FR" dirty="0"/>
              <a:t>Modifier les styles du texte du masque</a:t>
            </a:r>
          </a:p>
          <a:p>
            <a:pPr lvl="1"/>
            <a:r>
              <a:rPr lang="fr-FR" dirty="0"/>
              <a:t>Deuxième niveau</a:t>
            </a:r>
          </a:p>
          <a:p>
            <a:pPr lvl="2"/>
            <a:r>
              <a:rPr lang="fr-FR" dirty="0"/>
              <a:t>Troisième niveau</a:t>
            </a:r>
          </a:p>
        </p:txBody>
      </p:sp>
      <p:sp>
        <p:nvSpPr>
          <p:cNvPr id="79" name="Espace réservé du texte 77">
            <a:extLst>
              <a:ext uri="{FF2B5EF4-FFF2-40B4-BE49-F238E27FC236}">
                <a16:creationId xmlns:a16="http://schemas.microsoft.com/office/drawing/2014/main" id="{FB9917CD-777D-45A0-A31A-F3B66811617C}"/>
              </a:ext>
            </a:extLst>
          </p:cNvPr>
          <p:cNvSpPr>
            <a:spLocks noGrp="1"/>
          </p:cNvSpPr>
          <p:nvPr>
            <p:ph type="body" sz="quarter" idx="19"/>
          </p:nvPr>
        </p:nvSpPr>
        <p:spPr>
          <a:xfrm>
            <a:off x="3681137" y="5056106"/>
            <a:ext cx="2880000" cy="4361028"/>
          </a:xfrm>
        </p:spPr>
        <p:txBody>
          <a:bodyPr>
            <a:normAutofit/>
          </a:bodyPr>
          <a:lstStyle>
            <a:lvl1pPr marL="0" indent="0">
              <a:spcBef>
                <a:spcPts val="0"/>
              </a:spcBef>
              <a:spcAft>
                <a:spcPts val="1800"/>
              </a:spcAft>
              <a:buNone/>
              <a:defRPr sz="1800" b="1" cap="all" baseline="0">
                <a:solidFill>
                  <a:schemeClr val="accent1"/>
                </a:solidFill>
                <a:latin typeface="+mj-lt"/>
              </a:defRPr>
            </a:lvl1pPr>
            <a:lvl2pPr marL="0" indent="0">
              <a:spcBef>
                <a:spcPts val="0"/>
              </a:spcBef>
              <a:spcAft>
                <a:spcPts val="1800"/>
              </a:spcAft>
              <a:buClr>
                <a:schemeClr val="accent1"/>
              </a:buClr>
              <a:buSzPct val="120000"/>
              <a:buFont typeface="+mj-lt"/>
              <a:buNone/>
              <a:defRPr sz="1300">
                <a:solidFill>
                  <a:schemeClr val="tx2"/>
                </a:solidFill>
              </a:defRPr>
            </a:lvl2pPr>
            <a:lvl3pPr marL="0" indent="0">
              <a:spcBef>
                <a:spcPts val="0"/>
              </a:spcBef>
              <a:spcAft>
                <a:spcPts val="1800"/>
              </a:spcAft>
              <a:buNone/>
              <a:defRPr sz="1300">
                <a:solidFill>
                  <a:schemeClr val="tx2">
                    <a:lumMod val="60000"/>
                    <a:lumOff val="40000"/>
                  </a:schemeClr>
                </a:solidFill>
              </a:defRPr>
            </a:lvl3pPr>
            <a:lvl4pPr marL="1371600" indent="0">
              <a:buNone/>
              <a:defRPr/>
            </a:lvl4pPr>
            <a:lvl5pPr marL="1828800" indent="0">
              <a:buNone/>
              <a:defRPr/>
            </a:lvl5pPr>
          </a:lstStyle>
          <a:p>
            <a:pPr lvl="0"/>
            <a:r>
              <a:rPr lang="fr-FR" dirty="0"/>
              <a:t>Modifier les styles du texte du masque</a:t>
            </a:r>
          </a:p>
          <a:p>
            <a:pPr lvl="1"/>
            <a:r>
              <a:rPr lang="fr-FR" dirty="0"/>
              <a:t>Deuxième niveau</a:t>
            </a:r>
          </a:p>
          <a:p>
            <a:pPr lvl="2"/>
            <a:r>
              <a:rPr lang="fr-FR" dirty="0"/>
              <a:t>Troisième niveau</a:t>
            </a:r>
          </a:p>
        </p:txBody>
      </p:sp>
      <p:cxnSp>
        <p:nvCxnSpPr>
          <p:cNvPr id="44" name="Connecteur droit 43">
            <a:extLst>
              <a:ext uri="{FF2B5EF4-FFF2-40B4-BE49-F238E27FC236}">
                <a16:creationId xmlns:a16="http://schemas.microsoft.com/office/drawing/2014/main" id="{57B229E1-E293-4FFF-8773-22132E85A93C}"/>
              </a:ext>
            </a:extLst>
          </p:cNvPr>
          <p:cNvCxnSpPr>
            <a:cxnSpLocks/>
          </p:cNvCxnSpPr>
          <p:nvPr userDrawn="1"/>
        </p:nvCxnSpPr>
        <p:spPr>
          <a:xfrm flipH="1">
            <a:off x="404814" y="1223300"/>
            <a:ext cx="668206"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45" name="Espace réservé pour une image  4">
            <a:extLst>
              <a:ext uri="{FF2B5EF4-FFF2-40B4-BE49-F238E27FC236}">
                <a16:creationId xmlns:a16="http://schemas.microsoft.com/office/drawing/2014/main" id="{55DB1A62-9684-4460-9DA2-B99EA4CAB328}"/>
              </a:ext>
            </a:extLst>
          </p:cNvPr>
          <p:cNvSpPr>
            <a:spLocks noGrp="1" noChangeAspect="1"/>
          </p:cNvSpPr>
          <p:nvPr>
            <p:ph type="pic" sz="quarter" idx="26" hasCustomPrompt="1"/>
          </p:nvPr>
        </p:nvSpPr>
        <p:spPr>
          <a:xfrm>
            <a:off x="3428119" y="9417134"/>
            <a:ext cx="1433995" cy="483216"/>
          </a:xfrm>
        </p:spPr>
        <p:txBody>
          <a:bodyPr lIns="0" rIns="0" anchor="ctr">
            <a:noAutofit/>
          </a:bodyPr>
          <a:lstStyle>
            <a:lvl1pPr marL="0" indent="0">
              <a:buNone/>
              <a:defRPr sz="1200">
                <a:solidFill>
                  <a:schemeClr val="tx1"/>
                </a:solidFill>
              </a:defRPr>
            </a:lvl1pPr>
          </a:lstStyle>
          <a:p>
            <a:r>
              <a:rPr lang="fr-FR" dirty="0"/>
              <a:t>Logo</a:t>
            </a:r>
          </a:p>
        </p:txBody>
      </p:sp>
      <p:pic>
        <p:nvPicPr>
          <p:cNvPr id="46" name="Image 4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83653" y="9549740"/>
            <a:ext cx="1332000" cy="211067"/>
          </a:xfrm>
          <a:prstGeom prst="rect">
            <a:avLst/>
          </a:prstGeom>
        </p:spPr>
      </p:pic>
    </p:spTree>
    <p:extLst>
      <p:ext uri="{BB962C8B-B14F-4D97-AF65-F5344CB8AC3E}">
        <p14:creationId xmlns:p14="http://schemas.microsoft.com/office/powerpoint/2010/main" val="641734483"/>
      </p:ext>
    </p:extLst>
  </p:cSld>
  <p:clrMapOvr>
    <a:masterClrMapping/>
  </p:clrMapOvr>
  <p:extLst>
    <p:ext uri="{DCECCB84-F9BA-43D5-87BE-67443E8EF086}">
      <p15:sldGuideLst xmlns:p15="http://schemas.microsoft.com/office/powerpoint/2012/main">
        <p15:guide id="1" orient="horz" pos="3120">
          <p15:clr>
            <a:srgbClr val="FBAE40"/>
          </p15:clr>
        </p15:guide>
        <p15:guide id="2" pos="2160">
          <p15:clr>
            <a:srgbClr val="FBAE40"/>
          </p15:clr>
        </p15:guide>
        <p15:guide id="3" pos="187">
          <p15:clr>
            <a:srgbClr val="FBAE40"/>
          </p15:clr>
        </p15:guide>
        <p15:guide id="4" pos="4133">
          <p15:clr>
            <a:srgbClr val="FBAE40"/>
          </p15:clr>
        </p15:guide>
        <p15:guide id="5" pos="255">
          <p15:clr>
            <a:srgbClr val="FBAE40"/>
          </p15:clr>
        </p15:guide>
        <p15:guide id="6" pos="4065">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3" Type="http://schemas.openxmlformats.org/officeDocument/2006/relationships/theme" Target="../theme/theme10.xml"/><Relationship Id="rId2" Type="http://schemas.openxmlformats.org/officeDocument/2006/relationships/slideLayout" Target="../slideLayouts/slideLayout20.xml"/><Relationship Id="rId1" Type="http://schemas.openxmlformats.org/officeDocument/2006/relationships/slideLayout" Target="../slideLayouts/slideLayout19.xml"/></Relationships>
</file>

<file path=ppt/slideMasters/_rels/slideMaster11.xml.rels><?xml version="1.0" encoding="UTF-8" standalone="yes"?>
<Relationships xmlns="http://schemas.openxmlformats.org/package/2006/relationships"><Relationship Id="rId3" Type="http://schemas.openxmlformats.org/officeDocument/2006/relationships/theme" Target="../theme/theme11.xml"/><Relationship Id="rId2" Type="http://schemas.openxmlformats.org/officeDocument/2006/relationships/slideLayout" Target="../slideLayouts/slideLayout22.xml"/><Relationship Id="rId1" Type="http://schemas.openxmlformats.org/officeDocument/2006/relationships/slideLayout" Target="../slideLayouts/slideLayout21.xml"/></Relationships>
</file>

<file path=ppt/slideMasters/_rels/slideMaster12.xml.rels><?xml version="1.0" encoding="UTF-8" standalone="yes"?>
<Relationships xmlns="http://schemas.openxmlformats.org/package/2006/relationships"><Relationship Id="rId3" Type="http://schemas.openxmlformats.org/officeDocument/2006/relationships/theme" Target="../theme/theme12.xml"/><Relationship Id="rId2" Type="http://schemas.openxmlformats.org/officeDocument/2006/relationships/slideLayout" Target="../slideLayouts/slideLayout24.xml"/><Relationship Id="rId1" Type="http://schemas.openxmlformats.org/officeDocument/2006/relationships/slideLayout" Target="../slideLayouts/slideLayout23.xml"/></Relationships>
</file>

<file path=ppt/slideMasters/_rels/slideMaster13.xml.rels><?xml version="1.0" encoding="UTF-8" standalone="yes"?>
<Relationships xmlns="http://schemas.openxmlformats.org/package/2006/relationships"><Relationship Id="rId3" Type="http://schemas.openxmlformats.org/officeDocument/2006/relationships/theme" Target="../theme/theme13.xml"/><Relationship Id="rId2" Type="http://schemas.openxmlformats.org/officeDocument/2006/relationships/slideLayout" Target="../slideLayouts/slideLayout26.xml"/><Relationship Id="rId1" Type="http://schemas.openxmlformats.org/officeDocument/2006/relationships/slideLayout" Target="../slideLayouts/slideLayout25.xml"/></Relationships>
</file>

<file path=ppt/slideMasters/_rels/slideMaster14.xml.rels><?xml version="1.0" encoding="UTF-8" standalone="yes"?>
<Relationships xmlns="http://schemas.openxmlformats.org/package/2006/relationships"><Relationship Id="rId3" Type="http://schemas.openxmlformats.org/officeDocument/2006/relationships/theme" Target="../theme/theme14.xml"/><Relationship Id="rId2" Type="http://schemas.openxmlformats.org/officeDocument/2006/relationships/slideLayout" Target="../slideLayouts/slideLayout28.xml"/><Relationship Id="rId1" Type="http://schemas.openxmlformats.org/officeDocument/2006/relationships/slideLayout" Target="../slideLayouts/slideLayout27.xml"/></Relationships>
</file>

<file path=ppt/slideMasters/_rels/slideMaster15.xml.rels><?xml version="1.0" encoding="UTF-8" standalone="yes"?>
<Relationships xmlns="http://schemas.openxmlformats.org/package/2006/relationships"><Relationship Id="rId3" Type="http://schemas.openxmlformats.org/officeDocument/2006/relationships/theme" Target="../theme/theme15.xml"/><Relationship Id="rId2" Type="http://schemas.openxmlformats.org/officeDocument/2006/relationships/slideLayout" Target="../slideLayouts/slideLayout30.xml"/><Relationship Id="rId1" Type="http://schemas.openxmlformats.org/officeDocument/2006/relationships/slideLayout" Target="../slideLayouts/slideLayout29.xml"/></Relationships>
</file>

<file path=ppt/slideMasters/_rels/slideMaster16.xml.rels><?xml version="1.0" encoding="UTF-8" standalone="yes"?>
<Relationships xmlns="http://schemas.openxmlformats.org/package/2006/relationships"><Relationship Id="rId3" Type="http://schemas.openxmlformats.org/officeDocument/2006/relationships/theme" Target="../theme/theme16.xml"/><Relationship Id="rId2" Type="http://schemas.openxmlformats.org/officeDocument/2006/relationships/slideLayout" Target="../slideLayouts/slideLayout32.xml"/><Relationship Id="rId1" Type="http://schemas.openxmlformats.org/officeDocument/2006/relationships/slideLayout" Target="../slideLayouts/slideLayout31.xml"/></Relationships>
</file>

<file path=ppt/slideMasters/_rels/slideMaster17.xml.rels><?xml version="1.0" encoding="UTF-8" standalone="yes"?>
<Relationships xmlns="http://schemas.openxmlformats.org/package/2006/relationships"><Relationship Id="rId3" Type="http://schemas.openxmlformats.org/officeDocument/2006/relationships/theme" Target="../theme/theme17.xml"/><Relationship Id="rId2" Type="http://schemas.openxmlformats.org/officeDocument/2006/relationships/slideLayout" Target="../slideLayouts/slideLayout34.xml"/><Relationship Id="rId1" Type="http://schemas.openxmlformats.org/officeDocument/2006/relationships/slideLayout" Target="../slideLayouts/slideLayout33.xml"/></Relationships>
</file>

<file path=ppt/slideMasters/_rels/slideMaster18.xml.rels><?xml version="1.0" encoding="UTF-8" standalone="yes"?>
<Relationships xmlns="http://schemas.openxmlformats.org/package/2006/relationships"><Relationship Id="rId3" Type="http://schemas.openxmlformats.org/officeDocument/2006/relationships/theme" Target="../theme/theme18.xml"/><Relationship Id="rId2" Type="http://schemas.openxmlformats.org/officeDocument/2006/relationships/slideLayout" Target="../slideLayouts/slideLayout36.xml"/><Relationship Id="rId1" Type="http://schemas.openxmlformats.org/officeDocument/2006/relationships/slideLayout" Target="../slideLayouts/slideLayout35.xml"/></Relationships>
</file>

<file path=ppt/slideMasters/_rels/slideMaster19.xml.rels><?xml version="1.0" encoding="UTF-8" standalone="yes"?>
<Relationships xmlns="http://schemas.openxmlformats.org/package/2006/relationships"><Relationship Id="rId3" Type="http://schemas.openxmlformats.org/officeDocument/2006/relationships/theme" Target="../theme/theme19.xml"/><Relationship Id="rId2" Type="http://schemas.openxmlformats.org/officeDocument/2006/relationships/slideLayout" Target="../slideLayouts/slideLayout38.xml"/><Relationship Id="rId1" Type="http://schemas.openxmlformats.org/officeDocument/2006/relationships/slideLayout" Target="../slideLayouts/slideLayout37.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s>
</file>

<file path=ppt/slideMasters/_rels/slideMaster20.xml.rels><?xml version="1.0" encoding="UTF-8" standalone="yes"?>
<Relationships xmlns="http://schemas.openxmlformats.org/package/2006/relationships"><Relationship Id="rId3" Type="http://schemas.openxmlformats.org/officeDocument/2006/relationships/theme" Target="../theme/theme20.xml"/><Relationship Id="rId2" Type="http://schemas.openxmlformats.org/officeDocument/2006/relationships/slideLayout" Target="../slideLayouts/slideLayout40.xml"/><Relationship Id="rId1" Type="http://schemas.openxmlformats.org/officeDocument/2006/relationships/slideLayout" Target="../slideLayouts/slideLayout39.xml"/></Relationships>
</file>

<file path=ppt/slideMasters/_rels/slideMaster21.xml.rels><?xml version="1.0" encoding="UTF-8" standalone="yes"?>
<Relationships xmlns="http://schemas.openxmlformats.org/package/2006/relationships"><Relationship Id="rId2" Type="http://schemas.openxmlformats.org/officeDocument/2006/relationships/theme" Target="../theme/theme21.xml"/><Relationship Id="rId1" Type="http://schemas.openxmlformats.org/officeDocument/2006/relationships/slideLayout" Target="../slideLayouts/slideLayout41.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8.xml"/><Relationship Id="rId1" Type="http://schemas.openxmlformats.org/officeDocument/2006/relationships/slideLayout" Target="../slideLayouts/slideLayout7.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0.xml"/><Relationship Id="rId1" Type="http://schemas.openxmlformats.org/officeDocument/2006/relationships/slideLayout" Target="../slideLayouts/slideLayout9.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12.xml"/><Relationship Id="rId1" Type="http://schemas.openxmlformats.org/officeDocument/2006/relationships/slideLayout" Target="../slideLayouts/slideLayout11.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14.xml"/><Relationship Id="rId1" Type="http://schemas.openxmlformats.org/officeDocument/2006/relationships/slideLayout" Target="../slideLayouts/slideLayout13.xml"/></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16.xml"/><Relationship Id="rId1" Type="http://schemas.openxmlformats.org/officeDocument/2006/relationships/slideLayout" Target="../slideLayouts/slideLayout15.xml"/></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18.xml"/><Relationship Id="rId1"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5CC4C104-C502-4BE9-9F43-92E30DBE556D}"/>
              </a:ext>
            </a:extLst>
          </p:cNvPr>
          <p:cNvSpPr>
            <a:spLocks noGrp="1"/>
          </p:cNvSpPr>
          <p:nvPr>
            <p:ph type="title"/>
          </p:nvPr>
        </p:nvSpPr>
        <p:spPr>
          <a:xfrm>
            <a:off x="471488" y="527050"/>
            <a:ext cx="5915025" cy="1914525"/>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36E81102-204E-4EF5-9733-528A496D8387}"/>
              </a:ext>
            </a:extLst>
          </p:cNvPr>
          <p:cNvSpPr>
            <a:spLocks noGrp="1"/>
          </p:cNvSpPr>
          <p:nvPr>
            <p:ph type="body" idx="1"/>
          </p:nvPr>
        </p:nvSpPr>
        <p:spPr>
          <a:xfrm>
            <a:off x="471488" y="2636838"/>
            <a:ext cx="5915025" cy="6284912"/>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7BE193B-7A9D-49F1-B773-42A94470CDE7}"/>
              </a:ext>
            </a:extLst>
          </p:cNvPr>
          <p:cNvSpPr>
            <a:spLocks noGrp="1"/>
          </p:cNvSpPr>
          <p:nvPr>
            <p:ph type="dt" sz="half" idx="2"/>
          </p:nvPr>
        </p:nvSpPr>
        <p:spPr>
          <a:xfrm>
            <a:off x="471488" y="9182100"/>
            <a:ext cx="1543050" cy="527050"/>
          </a:xfrm>
          <a:prstGeom prst="rect">
            <a:avLst/>
          </a:prstGeom>
        </p:spPr>
        <p:txBody>
          <a:bodyPr vert="horz" lIns="91440" tIns="45720" rIns="91440" bIns="45720" rtlCol="0" anchor="ctr"/>
          <a:lstStyle>
            <a:lvl1pPr algn="l">
              <a:defRPr sz="1200">
                <a:solidFill>
                  <a:schemeClr val="tx1">
                    <a:tint val="75000"/>
                  </a:schemeClr>
                </a:solidFill>
              </a:defRPr>
            </a:lvl1pPr>
          </a:lstStyle>
          <a:p>
            <a:fld id="{03C49C0F-735C-4339-8523-CDFD3DA8E03F}" type="datetimeFigureOut">
              <a:rPr lang="fr-FR" smtClean="0"/>
              <a:t>25/11/2021</a:t>
            </a:fld>
            <a:endParaRPr lang="fr-FR"/>
          </a:p>
        </p:txBody>
      </p:sp>
      <p:sp>
        <p:nvSpPr>
          <p:cNvPr id="5" name="Espace réservé du pied de page 4">
            <a:extLst>
              <a:ext uri="{FF2B5EF4-FFF2-40B4-BE49-F238E27FC236}">
                <a16:creationId xmlns:a16="http://schemas.microsoft.com/office/drawing/2014/main" id="{66F695CA-27EA-4EF6-9EA6-C1A244AB6F4F}"/>
              </a:ext>
            </a:extLst>
          </p:cNvPr>
          <p:cNvSpPr>
            <a:spLocks noGrp="1"/>
          </p:cNvSpPr>
          <p:nvPr>
            <p:ph type="ftr" sz="quarter" idx="3"/>
          </p:nvPr>
        </p:nvSpPr>
        <p:spPr>
          <a:xfrm>
            <a:off x="2271713" y="9182100"/>
            <a:ext cx="2314575" cy="5270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720D67FE-89D7-443E-BF30-6E081A3D63AC}"/>
              </a:ext>
            </a:extLst>
          </p:cNvPr>
          <p:cNvSpPr>
            <a:spLocks noGrp="1"/>
          </p:cNvSpPr>
          <p:nvPr>
            <p:ph type="sldNum" sz="quarter" idx="4"/>
          </p:nvPr>
        </p:nvSpPr>
        <p:spPr>
          <a:xfrm>
            <a:off x="4843463" y="9182100"/>
            <a:ext cx="1543050" cy="527050"/>
          </a:xfrm>
          <a:prstGeom prst="rect">
            <a:avLst/>
          </a:prstGeom>
        </p:spPr>
        <p:txBody>
          <a:bodyPr vert="horz" lIns="91440" tIns="45720" rIns="91440" bIns="45720" rtlCol="0" anchor="ctr"/>
          <a:lstStyle>
            <a:lvl1pPr algn="r">
              <a:defRPr sz="1200">
                <a:solidFill>
                  <a:schemeClr val="tx1">
                    <a:tint val="75000"/>
                  </a:schemeClr>
                </a:solidFill>
              </a:defRPr>
            </a:lvl1pPr>
          </a:lstStyle>
          <a:p>
            <a:fld id="{EF99CC9A-E337-4106-AA65-FB11EC70234B}" type="slidenum">
              <a:rPr lang="fr-FR" smtClean="0"/>
              <a:t>‹N°›</a:t>
            </a:fld>
            <a:endParaRPr lang="fr-FR"/>
          </a:p>
        </p:txBody>
      </p:sp>
    </p:spTree>
    <p:extLst>
      <p:ext uri="{BB962C8B-B14F-4D97-AF65-F5344CB8AC3E}">
        <p14:creationId xmlns:p14="http://schemas.microsoft.com/office/powerpoint/2010/main" val="2914390962"/>
      </p:ext>
    </p:extLst>
  </p:cSld>
  <p:clrMap bg1="lt1" tx1="dk1" bg2="lt2" tx2="dk2" accent1="accent1" accent2="accent2" accent3="accent3" accent4="accent4" accent5="accent5" accent6="accent6" hlink="hlink" folHlink="folHlink"/>
  <p:sldLayoutIdLst>
    <p:sldLayoutId id="2147483743" r:id="rId1"/>
    <p:sldLayoutId id="2147483744"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5CC4C104-C502-4BE9-9F43-92E30DBE556D}"/>
              </a:ext>
            </a:extLst>
          </p:cNvPr>
          <p:cNvSpPr>
            <a:spLocks noGrp="1"/>
          </p:cNvSpPr>
          <p:nvPr>
            <p:ph type="title"/>
          </p:nvPr>
        </p:nvSpPr>
        <p:spPr>
          <a:xfrm>
            <a:off x="471488" y="527050"/>
            <a:ext cx="5915025" cy="1914525"/>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36E81102-204E-4EF5-9733-528A496D8387}"/>
              </a:ext>
            </a:extLst>
          </p:cNvPr>
          <p:cNvSpPr>
            <a:spLocks noGrp="1"/>
          </p:cNvSpPr>
          <p:nvPr>
            <p:ph type="body" idx="1"/>
          </p:nvPr>
        </p:nvSpPr>
        <p:spPr>
          <a:xfrm>
            <a:off x="471488" y="2636838"/>
            <a:ext cx="5915025" cy="6284912"/>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7BE193B-7A9D-49F1-B773-42A94470CDE7}"/>
              </a:ext>
            </a:extLst>
          </p:cNvPr>
          <p:cNvSpPr>
            <a:spLocks noGrp="1"/>
          </p:cNvSpPr>
          <p:nvPr>
            <p:ph type="dt" sz="half" idx="2"/>
          </p:nvPr>
        </p:nvSpPr>
        <p:spPr>
          <a:xfrm>
            <a:off x="471488" y="9182100"/>
            <a:ext cx="1543050" cy="527050"/>
          </a:xfrm>
          <a:prstGeom prst="rect">
            <a:avLst/>
          </a:prstGeom>
        </p:spPr>
        <p:txBody>
          <a:bodyPr vert="horz" lIns="91440" tIns="45720" rIns="91440" bIns="45720" rtlCol="0" anchor="ctr"/>
          <a:lstStyle>
            <a:lvl1pPr algn="l">
              <a:defRPr sz="1200">
                <a:solidFill>
                  <a:schemeClr val="tx1">
                    <a:tint val="75000"/>
                  </a:schemeClr>
                </a:solidFill>
              </a:defRPr>
            </a:lvl1pPr>
          </a:lstStyle>
          <a:p>
            <a:fld id="{03C49C0F-735C-4339-8523-CDFD3DA8E03F}" type="datetimeFigureOut">
              <a:rPr lang="fr-FR" smtClean="0"/>
              <a:t>25/11/2021</a:t>
            </a:fld>
            <a:endParaRPr lang="fr-FR"/>
          </a:p>
        </p:txBody>
      </p:sp>
      <p:sp>
        <p:nvSpPr>
          <p:cNvPr id="5" name="Espace réservé du pied de page 4">
            <a:extLst>
              <a:ext uri="{FF2B5EF4-FFF2-40B4-BE49-F238E27FC236}">
                <a16:creationId xmlns:a16="http://schemas.microsoft.com/office/drawing/2014/main" id="{66F695CA-27EA-4EF6-9EA6-C1A244AB6F4F}"/>
              </a:ext>
            </a:extLst>
          </p:cNvPr>
          <p:cNvSpPr>
            <a:spLocks noGrp="1"/>
          </p:cNvSpPr>
          <p:nvPr>
            <p:ph type="ftr" sz="quarter" idx="3"/>
          </p:nvPr>
        </p:nvSpPr>
        <p:spPr>
          <a:xfrm>
            <a:off x="2271713" y="9182100"/>
            <a:ext cx="2314575" cy="5270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720D67FE-89D7-443E-BF30-6E081A3D63AC}"/>
              </a:ext>
            </a:extLst>
          </p:cNvPr>
          <p:cNvSpPr>
            <a:spLocks noGrp="1"/>
          </p:cNvSpPr>
          <p:nvPr>
            <p:ph type="sldNum" sz="quarter" idx="4"/>
          </p:nvPr>
        </p:nvSpPr>
        <p:spPr>
          <a:xfrm>
            <a:off x="4843463" y="9182100"/>
            <a:ext cx="1543050" cy="527050"/>
          </a:xfrm>
          <a:prstGeom prst="rect">
            <a:avLst/>
          </a:prstGeom>
        </p:spPr>
        <p:txBody>
          <a:bodyPr vert="horz" lIns="91440" tIns="45720" rIns="91440" bIns="45720" rtlCol="0" anchor="ctr"/>
          <a:lstStyle>
            <a:lvl1pPr algn="r">
              <a:defRPr sz="1200">
                <a:solidFill>
                  <a:schemeClr val="tx1">
                    <a:tint val="75000"/>
                  </a:schemeClr>
                </a:solidFill>
              </a:defRPr>
            </a:lvl1pPr>
          </a:lstStyle>
          <a:p>
            <a:fld id="{EF99CC9A-E337-4106-AA65-FB11EC70234B}" type="slidenum">
              <a:rPr lang="fr-FR" smtClean="0"/>
              <a:t>‹N°›</a:t>
            </a:fld>
            <a:endParaRPr lang="fr-FR"/>
          </a:p>
        </p:txBody>
      </p:sp>
    </p:spTree>
    <p:extLst>
      <p:ext uri="{BB962C8B-B14F-4D97-AF65-F5344CB8AC3E}">
        <p14:creationId xmlns:p14="http://schemas.microsoft.com/office/powerpoint/2010/main" val="615692321"/>
      </p:ext>
    </p:extLst>
  </p:cSld>
  <p:clrMap bg1="lt1" tx1="dk1" bg2="lt2" tx2="dk2" accent1="accent1" accent2="accent2" accent3="accent3" accent4="accent4" accent5="accent5" accent6="accent6" hlink="hlink" folHlink="folHlink"/>
  <p:sldLayoutIdLst>
    <p:sldLayoutId id="2147483755" r:id="rId1"/>
    <p:sldLayoutId id="2147483756"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5CC4C104-C502-4BE9-9F43-92E30DBE556D}"/>
              </a:ext>
            </a:extLst>
          </p:cNvPr>
          <p:cNvSpPr>
            <a:spLocks noGrp="1"/>
          </p:cNvSpPr>
          <p:nvPr>
            <p:ph type="title"/>
          </p:nvPr>
        </p:nvSpPr>
        <p:spPr>
          <a:xfrm>
            <a:off x="471488" y="527050"/>
            <a:ext cx="5915025" cy="1914525"/>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36E81102-204E-4EF5-9733-528A496D8387}"/>
              </a:ext>
            </a:extLst>
          </p:cNvPr>
          <p:cNvSpPr>
            <a:spLocks noGrp="1"/>
          </p:cNvSpPr>
          <p:nvPr>
            <p:ph type="body" idx="1"/>
          </p:nvPr>
        </p:nvSpPr>
        <p:spPr>
          <a:xfrm>
            <a:off x="471488" y="2636838"/>
            <a:ext cx="5915025" cy="6284912"/>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7BE193B-7A9D-49F1-B773-42A94470CDE7}"/>
              </a:ext>
            </a:extLst>
          </p:cNvPr>
          <p:cNvSpPr>
            <a:spLocks noGrp="1"/>
          </p:cNvSpPr>
          <p:nvPr>
            <p:ph type="dt" sz="half" idx="2"/>
          </p:nvPr>
        </p:nvSpPr>
        <p:spPr>
          <a:xfrm>
            <a:off x="471488" y="9182100"/>
            <a:ext cx="1543050" cy="527050"/>
          </a:xfrm>
          <a:prstGeom prst="rect">
            <a:avLst/>
          </a:prstGeom>
        </p:spPr>
        <p:txBody>
          <a:bodyPr vert="horz" lIns="91440" tIns="45720" rIns="91440" bIns="45720" rtlCol="0" anchor="ctr"/>
          <a:lstStyle>
            <a:lvl1pPr algn="l">
              <a:defRPr sz="1200">
                <a:solidFill>
                  <a:schemeClr val="tx1">
                    <a:tint val="75000"/>
                  </a:schemeClr>
                </a:solidFill>
              </a:defRPr>
            </a:lvl1pPr>
          </a:lstStyle>
          <a:p>
            <a:fld id="{03C49C0F-735C-4339-8523-CDFD3DA8E03F}" type="datetimeFigureOut">
              <a:rPr lang="fr-FR" smtClean="0"/>
              <a:t>25/11/2021</a:t>
            </a:fld>
            <a:endParaRPr lang="fr-FR"/>
          </a:p>
        </p:txBody>
      </p:sp>
      <p:sp>
        <p:nvSpPr>
          <p:cNvPr id="5" name="Espace réservé du pied de page 4">
            <a:extLst>
              <a:ext uri="{FF2B5EF4-FFF2-40B4-BE49-F238E27FC236}">
                <a16:creationId xmlns:a16="http://schemas.microsoft.com/office/drawing/2014/main" id="{66F695CA-27EA-4EF6-9EA6-C1A244AB6F4F}"/>
              </a:ext>
            </a:extLst>
          </p:cNvPr>
          <p:cNvSpPr>
            <a:spLocks noGrp="1"/>
          </p:cNvSpPr>
          <p:nvPr>
            <p:ph type="ftr" sz="quarter" idx="3"/>
          </p:nvPr>
        </p:nvSpPr>
        <p:spPr>
          <a:xfrm>
            <a:off x="2271713" y="9182100"/>
            <a:ext cx="2314575" cy="5270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720D67FE-89D7-443E-BF30-6E081A3D63AC}"/>
              </a:ext>
            </a:extLst>
          </p:cNvPr>
          <p:cNvSpPr>
            <a:spLocks noGrp="1"/>
          </p:cNvSpPr>
          <p:nvPr>
            <p:ph type="sldNum" sz="quarter" idx="4"/>
          </p:nvPr>
        </p:nvSpPr>
        <p:spPr>
          <a:xfrm>
            <a:off x="4843463" y="9182100"/>
            <a:ext cx="1543050" cy="527050"/>
          </a:xfrm>
          <a:prstGeom prst="rect">
            <a:avLst/>
          </a:prstGeom>
        </p:spPr>
        <p:txBody>
          <a:bodyPr vert="horz" lIns="91440" tIns="45720" rIns="91440" bIns="45720" rtlCol="0" anchor="ctr"/>
          <a:lstStyle>
            <a:lvl1pPr algn="r">
              <a:defRPr sz="1200">
                <a:solidFill>
                  <a:schemeClr val="tx1">
                    <a:tint val="75000"/>
                  </a:schemeClr>
                </a:solidFill>
              </a:defRPr>
            </a:lvl1pPr>
          </a:lstStyle>
          <a:p>
            <a:fld id="{EF99CC9A-E337-4106-AA65-FB11EC70234B}" type="slidenum">
              <a:rPr lang="fr-FR" smtClean="0"/>
              <a:t>‹N°›</a:t>
            </a:fld>
            <a:endParaRPr lang="fr-FR"/>
          </a:p>
        </p:txBody>
      </p:sp>
    </p:spTree>
    <p:extLst>
      <p:ext uri="{BB962C8B-B14F-4D97-AF65-F5344CB8AC3E}">
        <p14:creationId xmlns:p14="http://schemas.microsoft.com/office/powerpoint/2010/main" val="1141900960"/>
      </p:ext>
    </p:extLst>
  </p:cSld>
  <p:clrMap bg1="lt1" tx1="dk1" bg2="lt2" tx2="dk2" accent1="accent1" accent2="accent2" accent3="accent3" accent4="accent4" accent5="accent5" accent6="accent6" hlink="hlink" folHlink="folHlink"/>
  <p:sldLayoutIdLst>
    <p:sldLayoutId id="2147483758" r:id="rId1"/>
    <p:sldLayoutId id="2147483759"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5CC4C104-C502-4BE9-9F43-92E30DBE556D}"/>
              </a:ext>
            </a:extLst>
          </p:cNvPr>
          <p:cNvSpPr>
            <a:spLocks noGrp="1"/>
          </p:cNvSpPr>
          <p:nvPr>
            <p:ph type="title"/>
          </p:nvPr>
        </p:nvSpPr>
        <p:spPr>
          <a:xfrm>
            <a:off x="471488" y="527050"/>
            <a:ext cx="5915025" cy="1914525"/>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36E81102-204E-4EF5-9733-528A496D8387}"/>
              </a:ext>
            </a:extLst>
          </p:cNvPr>
          <p:cNvSpPr>
            <a:spLocks noGrp="1"/>
          </p:cNvSpPr>
          <p:nvPr>
            <p:ph type="body" idx="1"/>
          </p:nvPr>
        </p:nvSpPr>
        <p:spPr>
          <a:xfrm>
            <a:off x="471488" y="2636838"/>
            <a:ext cx="5915025" cy="6284912"/>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7BE193B-7A9D-49F1-B773-42A94470CDE7}"/>
              </a:ext>
            </a:extLst>
          </p:cNvPr>
          <p:cNvSpPr>
            <a:spLocks noGrp="1"/>
          </p:cNvSpPr>
          <p:nvPr>
            <p:ph type="dt" sz="half" idx="2"/>
          </p:nvPr>
        </p:nvSpPr>
        <p:spPr>
          <a:xfrm>
            <a:off x="471488" y="9182100"/>
            <a:ext cx="1543050" cy="527050"/>
          </a:xfrm>
          <a:prstGeom prst="rect">
            <a:avLst/>
          </a:prstGeom>
        </p:spPr>
        <p:txBody>
          <a:bodyPr vert="horz" lIns="91440" tIns="45720" rIns="91440" bIns="45720" rtlCol="0" anchor="ctr"/>
          <a:lstStyle>
            <a:lvl1pPr algn="l">
              <a:defRPr sz="1200">
                <a:solidFill>
                  <a:schemeClr val="tx1">
                    <a:tint val="75000"/>
                  </a:schemeClr>
                </a:solidFill>
              </a:defRPr>
            </a:lvl1pPr>
          </a:lstStyle>
          <a:p>
            <a:fld id="{03C49C0F-735C-4339-8523-CDFD3DA8E03F}" type="datetimeFigureOut">
              <a:rPr lang="fr-FR" smtClean="0"/>
              <a:t>25/11/2021</a:t>
            </a:fld>
            <a:endParaRPr lang="fr-FR"/>
          </a:p>
        </p:txBody>
      </p:sp>
      <p:sp>
        <p:nvSpPr>
          <p:cNvPr id="5" name="Espace réservé du pied de page 4">
            <a:extLst>
              <a:ext uri="{FF2B5EF4-FFF2-40B4-BE49-F238E27FC236}">
                <a16:creationId xmlns:a16="http://schemas.microsoft.com/office/drawing/2014/main" id="{66F695CA-27EA-4EF6-9EA6-C1A244AB6F4F}"/>
              </a:ext>
            </a:extLst>
          </p:cNvPr>
          <p:cNvSpPr>
            <a:spLocks noGrp="1"/>
          </p:cNvSpPr>
          <p:nvPr>
            <p:ph type="ftr" sz="quarter" idx="3"/>
          </p:nvPr>
        </p:nvSpPr>
        <p:spPr>
          <a:xfrm>
            <a:off x="2271713" y="9182100"/>
            <a:ext cx="2314575" cy="5270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720D67FE-89D7-443E-BF30-6E081A3D63AC}"/>
              </a:ext>
            </a:extLst>
          </p:cNvPr>
          <p:cNvSpPr>
            <a:spLocks noGrp="1"/>
          </p:cNvSpPr>
          <p:nvPr>
            <p:ph type="sldNum" sz="quarter" idx="4"/>
          </p:nvPr>
        </p:nvSpPr>
        <p:spPr>
          <a:xfrm>
            <a:off x="4843463" y="9182100"/>
            <a:ext cx="1543050" cy="527050"/>
          </a:xfrm>
          <a:prstGeom prst="rect">
            <a:avLst/>
          </a:prstGeom>
        </p:spPr>
        <p:txBody>
          <a:bodyPr vert="horz" lIns="91440" tIns="45720" rIns="91440" bIns="45720" rtlCol="0" anchor="ctr"/>
          <a:lstStyle>
            <a:lvl1pPr algn="r">
              <a:defRPr sz="1200">
                <a:solidFill>
                  <a:schemeClr val="tx1">
                    <a:tint val="75000"/>
                  </a:schemeClr>
                </a:solidFill>
              </a:defRPr>
            </a:lvl1pPr>
          </a:lstStyle>
          <a:p>
            <a:fld id="{EF99CC9A-E337-4106-AA65-FB11EC70234B}" type="slidenum">
              <a:rPr lang="fr-FR" smtClean="0"/>
              <a:t>‹N°›</a:t>
            </a:fld>
            <a:endParaRPr lang="fr-FR"/>
          </a:p>
        </p:txBody>
      </p:sp>
    </p:spTree>
    <p:extLst>
      <p:ext uri="{BB962C8B-B14F-4D97-AF65-F5344CB8AC3E}">
        <p14:creationId xmlns:p14="http://schemas.microsoft.com/office/powerpoint/2010/main" val="3595268008"/>
      </p:ext>
    </p:extLst>
  </p:cSld>
  <p:clrMap bg1="lt1" tx1="dk1" bg2="lt2" tx2="dk2" accent1="accent1" accent2="accent2" accent3="accent3" accent4="accent4" accent5="accent5" accent6="accent6" hlink="hlink" folHlink="folHlink"/>
  <p:sldLayoutIdLst>
    <p:sldLayoutId id="2147483788" r:id="rId1"/>
    <p:sldLayoutId id="2147483789"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5CC4C104-C502-4BE9-9F43-92E30DBE556D}"/>
              </a:ext>
            </a:extLst>
          </p:cNvPr>
          <p:cNvSpPr>
            <a:spLocks noGrp="1"/>
          </p:cNvSpPr>
          <p:nvPr>
            <p:ph type="title"/>
          </p:nvPr>
        </p:nvSpPr>
        <p:spPr>
          <a:xfrm>
            <a:off x="471488" y="527050"/>
            <a:ext cx="5915025" cy="1914525"/>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36E81102-204E-4EF5-9733-528A496D8387}"/>
              </a:ext>
            </a:extLst>
          </p:cNvPr>
          <p:cNvSpPr>
            <a:spLocks noGrp="1"/>
          </p:cNvSpPr>
          <p:nvPr>
            <p:ph type="body" idx="1"/>
          </p:nvPr>
        </p:nvSpPr>
        <p:spPr>
          <a:xfrm>
            <a:off x="471488" y="2636838"/>
            <a:ext cx="5915025" cy="6284912"/>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7BE193B-7A9D-49F1-B773-42A94470CDE7}"/>
              </a:ext>
            </a:extLst>
          </p:cNvPr>
          <p:cNvSpPr>
            <a:spLocks noGrp="1"/>
          </p:cNvSpPr>
          <p:nvPr>
            <p:ph type="dt" sz="half" idx="2"/>
          </p:nvPr>
        </p:nvSpPr>
        <p:spPr>
          <a:xfrm>
            <a:off x="471488" y="9182100"/>
            <a:ext cx="1543050" cy="527050"/>
          </a:xfrm>
          <a:prstGeom prst="rect">
            <a:avLst/>
          </a:prstGeom>
        </p:spPr>
        <p:txBody>
          <a:bodyPr vert="horz" lIns="91440" tIns="45720" rIns="91440" bIns="45720" rtlCol="0" anchor="ctr"/>
          <a:lstStyle>
            <a:lvl1pPr algn="l">
              <a:defRPr sz="1200">
                <a:solidFill>
                  <a:schemeClr val="tx1">
                    <a:tint val="75000"/>
                  </a:schemeClr>
                </a:solidFill>
              </a:defRPr>
            </a:lvl1pPr>
          </a:lstStyle>
          <a:p>
            <a:fld id="{03C49C0F-735C-4339-8523-CDFD3DA8E03F}" type="datetimeFigureOut">
              <a:rPr lang="fr-FR" smtClean="0"/>
              <a:t>25/11/2021</a:t>
            </a:fld>
            <a:endParaRPr lang="fr-FR"/>
          </a:p>
        </p:txBody>
      </p:sp>
      <p:sp>
        <p:nvSpPr>
          <p:cNvPr id="5" name="Espace réservé du pied de page 4">
            <a:extLst>
              <a:ext uri="{FF2B5EF4-FFF2-40B4-BE49-F238E27FC236}">
                <a16:creationId xmlns:a16="http://schemas.microsoft.com/office/drawing/2014/main" id="{66F695CA-27EA-4EF6-9EA6-C1A244AB6F4F}"/>
              </a:ext>
            </a:extLst>
          </p:cNvPr>
          <p:cNvSpPr>
            <a:spLocks noGrp="1"/>
          </p:cNvSpPr>
          <p:nvPr>
            <p:ph type="ftr" sz="quarter" idx="3"/>
          </p:nvPr>
        </p:nvSpPr>
        <p:spPr>
          <a:xfrm>
            <a:off x="2271713" y="9182100"/>
            <a:ext cx="2314575" cy="5270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720D67FE-89D7-443E-BF30-6E081A3D63AC}"/>
              </a:ext>
            </a:extLst>
          </p:cNvPr>
          <p:cNvSpPr>
            <a:spLocks noGrp="1"/>
          </p:cNvSpPr>
          <p:nvPr>
            <p:ph type="sldNum" sz="quarter" idx="4"/>
          </p:nvPr>
        </p:nvSpPr>
        <p:spPr>
          <a:xfrm>
            <a:off x="4843463" y="9182100"/>
            <a:ext cx="1543050" cy="527050"/>
          </a:xfrm>
          <a:prstGeom prst="rect">
            <a:avLst/>
          </a:prstGeom>
        </p:spPr>
        <p:txBody>
          <a:bodyPr vert="horz" lIns="91440" tIns="45720" rIns="91440" bIns="45720" rtlCol="0" anchor="ctr"/>
          <a:lstStyle>
            <a:lvl1pPr algn="r">
              <a:defRPr sz="1200">
                <a:solidFill>
                  <a:schemeClr val="tx1">
                    <a:tint val="75000"/>
                  </a:schemeClr>
                </a:solidFill>
              </a:defRPr>
            </a:lvl1pPr>
          </a:lstStyle>
          <a:p>
            <a:fld id="{EF99CC9A-E337-4106-AA65-FB11EC70234B}" type="slidenum">
              <a:rPr lang="fr-FR" smtClean="0"/>
              <a:t>‹N°›</a:t>
            </a:fld>
            <a:endParaRPr lang="fr-FR"/>
          </a:p>
        </p:txBody>
      </p:sp>
    </p:spTree>
    <p:extLst>
      <p:ext uri="{BB962C8B-B14F-4D97-AF65-F5344CB8AC3E}">
        <p14:creationId xmlns:p14="http://schemas.microsoft.com/office/powerpoint/2010/main" val="179299952"/>
      </p:ext>
    </p:extLst>
  </p:cSld>
  <p:clrMap bg1="lt1" tx1="dk1" bg2="lt2" tx2="dk2" accent1="accent1" accent2="accent2" accent3="accent3" accent4="accent4" accent5="accent5" accent6="accent6" hlink="hlink" folHlink="folHlink"/>
  <p:sldLayoutIdLst>
    <p:sldLayoutId id="2147483794" r:id="rId1"/>
    <p:sldLayoutId id="2147483795"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5CC4C104-C502-4BE9-9F43-92E30DBE556D}"/>
              </a:ext>
            </a:extLst>
          </p:cNvPr>
          <p:cNvSpPr>
            <a:spLocks noGrp="1"/>
          </p:cNvSpPr>
          <p:nvPr>
            <p:ph type="title"/>
          </p:nvPr>
        </p:nvSpPr>
        <p:spPr>
          <a:xfrm>
            <a:off x="471488" y="527050"/>
            <a:ext cx="5915025" cy="1914525"/>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36E81102-204E-4EF5-9733-528A496D8387}"/>
              </a:ext>
            </a:extLst>
          </p:cNvPr>
          <p:cNvSpPr>
            <a:spLocks noGrp="1"/>
          </p:cNvSpPr>
          <p:nvPr>
            <p:ph type="body" idx="1"/>
          </p:nvPr>
        </p:nvSpPr>
        <p:spPr>
          <a:xfrm>
            <a:off x="471488" y="2636838"/>
            <a:ext cx="5915025" cy="6284912"/>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7BE193B-7A9D-49F1-B773-42A94470CDE7}"/>
              </a:ext>
            </a:extLst>
          </p:cNvPr>
          <p:cNvSpPr>
            <a:spLocks noGrp="1"/>
          </p:cNvSpPr>
          <p:nvPr>
            <p:ph type="dt" sz="half" idx="2"/>
          </p:nvPr>
        </p:nvSpPr>
        <p:spPr>
          <a:xfrm>
            <a:off x="471488" y="9182100"/>
            <a:ext cx="1543050" cy="527050"/>
          </a:xfrm>
          <a:prstGeom prst="rect">
            <a:avLst/>
          </a:prstGeom>
        </p:spPr>
        <p:txBody>
          <a:bodyPr vert="horz" lIns="91440" tIns="45720" rIns="91440" bIns="45720" rtlCol="0" anchor="ctr"/>
          <a:lstStyle>
            <a:lvl1pPr algn="l">
              <a:defRPr sz="1200">
                <a:solidFill>
                  <a:schemeClr val="tx1">
                    <a:tint val="75000"/>
                  </a:schemeClr>
                </a:solidFill>
              </a:defRPr>
            </a:lvl1pPr>
          </a:lstStyle>
          <a:p>
            <a:fld id="{03C49C0F-735C-4339-8523-CDFD3DA8E03F}" type="datetimeFigureOut">
              <a:rPr lang="fr-FR" smtClean="0"/>
              <a:t>25/11/2021</a:t>
            </a:fld>
            <a:endParaRPr lang="fr-FR"/>
          </a:p>
        </p:txBody>
      </p:sp>
      <p:sp>
        <p:nvSpPr>
          <p:cNvPr id="5" name="Espace réservé du pied de page 4">
            <a:extLst>
              <a:ext uri="{FF2B5EF4-FFF2-40B4-BE49-F238E27FC236}">
                <a16:creationId xmlns:a16="http://schemas.microsoft.com/office/drawing/2014/main" id="{66F695CA-27EA-4EF6-9EA6-C1A244AB6F4F}"/>
              </a:ext>
            </a:extLst>
          </p:cNvPr>
          <p:cNvSpPr>
            <a:spLocks noGrp="1"/>
          </p:cNvSpPr>
          <p:nvPr>
            <p:ph type="ftr" sz="quarter" idx="3"/>
          </p:nvPr>
        </p:nvSpPr>
        <p:spPr>
          <a:xfrm>
            <a:off x="2271713" y="9182100"/>
            <a:ext cx="2314575" cy="5270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720D67FE-89D7-443E-BF30-6E081A3D63AC}"/>
              </a:ext>
            </a:extLst>
          </p:cNvPr>
          <p:cNvSpPr>
            <a:spLocks noGrp="1"/>
          </p:cNvSpPr>
          <p:nvPr>
            <p:ph type="sldNum" sz="quarter" idx="4"/>
          </p:nvPr>
        </p:nvSpPr>
        <p:spPr>
          <a:xfrm>
            <a:off x="4843463" y="9182100"/>
            <a:ext cx="1543050" cy="527050"/>
          </a:xfrm>
          <a:prstGeom prst="rect">
            <a:avLst/>
          </a:prstGeom>
        </p:spPr>
        <p:txBody>
          <a:bodyPr vert="horz" lIns="91440" tIns="45720" rIns="91440" bIns="45720" rtlCol="0" anchor="ctr"/>
          <a:lstStyle>
            <a:lvl1pPr algn="r">
              <a:defRPr sz="1200">
                <a:solidFill>
                  <a:schemeClr val="tx1">
                    <a:tint val="75000"/>
                  </a:schemeClr>
                </a:solidFill>
              </a:defRPr>
            </a:lvl1pPr>
          </a:lstStyle>
          <a:p>
            <a:fld id="{EF99CC9A-E337-4106-AA65-FB11EC70234B}" type="slidenum">
              <a:rPr lang="fr-FR" smtClean="0"/>
              <a:t>‹N°›</a:t>
            </a:fld>
            <a:endParaRPr lang="fr-FR"/>
          </a:p>
        </p:txBody>
      </p:sp>
    </p:spTree>
    <p:extLst>
      <p:ext uri="{BB962C8B-B14F-4D97-AF65-F5344CB8AC3E}">
        <p14:creationId xmlns:p14="http://schemas.microsoft.com/office/powerpoint/2010/main" val="146231448"/>
      </p:ext>
    </p:extLst>
  </p:cSld>
  <p:clrMap bg1="lt1" tx1="dk1" bg2="lt2" tx2="dk2" accent1="accent1" accent2="accent2" accent3="accent3" accent4="accent4" accent5="accent5" accent6="accent6" hlink="hlink" folHlink="folHlink"/>
  <p:sldLayoutIdLst>
    <p:sldLayoutId id="2147483791" r:id="rId1"/>
    <p:sldLayoutId id="2147483792"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5CC4C104-C502-4BE9-9F43-92E30DBE556D}"/>
              </a:ext>
            </a:extLst>
          </p:cNvPr>
          <p:cNvSpPr>
            <a:spLocks noGrp="1"/>
          </p:cNvSpPr>
          <p:nvPr>
            <p:ph type="title"/>
          </p:nvPr>
        </p:nvSpPr>
        <p:spPr>
          <a:xfrm>
            <a:off x="471488" y="527050"/>
            <a:ext cx="5915025" cy="1914525"/>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36E81102-204E-4EF5-9733-528A496D8387}"/>
              </a:ext>
            </a:extLst>
          </p:cNvPr>
          <p:cNvSpPr>
            <a:spLocks noGrp="1"/>
          </p:cNvSpPr>
          <p:nvPr>
            <p:ph type="body" idx="1"/>
          </p:nvPr>
        </p:nvSpPr>
        <p:spPr>
          <a:xfrm>
            <a:off x="471488" y="2636838"/>
            <a:ext cx="5915025" cy="6284912"/>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7BE193B-7A9D-49F1-B773-42A94470CDE7}"/>
              </a:ext>
            </a:extLst>
          </p:cNvPr>
          <p:cNvSpPr>
            <a:spLocks noGrp="1"/>
          </p:cNvSpPr>
          <p:nvPr>
            <p:ph type="dt" sz="half" idx="2"/>
          </p:nvPr>
        </p:nvSpPr>
        <p:spPr>
          <a:xfrm>
            <a:off x="471488" y="9182100"/>
            <a:ext cx="1543050" cy="527050"/>
          </a:xfrm>
          <a:prstGeom prst="rect">
            <a:avLst/>
          </a:prstGeom>
        </p:spPr>
        <p:txBody>
          <a:bodyPr vert="horz" lIns="91440" tIns="45720" rIns="91440" bIns="45720" rtlCol="0" anchor="ctr"/>
          <a:lstStyle>
            <a:lvl1pPr algn="l">
              <a:defRPr sz="1200">
                <a:solidFill>
                  <a:schemeClr val="tx1">
                    <a:tint val="75000"/>
                  </a:schemeClr>
                </a:solidFill>
              </a:defRPr>
            </a:lvl1pPr>
          </a:lstStyle>
          <a:p>
            <a:fld id="{03C49C0F-735C-4339-8523-CDFD3DA8E03F}" type="datetimeFigureOut">
              <a:rPr lang="fr-FR" smtClean="0"/>
              <a:t>25/11/2021</a:t>
            </a:fld>
            <a:endParaRPr lang="fr-FR"/>
          </a:p>
        </p:txBody>
      </p:sp>
      <p:sp>
        <p:nvSpPr>
          <p:cNvPr id="5" name="Espace réservé du pied de page 4">
            <a:extLst>
              <a:ext uri="{FF2B5EF4-FFF2-40B4-BE49-F238E27FC236}">
                <a16:creationId xmlns:a16="http://schemas.microsoft.com/office/drawing/2014/main" id="{66F695CA-27EA-4EF6-9EA6-C1A244AB6F4F}"/>
              </a:ext>
            </a:extLst>
          </p:cNvPr>
          <p:cNvSpPr>
            <a:spLocks noGrp="1"/>
          </p:cNvSpPr>
          <p:nvPr>
            <p:ph type="ftr" sz="quarter" idx="3"/>
          </p:nvPr>
        </p:nvSpPr>
        <p:spPr>
          <a:xfrm>
            <a:off x="2271713" y="9182100"/>
            <a:ext cx="2314575" cy="5270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720D67FE-89D7-443E-BF30-6E081A3D63AC}"/>
              </a:ext>
            </a:extLst>
          </p:cNvPr>
          <p:cNvSpPr>
            <a:spLocks noGrp="1"/>
          </p:cNvSpPr>
          <p:nvPr>
            <p:ph type="sldNum" sz="quarter" idx="4"/>
          </p:nvPr>
        </p:nvSpPr>
        <p:spPr>
          <a:xfrm>
            <a:off x="4843463" y="9182100"/>
            <a:ext cx="1543050" cy="527050"/>
          </a:xfrm>
          <a:prstGeom prst="rect">
            <a:avLst/>
          </a:prstGeom>
        </p:spPr>
        <p:txBody>
          <a:bodyPr vert="horz" lIns="91440" tIns="45720" rIns="91440" bIns="45720" rtlCol="0" anchor="ctr"/>
          <a:lstStyle>
            <a:lvl1pPr algn="r">
              <a:defRPr sz="1200">
                <a:solidFill>
                  <a:schemeClr val="tx1">
                    <a:tint val="75000"/>
                  </a:schemeClr>
                </a:solidFill>
              </a:defRPr>
            </a:lvl1pPr>
          </a:lstStyle>
          <a:p>
            <a:fld id="{EF99CC9A-E337-4106-AA65-FB11EC70234B}" type="slidenum">
              <a:rPr lang="fr-FR" smtClean="0"/>
              <a:t>‹N°›</a:t>
            </a:fld>
            <a:endParaRPr lang="fr-FR"/>
          </a:p>
        </p:txBody>
      </p:sp>
    </p:spTree>
    <p:extLst>
      <p:ext uri="{BB962C8B-B14F-4D97-AF65-F5344CB8AC3E}">
        <p14:creationId xmlns:p14="http://schemas.microsoft.com/office/powerpoint/2010/main" val="3454705642"/>
      </p:ext>
    </p:extLst>
  </p:cSld>
  <p:clrMap bg1="lt1" tx1="dk1" bg2="lt2" tx2="dk2" accent1="accent1" accent2="accent2" accent3="accent3" accent4="accent4" accent5="accent5" accent6="accent6" hlink="hlink" folHlink="folHlink"/>
  <p:sldLayoutIdLst>
    <p:sldLayoutId id="2147483752" r:id="rId1"/>
    <p:sldLayoutId id="2147483753"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5CC4C104-C502-4BE9-9F43-92E30DBE556D}"/>
              </a:ext>
            </a:extLst>
          </p:cNvPr>
          <p:cNvSpPr>
            <a:spLocks noGrp="1"/>
          </p:cNvSpPr>
          <p:nvPr>
            <p:ph type="title"/>
          </p:nvPr>
        </p:nvSpPr>
        <p:spPr>
          <a:xfrm>
            <a:off x="471488" y="527050"/>
            <a:ext cx="5915025" cy="1914525"/>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36E81102-204E-4EF5-9733-528A496D8387}"/>
              </a:ext>
            </a:extLst>
          </p:cNvPr>
          <p:cNvSpPr>
            <a:spLocks noGrp="1"/>
          </p:cNvSpPr>
          <p:nvPr>
            <p:ph type="body" idx="1"/>
          </p:nvPr>
        </p:nvSpPr>
        <p:spPr>
          <a:xfrm>
            <a:off x="471488" y="2636838"/>
            <a:ext cx="5915025" cy="6284912"/>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7BE193B-7A9D-49F1-B773-42A94470CDE7}"/>
              </a:ext>
            </a:extLst>
          </p:cNvPr>
          <p:cNvSpPr>
            <a:spLocks noGrp="1"/>
          </p:cNvSpPr>
          <p:nvPr>
            <p:ph type="dt" sz="half" idx="2"/>
          </p:nvPr>
        </p:nvSpPr>
        <p:spPr>
          <a:xfrm>
            <a:off x="471488" y="9182100"/>
            <a:ext cx="1543050" cy="527050"/>
          </a:xfrm>
          <a:prstGeom prst="rect">
            <a:avLst/>
          </a:prstGeom>
        </p:spPr>
        <p:txBody>
          <a:bodyPr vert="horz" lIns="91440" tIns="45720" rIns="91440" bIns="45720" rtlCol="0" anchor="ctr"/>
          <a:lstStyle>
            <a:lvl1pPr algn="l">
              <a:defRPr sz="1200">
                <a:solidFill>
                  <a:schemeClr val="tx1">
                    <a:tint val="75000"/>
                  </a:schemeClr>
                </a:solidFill>
              </a:defRPr>
            </a:lvl1pPr>
          </a:lstStyle>
          <a:p>
            <a:fld id="{03C49C0F-735C-4339-8523-CDFD3DA8E03F}" type="datetimeFigureOut">
              <a:rPr lang="fr-FR" smtClean="0"/>
              <a:t>25/11/2021</a:t>
            </a:fld>
            <a:endParaRPr lang="fr-FR"/>
          </a:p>
        </p:txBody>
      </p:sp>
      <p:sp>
        <p:nvSpPr>
          <p:cNvPr id="5" name="Espace réservé du pied de page 4">
            <a:extLst>
              <a:ext uri="{FF2B5EF4-FFF2-40B4-BE49-F238E27FC236}">
                <a16:creationId xmlns:a16="http://schemas.microsoft.com/office/drawing/2014/main" id="{66F695CA-27EA-4EF6-9EA6-C1A244AB6F4F}"/>
              </a:ext>
            </a:extLst>
          </p:cNvPr>
          <p:cNvSpPr>
            <a:spLocks noGrp="1"/>
          </p:cNvSpPr>
          <p:nvPr>
            <p:ph type="ftr" sz="quarter" idx="3"/>
          </p:nvPr>
        </p:nvSpPr>
        <p:spPr>
          <a:xfrm>
            <a:off x="2271713" y="9182100"/>
            <a:ext cx="2314575" cy="5270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720D67FE-89D7-443E-BF30-6E081A3D63AC}"/>
              </a:ext>
            </a:extLst>
          </p:cNvPr>
          <p:cNvSpPr>
            <a:spLocks noGrp="1"/>
          </p:cNvSpPr>
          <p:nvPr>
            <p:ph type="sldNum" sz="quarter" idx="4"/>
          </p:nvPr>
        </p:nvSpPr>
        <p:spPr>
          <a:xfrm>
            <a:off x="4843463" y="9182100"/>
            <a:ext cx="1543050" cy="527050"/>
          </a:xfrm>
          <a:prstGeom prst="rect">
            <a:avLst/>
          </a:prstGeom>
        </p:spPr>
        <p:txBody>
          <a:bodyPr vert="horz" lIns="91440" tIns="45720" rIns="91440" bIns="45720" rtlCol="0" anchor="ctr"/>
          <a:lstStyle>
            <a:lvl1pPr algn="r">
              <a:defRPr sz="1200">
                <a:solidFill>
                  <a:schemeClr val="tx1">
                    <a:tint val="75000"/>
                  </a:schemeClr>
                </a:solidFill>
              </a:defRPr>
            </a:lvl1pPr>
          </a:lstStyle>
          <a:p>
            <a:fld id="{EF99CC9A-E337-4106-AA65-FB11EC70234B}" type="slidenum">
              <a:rPr lang="fr-FR" smtClean="0"/>
              <a:t>‹N°›</a:t>
            </a:fld>
            <a:endParaRPr lang="fr-FR"/>
          </a:p>
        </p:txBody>
      </p:sp>
    </p:spTree>
    <p:extLst>
      <p:ext uri="{BB962C8B-B14F-4D97-AF65-F5344CB8AC3E}">
        <p14:creationId xmlns:p14="http://schemas.microsoft.com/office/powerpoint/2010/main" val="19765082"/>
      </p:ext>
    </p:extLst>
  </p:cSld>
  <p:clrMap bg1="lt1" tx1="dk1" bg2="lt2" tx2="dk2" accent1="accent1" accent2="accent2" accent3="accent3" accent4="accent4" accent5="accent5" accent6="accent6" hlink="hlink" folHlink="folHlink"/>
  <p:sldLayoutIdLst>
    <p:sldLayoutId id="2147483746" r:id="rId1"/>
    <p:sldLayoutId id="2147483747"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5CC4C104-C502-4BE9-9F43-92E30DBE556D}"/>
              </a:ext>
            </a:extLst>
          </p:cNvPr>
          <p:cNvSpPr>
            <a:spLocks noGrp="1"/>
          </p:cNvSpPr>
          <p:nvPr>
            <p:ph type="title"/>
          </p:nvPr>
        </p:nvSpPr>
        <p:spPr>
          <a:xfrm>
            <a:off x="471488" y="527050"/>
            <a:ext cx="5915025" cy="1914525"/>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36E81102-204E-4EF5-9733-528A496D8387}"/>
              </a:ext>
            </a:extLst>
          </p:cNvPr>
          <p:cNvSpPr>
            <a:spLocks noGrp="1"/>
          </p:cNvSpPr>
          <p:nvPr>
            <p:ph type="body" idx="1"/>
          </p:nvPr>
        </p:nvSpPr>
        <p:spPr>
          <a:xfrm>
            <a:off x="471488" y="2636838"/>
            <a:ext cx="5915025" cy="6284912"/>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7BE193B-7A9D-49F1-B773-42A94470CDE7}"/>
              </a:ext>
            </a:extLst>
          </p:cNvPr>
          <p:cNvSpPr>
            <a:spLocks noGrp="1"/>
          </p:cNvSpPr>
          <p:nvPr>
            <p:ph type="dt" sz="half" idx="2"/>
          </p:nvPr>
        </p:nvSpPr>
        <p:spPr>
          <a:xfrm>
            <a:off x="471488" y="9182100"/>
            <a:ext cx="1543050" cy="527050"/>
          </a:xfrm>
          <a:prstGeom prst="rect">
            <a:avLst/>
          </a:prstGeom>
        </p:spPr>
        <p:txBody>
          <a:bodyPr vert="horz" lIns="91440" tIns="45720" rIns="91440" bIns="45720" rtlCol="0" anchor="ctr"/>
          <a:lstStyle>
            <a:lvl1pPr algn="l">
              <a:defRPr sz="1200">
                <a:solidFill>
                  <a:schemeClr val="tx1">
                    <a:tint val="75000"/>
                  </a:schemeClr>
                </a:solidFill>
              </a:defRPr>
            </a:lvl1pPr>
          </a:lstStyle>
          <a:p>
            <a:fld id="{03C49C0F-735C-4339-8523-CDFD3DA8E03F}" type="datetimeFigureOut">
              <a:rPr lang="fr-FR" smtClean="0"/>
              <a:t>25/11/2021</a:t>
            </a:fld>
            <a:endParaRPr lang="fr-FR"/>
          </a:p>
        </p:txBody>
      </p:sp>
      <p:sp>
        <p:nvSpPr>
          <p:cNvPr id="5" name="Espace réservé du pied de page 4">
            <a:extLst>
              <a:ext uri="{FF2B5EF4-FFF2-40B4-BE49-F238E27FC236}">
                <a16:creationId xmlns:a16="http://schemas.microsoft.com/office/drawing/2014/main" id="{66F695CA-27EA-4EF6-9EA6-C1A244AB6F4F}"/>
              </a:ext>
            </a:extLst>
          </p:cNvPr>
          <p:cNvSpPr>
            <a:spLocks noGrp="1"/>
          </p:cNvSpPr>
          <p:nvPr>
            <p:ph type="ftr" sz="quarter" idx="3"/>
          </p:nvPr>
        </p:nvSpPr>
        <p:spPr>
          <a:xfrm>
            <a:off x="2271713" y="9182100"/>
            <a:ext cx="2314575" cy="5270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720D67FE-89D7-443E-BF30-6E081A3D63AC}"/>
              </a:ext>
            </a:extLst>
          </p:cNvPr>
          <p:cNvSpPr>
            <a:spLocks noGrp="1"/>
          </p:cNvSpPr>
          <p:nvPr>
            <p:ph type="sldNum" sz="quarter" idx="4"/>
          </p:nvPr>
        </p:nvSpPr>
        <p:spPr>
          <a:xfrm>
            <a:off x="4843463" y="9182100"/>
            <a:ext cx="1543050" cy="527050"/>
          </a:xfrm>
          <a:prstGeom prst="rect">
            <a:avLst/>
          </a:prstGeom>
        </p:spPr>
        <p:txBody>
          <a:bodyPr vert="horz" lIns="91440" tIns="45720" rIns="91440" bIns="45720" rtlCol="0" anchor="ctr"/>
          <a:lstStyle>
            <a:lvl1pPr algn="r">
              <a:defRPr sz="1200">
                <a:solidFill>
                  <a:schemeClr val="tx1">
                    <a:tint val="75000"/>
                  </a:schemeClr>
                </a:solidFill>
              </a:defRPr>
            </a:lvl1pPr>
          </a:lstStyle>
          <a:p>
            <a:fld id="{EF99CC9A-E337-4106-AA65-FB11EC70234B}" type="slidenum">
              <a:rPr lang="fr-FR" smtClean="0"/>
              <a:t>‹N°›</a:t>
            </a:fld>
            <a:endParaRPr lang="fr-FR"/>
          </a:p>
        </p:txBody>
      </p:sp>
    </p:spTree>
    <p:extLst>
      <p:ext uri="{BB962C8B-B14F-4D97-AF65-F5344CB8AC3E}">
        <p14:creationId xmlns:p14="http://schemas.microsoft.com/office/powerpoint/2010/main" val="1064974829"/>
      </p:ext>
    </p:extLst>
  </p:cSld>
  <p:clrMap bg1="lt1" tx1="dk1" bg2="lt2" tx2="dk2" accent1="accent1" accent2="accent2" accent3="accent3" accent4="accent4" accent5="accent5" accent6="accent6" hlink="hlink" folHlink="folHlink"/>
  <p:sldLayoutIdLst>
    <p:sldLayoutId id="2147483749" r:id="rId1"/>
    <p:sldLayoutId id="21474837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5CC4C104-C502-4BE9-9F43-92E30DBE556D}"/>
              </a:ext>
            </a:extLst>
          </p:cNvPr>
          <p:cNvSpPr>
            <a:spLocks noGrp="1"/>
          </p:cNvSpPr>
          <p:nvPr>
            <p:ph type="title"/>
          </p:nvPr>
        </p:nvSpPr>
        <p:spPr>
          <a:xfrm>
            <a:off x="471488" y="527050"/>
            <a:ext cx="5915025" cy="1914525"/>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36E81102-204E-4EF5-9733-528A496D8387}"/>
              </a:ext>
            </a:extLst>
          </p:cNvPr>
          <p:cNvSpPr>
            <a:spLocks noGrp="1"/>
          </p:cNvSpPr>
          <p:nvPr>
            <p:ph type="body" idx="1"/>
          </p:nvPr>
        </p:nvSpPr>
        <p:spPr>
          <a:xfrm>
            <a:off x="471488" y="2636838"/>
            <a:ext cx="5915025" cy="6284912"/>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7BE193B-7A9D-49F1-B773-42A94470CDE7}"/>
              </a:ext>
            </a:extLst>
          </p:cNvPr>
          <p:cNvSpPr>
            <a:spLocks noGrp="1"/>
          </p:cNvSpPr>
          <p:nvPr>
            <p:ph type="dt" sz="half" idx="2"/>
          </p:nvPr>
        </p:nvSpPr>
        <p:spPr>
          <a:xfrm>
            <a:off x="471488" y="9182100"/>
            <a:ext cx="1543050" cy="527050"/>
          </a:xfrm>
          <a:prstGeom prst="rect">
            <a:avLst/>
          </a:prstGeom>
        </p:spPr>
        <p:txBody>
          <a:bodyPr vert="horz" lIns="91440" tIns="45720" rIns="91440" bIns="45720" rtlCol="0" anchor="ctr"/>
          <a:lstStyle>
            <a:lvl1pPr algn="l">
              <a:defRPr sz="1200">
                <a:solidFill>
                  <a:schemeClr val="tx1">
                    <a:tint val="75000"/>
                  </a:schemeClr>
                </a:solidFill>
              </a:defRPr>
            </a:lvl1pPr>
          </a:lstStyle>
          <a:p>
            <a:fld id="{03C49C0F-735C-4339-8523-CDFD3DA8E03F}" type="datetimeFigureOut">
              <a:rPr lang="fr-FR" smtClean="0"/>
              <a:t>25/11/2021</a:t>
            </a:fld>
            <a:endParaRPr lang="fr-FR"/>
          </a:p>
        </p:txBody>
      </p:sp>
      <p:sp>
        <p:nvSpPr>
          <p:cNvPr id="5" name="Espace réservé du pied de page 4">
            <a:extLst>
              <a:ext uri="{FF2B5EF4-FFF2-40B4-BE49-F238E27FC236}">
                <a16:creationId xmlns:a16="http://schemas.microsoft.com/office/drawing/2014/main" id="{66F695CA-27EA-4EF6-9EA6-C1A244AB6F4F}"/>
              </a:ext>
            </a:extLst>
          </p:cNvPr>
          <p:cNvSpPr>
            <a:spLocks noGrp="1"/>
          </p:cNvSpPr>
          <p:nvPr>
            <p:ph type="ftr" sz="quarter" idx="3"/>
          </p:nvPr>
        </p:nvSpPr>
        <p:spPr>
          <a:xfrm>
            <a:off x="2271713" y="9182100"/>
            <a:ext cx="2314575" cy="5270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720D67FE-89D7-443E-BF30-6E081A3D63AC}"/>
              </a:ext>
            </a:extLst>
          </p:cNvPr>
          <p:cNvSpPr>
            <a:spLocks noGrp="1"/>
          </p:cNvSpPr>
          <p:nvPr>
            <p:ph type="sldNum" sz="quarter" idx="4"/>
          </p:nvPr>
        </p:nvSpPr>
        <p:spPr>
          <a:xfrm>
            <a:off x="4843463" y="9182100"/>
            <a:ext cx="1543050" cy="527050"/>
          </a:xfrm>
          <a:prstGeom prst="rect">
            <a:avLst/>
          </a:prstGeom>
        </p:spPr>
        <p:txBody>
          <a:bodyPr vert="horz" lIns="91440" tIns="45720" rIns="91440" bIns="45720" rtlCol="0" anchor="ctr"/>
          <a:lstStyle>
            <a:lvl1pPr algn="r">
              <a:defRPr sz="1200">
                <a:solidFill>
                  <a:schemeClr val="tx1">
                    <a:tint val="75000"/>
                  </a:schemeClr>
                </a:solidFill>
              </a:defRPr>
            </a:lvl1pPr>
          </a:lstStyle>
          <a:p>
            <a:fld id="{EF99CC9A-E337-4106-AA65-FB11EC70234B}" type="slidenum">
              <a:rPr lang="fr-FR" smtClean="0"/>
              <a:t>‹N°›</a:t>
            </a:fld>
            <a:endParaRPr lang="fr-FR"/>
          </a:p>
        </p:txBody>
      </p:sp>
    </p:spTree>
    <p:extLst>
      <p:ext uri="{BB962C8B-B14F-4D97-AF65-F5344CB8AC3E}">
        <p14:creationId xmlns:p14="http://schemas.microsoft.com/office/powerpoint/2010/main" val="1233685142"/>
      </p:ext>
    </p:extLst>
  </p:cSld>
  <p:clrMap bg1="lt1" tx1="dk1" bg2="lt2" tx2="dk2" accent1="accent1" accent2="accent2" accent3="accent3" accent4="accent4" accent5="accent5" accent6="accent6" hlink="hlink" folHlink="folHlink"/>
  <p:sldLayoutIdLst>
    <p:sldLayoutId id="2147483779" r:id="rId1"/>
    <p:sldLayoutId id="214748378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5CC4C104-C502-4BE9-9F43-92E30DBE556D}"/>
              </a:ext>
            </a:extLst>
          </p:cNvPr>
          <p:cNvSpPr>
            <a:spLocks noGrp="1"/>
          </p:cNvSpPr>
          <p:nvPr>
            <p:ph type="title"/>
          </p:nvPr>
        </p:nvSpPr>
        <p:spPr>
          <a:xfrm>
            <a:off x="471488" y="527050"/>
            <a:ext cx="5915025" cy="1914525"/>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36E81102-204E-4EF5-9733-528A496D8387}"/>
              </a:ext>
            </a:extLst>
          </p:cNvPr>
          <p:cNvSpPr>
            <a:spLocks noGrp="1"/>
          </p:cNvSpPr>
          <p:nvPr>
            <p:ph type="body" idx="1"/>
          </p:nvPr>
        </p:nvSpPr>
        <p:spPr>
          <a:xfrm>
            <a:off x="471488" y="2636838"/>
            <a:ext cx="5915025" cy="6284912"/>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7BE193B-7A9D-49F1-B773-42A94470CDE7}"/>
              </a:ext>
            </a:extLst>
          </p:cNvPr>
          <p:cNvSpPr>
            <a:spLocks noGrp="1"/>
          </p:cNvSpPr>
          <p:nvPr>
            <p:ph type="dt" sz="half" idx="2"/>
          </p:nvPr>
        </p:nvSpPr>
        <p:spPr>
          <a:xfrm>
            <a:off x="471488" y="9182100"/>
            <a:ext cx="1543050" cy="527050"/>
          </a:xfrm>
          <a:prstGeom prst="rect">
            <a:avLst/>
          </a:prstGeom>
        </p:spPr>
        <p:txBody>
          <a:bodyPr vert="horz" lIns="91440" tIns="45720" rIns="91440" bIns="45720" rtlCol="0" anchor="ctr"/>
          <a:lstStyle>
            <a:lvl1pPr algn="l">
              <a:defRPr sz="1200">
                <a:solidFill>
                  <a:schemeClr val="tx1">
                    <a:tint val="75000"/>
                  </a:schemeClr>
                </a:solidFill>
              </a:defRPr>
            </a:lvl1pPr>
          </a:lstStyle>
          <a:p>
            <a:fld id="{03C49C0F-735C-4339-8523-CDFD3DA8E03F}" type="datetimeFigureOut">
              <a:rPr lang="fr-FR" smtClean="0"/>
              <a:t>25/11/2021</a:t>
            </a:fld>
            <a:endParaRPr lang="fr-FR"/>
          </a:p>
        </p:txBody>
      </p:sp>
      <p:sp>
        <p:nvSpPr>
          <p:cNvPr id="5" name="Espace réservé du pied de page 4">
            <a:extLst>
              <a:ext uri="{FF2B5EF4-FFF2-40B4-BE49-F238E27FC236}">
                <a16:creationId xmlns:a16="http://schemas.microsoft.com/office/drawing/2014/main" id="{66F695CA-27EA-4EF6-9EA6-C1A244AB6F4F}"/>
              </a:ext>
            </a:extLst>
          </p:cNvPr>
          <p:cNvSpPr>
            <a:spLocks noGrp="1"/>
          </p:cNvSpPr>
          <p:nvPr>
            <p:ph type="ftr" sz="quarter" idx="3"/>
          </p:nvPr>
        </p:nvSpPr>
        <p:spPr>
          <a:xfrm>
            <a:off x="2271713" y="9182100"/>
            <a:ext cx="2314575" cy="5270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720D67FE-89D7-443E-BF30-6E081A3D63AC}"/>
              </a:ext>
            </a:extLst>
          </p:cNvPr>
          <p:cNvSpPr>
            <a:spLocks noGrp="1"/>
          </p:cNvSpPr>
          <p:nvPr>
            <p:ph type="sldNum" sz="quarter" idx="4"/>
          </p:nvPr>
        </p:nvSpPr>
        <p:spPr>
          <a:xfrm>
            <a:off x="4843463" y="9182100"/>
            <a:ext cx="1543050" cy="527050"/>
          </a:xfrm>
          <a:prstGeom prst="rect">
            <a:avLst/>
          </a:prstGeom>
        </p:spPr>
        <p:txBody>
          <a:bodyPr vert="horz" lIns="91440" tIns="45720" rIns="91440" bIns="45720" rtlCol="0" anchor="ctr"/>
          <a:lstStyle>
            <a:lvl1pPr algn="r">
              <a:defRPr sz="1200">
                <a:solidFill>
                  <a:schemeClr val="tx1">
                    <a:tint val="75000"/>
                  </a:schemeClr>
                </a:solidFill>
              </a:defRPr>
            </a:lvl1pPr>
          </a:lstStyle>
          <a:p>
            <a:fld id="{EF99CC9A-E337-4106-AA65-FB11EC70234B}" type="slidenum">
              <a:rPr lang="fr-FR" smtClean="0"/>
              <a:t>‹N°›</a:t>
            </a:fld>
            <a:endParaRPr lang="fr-FR"/>
          </a:p>
        </p:txBody>
      </p:sp>
    </p:spTree>
    <p:extLst>
      <p:ext uri="{BB962C8B-B14F-4D97-AF65-F5344CB8AC3E}">
        <p14:creationId xmlns:p14="http://schemas.microsoft.com/office/powerpoint/2010/main" val="3464360530"/>
      </p:ext>
    </p:extLst>
  </p:cSld>
  <p:clrMap bg1="lt1" tx1="dk1" bg2="lt2" tx2="dk2" accent1="accent1" accent2="accent2" accent3="accent3" accent4="accent4" accent5="accent5" accent6="accent6" hlink="hlink" folHlink="folHlink"/>
  <p:sldLayoutIdLst>
    <p:sldLayoutId id="2147483785" r:id="rId1"/>
    <p:sldLayoutId id="2147483786"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5CC4C104-C502-4BE9-9F43-92E30DBE556D}"/>
              </a:ext>
            </a:extLst>
          </p:cNvPr>
          <p:cNvSpPr>
            <a:spLocks noGrp="1"/>
          </p:cNvSpPr>
          <p:nvPr>
            <p:ph type="title"/>
          </p:nvPr>
        </p:nvSpPr>
        <p:spPr>
          <a:xfrm>
            <a:off x="471488" y="527050"/>
            <a:ext cx="5915025" cy="1914525"/>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36E81102-204E-4EF5-9733-528A496D8387}"/>
              </a:ext>
            </a:extLst>
          </p:cNvPr>
          <p:cNvSpPr>
            <a:spLocks noGrp="1"/>
          </p:cNvSpPr>
          <p:nvPr>
            <p:ph type="body" idx="1"/>
          </p:nvPr>
        </p:nvSpPr>
        <p:spPr>
          <a:xfrm>
            <a:off x="471488" y="2636838"/>
            <a:ext cx="5915025" cy="6284912"/>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7BE193B-7A9D-49F1-B773-42A94470CDE7}"/>
              </a:ext>
            </a:extLst>
          </p:cNvPr>
          <p:cNvSpPr>
            <a:spLocks noGrp="1"/>
          </p:cNvSpPr>
          <p:nvPr>
            <p:ph type="dt" sz="half" idx="2"/>
          </p:nvPr>
        </p:nvSpPr>
        <p:spPr>
          <a:xfrm>
            <a:off x="471488" y="9182100"/>
            <a:ext cx="1543050" cy="527050"/>
          </a:xfrm>
          <a:prstGeom prst="rect">
            <a:avLst/>
          </a:prstGeom>
        </p:spPr>
        <p:txBody>
          <a:bodyPr vert="horz" lIns="91440" tIns="45720" rIns="91440" bIns="45720" rtlCol="0" anchor="ctr"/>
          <a:lstStyle>
            <a:lvl1pPr algn="l">
              <a:defRPr sz="1200">
                <a:solidFill>
                  <a:schemeClr val="tx1">
                    <a:tint val="75000"/>
                  </a:schemeClr>
                </a:solidFill>
              </a:defRPr>
            </a:lvl1pPr>
          </a:lstStyle>
          <a:p>
            <a:fld id="{03C49C0F-735C-4339-8523-CDFD3DA8E03F}" type="datetimeFigureOut">
              <a:rPr lang="fr-FR" smtClean="0"/>
              <a:t>25/11/2021</a:t>
            </a:fld>
            <a:endParaRPr lang="fr-FR"/>
          </a:p>
        </p:txBody>
      </p:sp>
      <p:sp>
        <p:nvSpPr>
          <p:cNvPr id="5" name="Espace réservé du pied de page 4">
            <a:extLst>
              <a:ext uri="{FF2B5EF4-FFF2-40B4-BE49-F238E27FC236}">
                <a16:creationId xmlns:a16="http://schemas.microsoft.com/office/drawing/2014/main" id="{66F695CA-27EA-4EF6-9EA6-C1A244AB6F4F}"/>
              </a:ext>
            </a:extLst>
          </p:cNvPr>
          <p:cNvSpPr>
            <a:spLocks noGrp="1"/>
          </p:cNvSpPr>
          <p:nvPr>
            <p:ph type="ftr" sz="quarter" idx="3"/>
          </p:nvPr>
        </p:nvSpPr>
        <p:spPr>
          <a:xfrm>
            <a:off x="2271713" y="9182100"/>
            <a:ext cx="2314575" cy="5270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720D67FE-89D7-443E-BF30-6E081A3D63AC}"/>
              </a:ext>
            </a:extLst>
          </p:cNvPr>
          <p:cNvSpPr>
            <a:spLocks noGrp="1"/>
          </p:cNvSpPr>
          <p:nvPr>
            <p:ph type="sldNum" sz="quarter" idx="4"/>
          </p:nvPr>
        </p:nvSpPr>
        <p:spPr>
          <a:xfrm>
            <a:off x="4843463" y="9182100"/>
            <a:ext cx="1543050" cy="527050"/>
          </a:xfrm>
          <a:prstGeom prst="rect">
            <a:avLst/>
          </a:prstGeom>
        </p:spPr>
        <p:txBody>
          <a:bodyPr vert="horz" lIns="91440" tIns="45720" rIns="91440" bIns="45720" rtlCol="0" anchor="ctr"/>
          <a:lstStyle>
            <a:lvl1pPr algn="r">
              <a:defRPr sz="1200">
                <a:solidFill>
                  <a:schemeClr val="tx1">
                    <a:tint val="75000"/>
                  </a:schemeClr>
                </a:solidFill>
              </a:defRPr>
            </a:lvl1pPr>
          </a:lstStyle>
          <a:p>
            <a:fld id="{EF99CC9A-E337-4106-AA65-FB11EC70234B}" type="slidenum">
              <a:rPr lang="fr-FR" smtClean="0"/>
              <a:t>‹N°›</a:t>
            </a:fld>
            <a:endParaRPr lang="fr-FR"/>
          </a:p>
        </p:txBody>
      </p:sp>
    </p:spTree>
    <p:extLst>
      <p:ext uri="{BB962C8B-B14F-4D97-AF65-F5344CB8AC3E}">
        <p14:creationId xmlns:p14="http://schemas.microsoft.com/office/powerpoint/2010/main" val="407549033"/>
      </p:ext>
    </p:extLst>
  </p:cSld>
  <p:clrMap bg1="lt1" tx1="dk1" bg2="lt2" tx2="dk2" accent1="accent1" accent2="accent2" accent3="accent3" accent4="accent4" accent5="accent5" accent6="accent6" hlink="hlink" folHlink="folHlink"/>
  <p:sldLayoutIdLst>
    <p:sldLayoutId id="2147483669" r:id="rId1"/>
    <p:sldLayoutId id="2147483676"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5CC4C104-C502-4BE9-9F43-92E30DBE556D}"/>
              </a:ext>
            </a:extLst>
          </p:cNvPr>
          <p:cNvSpPr>
            <a:spLocks noGrp="1"/>
          </p:cNvSpPr>
          <p:nvPr>
            <p:ph type="title"/>
          </p:nvPr>
        </p:nvSpPr>
        <p:spPr>
          <a:xfrm>
            <a:off x="471488" y="527050"/>
            <a:ext cx="5915025" cy="1914525"/>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36E81102-204E-4EF5-9733-528A496D8387}"/>
              </a:ext>
            </a:extLst>
          </p:cNvPr>
          <p:cNvSpPr>
            <a:spLocks noGrp="1"/>
          </p:cNvSpPr>
          <p:nvPr>
            <p:ph type="body" idx="1"/>
          </p:nvPr>
        </p:nvSpPr>
        <p:spPr>
          <a:xfrm>
            <a:off x="471488" y="2636838"/>
            <a:ext cx="5915025" cy="6284912"/>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7BE193B-7A9D-49F1-B773-42A94470CDE7}"/>
              </a:ext>
            </a:extLst>
          </p:cNvPr>
          <p:cNvSpPr>
            <a:spLocks noGrp="1"/>
          </p:cNvSpPr>
          <p:nvPr>
            <p:ph type="dt" sz="half" idx="2"/>
          </p:nvPr>
        </p:nvSpPr>
        <p:spPr>
          <a:xfrm>
            <a:off x="471488" y="9182100"/>
            <a:ext cx="1543050" cy="527050"/>
          </a:xfrm>
          <a:prstGeom prst="rect">
            <a:avLst/>
          </a:prstGeom>
        </p:spPr>
        <p:txBody>
          <a:bodyPr vert="horz" lIns="91440" tIns="45720" rIns="91440" bIns="45720" rtlCol="0" anchor="ctr"/>
          <a:lstStyle>
            <a:lvl1pPr algn="l">
              <a:defRPr sz="1200">
                <a:solidFill>
                  <a:schemeClr val="tx1">
                    <a:tint val="75000"/>
                  </a:schemeClr>
                </a:solidFill>
              </a:defRPr>
            </a:lvl1pPr>
          </a:lstStyle>
          <a:p>
            <a:fld id="{03C49C0F-735C-4339-8523-CDFD3DA8E03F}" type="datetimeFigureOut">
              <a:rPr lang="fr-FR" smtClean="0"/>
              <a:t>25/11/2021</a:t>
            </a:fld>
            <a:endParaRPr lang="fr-FR"/>
          </a:p>
        </p:txBody>
      </p:sp>
      <p:sp>
        <p:nvSpPr>
          <p:cNvPr id="5" name="Espace réservé du pied de page 4">
            <a:extLst>
              <a:ext uri="{FF2B5EF4-FFF2-40B4-BE49-F238E27FC236}">
                <a16:creationId xmlns:a16="http://schemas.microsoft.com/office/drawing/2014/main" id="{66F695CA-27EA-4EF6-9EA6-C1A244AB6F4F}"/>
              </a:ext>
            </a:extLst>
          </p:cNvPr>
          <p:cNvSpPr>
            <a:spLocks noGrp="1"/>
          </p:cNvSpPr>
          <p:nvPr>
            <p:ph type="ftr" sz="quarter" idx="3"/>
          </p:nvPr>
        </p:nvSpPr>
        <p:spPr>
          <a:xfrm>
            <a:off x="2271713" y="9182100"/>
            <a:ext cx="2314575" cy="5270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720D67FE-89D7-443E-BF30-6E081A3D63AC}"/>
              </a:ext>
            </a:extLst>
          </p:cNvPr>
          <p:cNvSpPr>
            <a:spLocks noGrp="1"/>
          </p:cNvSpPr>
          <p:nvPr>
            <p:ph type="sldNum" sz="quarter" idx="4"/>
          </p:nvPr>
        </p:nvSpPr>
        <p:spPr>
          <a:xfrm>
            <a:off x="4843463" y="9182100"/>
            <a:ext cx="1543050" cy="527050"/>
          </a:xfrm>
          <a:prstGeom prst="rect">
            <a:avLst/>
          </a:prstGeom>
        </p:spPr>
        <p:txBody>
          <a:bodyPr vert="horz" lIns="91440" tIns="45720" rIns="91440" bIns="45720" rtlCol="0" anchor="ctr"/>
          <a:lstStyle>
            <a:lvl1pPr algn="r">
              <a:defRPr sz="1200">
                <a:solidFill>
                  <a:schemeClr val="tx1">
                    <a:tint val="75000"/>
                  </a:schemeClr>
                </a:solidFill>
              </a:defRPr>
            </a:lvl1pPr>
          </a:lstStyle>
          <a:p>
            <a:fld id="{EF99CC9A-E337-4106-AA65-FB11EC70234B}" type="slidenum">
              <a:rPr lang="fr-FR" smtClean="0"/>
              <a:t>‹N°›</a:t>
            </a:fld>
            <a:endParaRPr lang="fr-FR"/>
          </a:p>
        </p:txBody>
      </p:sp>
    </p:spTree>
    <p:extLst>
      <p:ext uri="{BB962C8B-B14F-4D97-AF65-F5344CB8AC3E}">
        <p14:creationId xmlns:p14="http://schemas.microsoft.com/office/powerpoint/2010/main" val="1640219721"/>
      </p:ext>
    </p:extLst>
  </p:cSld>
  <p:clrMap bg1="lt1" tx1="dk1" bg2="lt2" tx2="dk2" accent1="accent1" accent2="accent2" accent3="accent3" accent4="accent4" accent5="accent5" accent6="accent6" hlink="hlink" folHlink="folHlink"/>
  <p:sldLayoutIdLst>
    <p:sldLayoutId id="2147483782" r:id="rId1"/>
    <p:sldLayoutId id="2147483783"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6752092"/>
      </p:ext>
    </p:extLst>
  </p:cSld>
  <p:clrMap bg1="lt1" tx1="dk1" bg2="lt2" tx2="dk2" accent1="accent1" accent2="accent2" accent3="accent3" accent4="accent4" accent5="accent5" accent6="accent6" hlink="hlink" folHlink="folHlink"/>
  <p:sldLayoutIdLst>
    <p:sldLayoutId id="214748368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5CC4C104-C502-4BE9-9F43-92E30DBE556D}"/>
              </a:ext>
            </a:extLst>
          </p:cNvPr>
          <p:cNvSpPr>
            <a:spLocks noGrp="1"/>
          </p:cNvSpPr>
          <p:nvPr>
            <p:ph type="title"/>
          </p:nvPr>
        </p:nvSpPr>
        <p:spPr>
          <a:xfrm>
            <a:off x="471488" y="527050"/>
            <a:ext cx="5915025" cy="1914525"/>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36E81102-204E-4EF5-9733-528A496D8387}"/>
              </a:ext>
            </a:extLst>
          </p:cNvPr>
          <p:cNvSpPr>
            <a:spLocks noGrp="1"/>
          </p:cNvSpPr>
          <p:nvPr>
            <p:ph type="body" idx="1"/>
          </p:nvPr>
        </p:nvSpPr>
        <p:spPr>
          <a:xfrm>
            <a:off x="471488" y="2636838"/>
            <a:ext cx="5915025" cy="6284912"/>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7BE193B-7A9D-49F1-B773-42A94470CDE7}"/>
              </a:ext>
            </a:extLst>
          </p:cNvPr>
          <p:cNvSpPr>
            <a:spLocks noGrp="1"/>
          </p:cNvSpPr>
          <p:nvPr>
            <p:ph type="dt" sz="half" idx="2"/>
          </p:nvPr>
        </p:nvSpPr>
        <p:spPr>
          <a:xfrm>
            <a:off x="471488" y="9182100"/>
            <a:ext cx="1543050" cy="527050"/>
          </a:xfrm>
          <a:prstGeom prst="rect">
            <a:avLst/>
          </a:prstGeom>
        </p:spPr>
        <p:txBody>
          <a:bodyPr vert="horz" lIns="91440" tIns="45720" rIns="91440" bIns="45720" rtlCol="0" anchor="ctr"/>
          <a:lstStyle>
            <a:lvl1pPr algn="l">
              <a:defRPr sz="1200">
                <a:solidFill>
                  <a:schemeClr val="tx1">
                    <a:tint val="75000"/>
                  </a:schemeClr>
                </a:solidFill>
              </a:defRPr>
            </a:lvl1pPr>
          </a:lstStyle>
          <a:p>
            <a:fld id="{03C49C0F-735C-4339-8523-CDFD3DA8E03F}" type="datetimeFigureOut">
              <a:rPr lang="fr-FR" smtClean="0"/>
              <a:t>25/11/2021</a:t>
            </a:fld>
            <a:endParaRPr lang="fr-FR"/>
          </a:p>
        </p:txBody>
      </p:sp>
      <p:sp>
        <p:nvSpPr>
          <p:cNvPr id="5" name="Espace réservé du pied de page 4">
            <a:extLst>
              <a:ext uri="{FF2B5EF4-FFF2-40B4-BE49-F238E27FC236}">
                <a16:creationId xmlns:a16="http://schemas.microsoft.com/office/drawing/2014/main" id="{66F695CA-27EA-4EF6-9EA6-C1A244AB6F4F}"/>
              </a:ext>
            </a:extLst>
          </p:cNvPr>
          <p:cNvSpPr>
            <a:spLocks noGrp="1"/>
          </p:cNvSpPr>
          <p:nvPr>
            <p:ph type="ftr" sz="quarter" idx="3"/>
          </p:nvPr>
        </p:nvSpPr>
        <p:spPr>
          <a:xfrm>
            <a:off x="2271713" y="9182100"/>
            <a:ext cx="2314575" cy="5270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720D67FE-89D7-443E-BF30-6E081A3D63AC}"/>
              </a:ext>
            </a:extLst>
          </p:cNvPr>
          <p:cNvSpPr>
            <a:spLocks noGrp="1"/>
          </p:cNvSpPr>
          <p:nvPr>
            <p:ph type="sldNum" sz="quarter" idx="4"/>
          </p:nvPr>
        </p:nvSpPr>
        <p:spPr>
          <a:xfrm>
            <a:off x="4843463" y="9182100"/>
            <a:ext cx="1543050" cy="527050"/>
          </a:xfrm>
          <a:prstGeom prst="rect">
            <a:avLst/>
          </a:prstGeom>
        </p:spPr>
        <p:txBody>
          <a:bodyPr vert="horz" lIns="91440" tIns="45720" rIns="91440" bIns="45720" rtlCol="0" anchor="ctr"/>
          <a:lstStyle>
            <a:lvl1pPr algn="r">
              <a:defRPr sz="1200">
                <a:solidFill>
                  <a:schemeClr val="tx1">
                    <a:tint val="75000"/>
                  </a:schemeClr>
                </a:solidFill>
              </a:defRPr>
            </a:lvl1pPr>
          </a:lstStyle>
          <a:p>
            <a:fld id="{EF99CC9A-E337-4106-AA65-FB11EC70234B}" type="slidenum">
              <a:rPr lang="fr-FR" smtClean="0"/>
              <a:t>‹N°›</a:t>
            </a:fld>
            <a:endParaRPr lang="fr-FR"/>
          </a:p>
        </p:txBody>
      </p:sp>
    </p:spTree>
    <p:extLst>
      <p:ext uri="{BB962C8B-B14F-4D97-AF65-F5344CB8AC3E}">
        <p14:creationId xmlns:p14="http://schemas.microsoft.com/office/powerpoint/2010/main" val="1974229614"/>
      </p:ext>
    </p:extLst>
  </p:cSld>
  <p:clrMap bg1="lt1" tx1="dk1" bg2="lt2" tx2="dk2" accent1="accent1" accent2="accent2" accent3="accent3" accent4="accent4" accent5="accent5" accent6="accent6" hlink="hlink" folHlink="folHlink"/>
  <p:sldLayoutIdLst>
    <p:sldLayoutId id="2147483740" r:id="rId1"/>
    <p:sldLayoutId id="2147483741"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5CC4C104-C502-4BE9-9F43-92E30DBE556D}"/>
              </a:ext>
            </a:extLst>
          </p:cNvPr>
          <p:cNvSpPr>
            <a:spLocks noGrp="1"/>
          </p:cNvSpPr>
          <p:nvPr>
            <p:ph type="title"/>
          </p:nvPr>
        </p:nvSpPr>
        <p:spPr>
          <a:xfrm>
            <a:off x="471488" y="527050"/>
            <a:ext cx="5915025" cy="1914525"/>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36E81102-204E-4EF5-9733-528A496D8387}"/>
              </a:ext>
            </a:extLst>
          </p:cNvPr>
          <p:cNvSpPr>
            <a:spLocks noGrp="1"/>
          </p:cNvSpPr>
          <p:nvPr>
            <p:ph type="body" idx="1"/>
          </p:nvPr>
        </p:nvSpPr>
        <p:spPr>
          <a:xfrm>
            <a:off x="471488" y="2636838"/>
            <a:ext cx="5915025" cy="6284912"/>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7BE193B-7A9D-49F1-B773-42A94470CDE7}"/>
              </a:ext>
            </a:extLst>
          </p:cNvPr>
          <p:cNvSpPr>
            <a:spLocks noGrp="1"/>
          </p:cNvSpPr>
          <p:nvPr>
            <p:ph type="dt" sz="half" idx="2"/>
          </p:nvPr>
        </p:nvSpPr>
        <p:spPr>
          <a:xfrm>
            <a:off x="471488" y="9182100"/>
            <a:ext cx="1543050" cy="527050"/>
          </a:xfrm>
          <a:prstGeom prst="rect">
            <a:avLst/>
          </a:prstGeom>
        </p:spPr>
        <p:txBody>
          <a:bodyPr vert="horz" lIns="91440" tIns="45720" rIns="91440" bIns="45720" rtlCol="0" anchor="ctr"/>
          <a:lstStyle>
            <a:lvl1pPr algn="l">
              <a:defRPr sz="1200">
                <a:solidFill>
                  <a:schemeClr val="tx1">
                    <a:tint val="75000"/>
                  </a:schemeClr>
                </a:solidFill>
              </a:defRPr>
            </a:lvl1pPr>
          </a:lstStyle>
          <a:p>
            <a:fld id="{03C49C0F-735C-4339-8523-CDFD3DA8E03F}" type="datetimeFigureOut">
              <a:rPr lang="fr-FR" smtClean="0"/>
              <a:t>25/11/2021</a:t>
            </a:fld>
            <a:endParaRPr lang="fr-FR"/>
          </a:p>
        </p:txBody>
      </p:sp>
      <p:sp>
        <p:nvSpPr>
          <p:cNvPr id="5" name="Espace réservé du pied de page 4">
            <a:extLst>
              <a:ext uri="{FF2B5EF4-FFF2-40B4-BE49-F238E27FC236}">
                <a16:creationId xmlns:a16="http://schemas.microsoft.com/office/drawing/2014/main" id="{66F695CA-27EA-4EF6-9EA6-C1A244AB6F4F}"/>
              </a:ext>
            </a:extLst>
          </p:cNvPr>
          <p:cNvSpPr>
            <a:spLocks noGrp="1"/>
          </p:cNvSpPr>
          <p:nvPr>
            <p:ph type="ftr" sz="quarter" idx="3"/>
          </p:nvPr>
        </p:nvSpPr>
        <p:spPr>
          <a:xfrm>
            <a:off x="2271713" y="9182100"/>
            <a:ext cx="2314575" cy="5270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720D67FE-89D7-443E-BF30-6E081A3D63AC}"/>
              </a:ext>
            </a:extLst>
          </p:cNvPr>
          <p:cNvSpPr>
            <a:spLocks noGrp="1"/>
          </p:cNvSpPr>
          <p:nvPr>
            <p:ph type="sldNum" sz="quarter" idx="4"/>
          </p:nvPr>
        </p:nvSpPr>
        <p:spPr>
          <a:xfrm>
            <a:off x="4843463" y="9182100"/>
            <a:ext cx="1543050" cy="527050"/>
          </a:xfrm>
          <a:prstGeom prst="rect">
            <a:avLst/>
          </a:prstGeom>
        </p:spPr>
        <p:txBody>
          <a:bodyPr vert="horz" lIns="91440" tIns="45720" rIns="91440" bIns="45720" rtlCol="0" anchor="ctr"/>
          <a:lstStyle>
            <a:lvl1pPr algn="r">
              <a:defRPr sz="1200">
                <a:solidFill>
                  <a:schemeClr val="tx1">
                    <a:tint val="75000"/>
                  </a:schemeClr>
                </a:solidFill>
              </a:defRPr>
            </a:lvl1pPr>
          </a:lstStyle>
          <a:p>
            <a:fld id="{EF99CC9A-E337-4106-AA65-FB11EC70234B}" type="slidenum">
              <a:rPr lang="fr-FR" smtClean="0"/>
              <a:t>‹N°›</a:t>
            </a:fld>
            <a:endParaRPr lang="fr-FR"/>
          </a:p>
        </p:txBody>
      </p:sp>
    </p:spTree>
    <p:extLst>
      <p:ext uri="{BB962C8B-B14F-4D97-AF65-F5344CB8AC3E}">
        <p14:creationId xmlns:p14="http://schemas.microsoft.com/office/powerpoint/2010/main" val="3972877637"/>
      </p:ext>
    </p:extLst>
  </p:cSld>
  <p:clrMap bg1="lt1" tx1="dk1" bg2="lt2" tx2="dk2" accent1="accent1" accent2="accent2" accent3="accent3" accent4="accent4" accent5="accent5" accent6="accent6" hlink="hlink" folHlink="folHlink"/>
  <p:sldLayoutIdLst>
    <p:sldLayoutId id="2147483770" r:id="rId1"/>
    <p:sldLayoutId id="2147483771"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5CC4C104-C502-4BE9-9F43-92E30DBE556D}"/>
              </a:ext>
            </a:extLst>
          </p:cNvPr>
          <p:cNvSpPr>
            <a:spLocks noGrp="1"/>
          </p:cNvSpPr>
          <p:nvPr>
            <p:ph type="title"/>
          </p:nvPr>
        </p:nvSpPr>
        <p:spPr>
          <a:xfrm>
            <a:off x="471488" y="527050"/>
            <a:ext cx="5915025" cy="1914525"/>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36E81102-204E-4EF5-9733-528A496D8387}"/>
              </a:ext>
            </a:extLst>
          </p:cNvPr>
          <p:cNvSpPr>
            <a:spLocks noGrp="1"/>
          </p:cNvSpPr>
          <p:nvPr>
            <p:ph type="body" idx="1"/>
          </p:nvPr>
        </p:nvSpPr>
        <p:spPr>
          <a:xfrm>
            <a:off x="471488" y="2636838"/>
            <a:ext cx="5915025" cy="6284912"/>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7BE193B-7A9D-49F1-B773-42A94470CDE7}"/>
              </a:ext>
            </a:extLst>
          </p:cNvPr>
          <p:cNvSpPr>
            <a:spLocks noGrp="1"/>
          </p:cNvSpPr>
          <p:nvPr>
            <p:ph type="dt" sz="half" idx="2"/>
          </p:nvPr>
        </p:nvSpPr>
        <p:spPr>
          <a:xfrm>
            <a:off x="471488" y="9182100"/>
            <a:ext cx="1543050" cy="527050"/>
          </a:xfrm>
          <a:prstGeom prst="rect">
            <a:avLst/>
          </a:prstGeom>
        </p:spPr>
        <p:txBody>
          <a:bodyPr vert="horz" lIns="91440" tIns="45720" rIns="91440" bIns="45720" rtlCol="0" anchor="ctr"/>
          <a:lstStyle>
            <a:lvl1pPr algn="l">
              <a:defRPr sz="1200">
                <a:solidFill>
                  <a:schemeClr val="tx1">
                    <a:tint val="75000"/>
                  </a:schemeClr>
                </a:solidFill>
              </a:defRPr>
            </a:lvl1pPr>
          </a:lstStyle>
          <a:p>
            <a:fld id="{03C49C0F-735C-4339-8523-CDFD3DA8E03F}" type="datetimeFigureOut">
              <a:rPr lang="fr-FR" smtClean="0"/>
              <a:t>25/11/2021</a:t>
            </a:fld>
            <a:endParaRPr lang="fr-FR"/>
          </a:p>
        </p:txBody>
      </p:sp>
      <p:sp>
        <p:nvSpPr>
          <p:cNvPr id="5" name="Espace réservé du pied de page 4">
            <a:extLst>
              <a:ext uri="{FF2B5EF4-FFF2-40B4-BE49-F238E27FC236}">
                <a16:creationId xmlns:a16="http://schemas.microsoft.com/office/drawing/2014/main" id="{66F695CA-27EA-4EF6-9EA6-C1A244AB6F4F}"/>
              </a:ext>
            </a:extLst>
          </p:cNvPr>
          <p:cNvSpPr>
            <a:spLocks noGrp="1"/>
          </p:cNvSpPr>
          <p:nvPr>
            <p:ph type="ftr" sz="quarter" idx="3"/>
          </p:nvPr>
        </p:nvSpPr>
        <p:spPr>
          <a:xfrm>
            <a:off x="2271713" y="9182100"/>
            <a:ext cx="2314575" cy="5270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720D67FE-89D7-443E-BF30-6E081A3D63AC}"/>
              </a:ext>
            </a:extLst>
          </p:cNvPr>
          <p:cNvSpPr>
            <a:spLocks noGrp="1"/>
          </p:cNvSpPr>
          <p:nvPr>
            <p:ph type="sldNum" sz="quarter" idx="4"/>
          </p:nvPr>
        </p:nvSpPr>
        <p:spPr>
          <a:xfrm>
            <a:off x="4843463" y="9182100"/>
            <a:ext cx="1543050" cy="527050"/>
          </a:xfrm>
          <a:prstGeom prst="rect">
            <a:avLst/>
          </a:prstGeom>
        </p:spPr>
        <p:txBody>
          <a:bodyPr vert="horz" lIns="91440" tIns="45720" rIns="91440" bIns="45720" rtlCol="0" anchor="ctr"/>
          <a:lstStyle>
            <a:lvl1pPr algn="r">
              <a:defRPr sz="1200">
                <a:solidFill>
                  <a:schemeClr val="tx1">
                    <a:tint val="75000"/>
                  </a:schemeClr>
                </a:solidFill>
              </a:defRPr>
            </a:lvl1pPr>
          </a:lstStyle>
          <a:p>
            <a:fld id="{EF99CC9A-E337-4106-AA65-FB11EC70234B}" type="slidenum">
              <a:rPr lang="fr-FR" smtClean="0"/>
              <a:t>‹N°›</a:t>
            </a:fld>
            <a:endParaRPr lang="fr-FR"/>
          </a:p>
        </p:txBody>
      </p:sp>
    </p:spTree>
    <p:extLst>
      <p:ext uri="{BB962C8B-B14F-4D97-AF65-F5344CB8AC3E}">
        <p14:creationId xmlns:p14="http://schemas.microsoft.com/office/powerpoint/2010/main" val="1111730277"/>
      </p:ext>
    </p:extLst>
  </p:cSld>
  <p:clrMap bg1="lt1" tx1="dk1" bg2="lt2" tx2="dk2" accent1="accent1" accent2="accent2" accent3="accent3" accent4="accent4" accent5="accent5" accent6="accent6" hlink="hlink" folHlink="folHlink"/>
  <p:sldLayoutIdLst>
    <p:sldLayoutId id="2147483764" r:id="rId1"/>
    <p:sldLayoutId id="2147483765"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5CC4C104-C502-4BE9-9F43-92E30DBE556D}"/>
              </a:ext>
            </a:extLst>
          </p:cNvPr>
          <p:cNvSpPr>
            <a:spLocks noGrp="1"/>
          </p:cNvSpPr>
          <p:nvPr>
            <p:ph type="title"/>
          </p:nvPr>
        </p:nvSpPr>
        <p:spPr>
          <a:xfrm>
            <a:off x="471488" y="527050"/>
            <a:ext cx="5915025" cy="1914525"/>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36E81102-204E-4EF5-9733-528A496D8387}"/>
              </a:ext>
            </a:extLst>
          </p:cNvPr>
          <p:cNvSpPr>
            <a:spLocks noGrp="1"/>
          </p:cNvSpPr>
          <p:nvPr>
            <p:ph type="body" idx="1"/>
          </p:nvPr>
        </p:nvSpPr>
        <p:spPr>
          <a:xfrm>
            <a:off x="471488" y="2636838"/>
            <a:ext cx="5915025" cy="6284912"/>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7BE193B-7A9D-49F1-B773-42A94470CDE7}"/>
              </a:ext>
            </a:extLst>
          </p:cNvPr>
          <p:cNvSpPr>
            <a:spLocks noGrp="1"/>
          </p:cNvSpPr>
          <p:nvPr>
            <p:ph type="dt" sz="half" idx="2"/>
          </p:nvPr>
        </p:nvSpPr>
        <p:spPr>
          <a:xfrm>
            <a:off x="471488" y="9182100"/>
            <a:ext cx="1543050" cy="527050"/>
          </a:xfrm>
          <a:prstGeom prst="rect">
            <a:avLst/>
          </a:prstGeom>
        </p:spPr>
        <p:txBody>
          <a:bodyPr vert="horz" lIns="91440" tIns="45720" rIns="91440" bIns="45720" rtlCol="0" anchor="ctr"/>
          <a:lstStyle>
            <a:lvl1pPr algn="l">
              <a:defRPr sz="1200">
                <a:solidFill>
                  <a:schemeClr val="tx1">
                    <a:tint val="75000"/>
                  </a:schemeClr>
                </a:solidFill>
              </a:defRPr>
            </a:lvl1pPr>
          </a:lstStyle>
          <a:p>
            <a:fld id="{03C49C0F-735C-4339-8523-CDFD3DA8E03F}" type="datetimeFigureOut">
              <a:rPr lang="fr-FR" smtClean="0"/>
              <a:t>25/11/2021</a:t>
            </a:fld>
            <a:endParaRPr lang="fr-FR"/>
          </a:p>
        </p:txBody>
      </p:sp>
      <p:sp>
        <p:nvSpPr>
          <p:cNvPr id="5" name="Espace réservé du pied de page 4">
            <a:extLst>
              <a:ext uri="{FF2B5EF4-FFF2-40B4-BE49-F238E27FC236}">
                <a16:creationId xmlns:a16="http://schemas.microsoft.com/office/drawing/2014/main" id="{66F695CA-27EA-4EF6-9EA6-C1A244AB6F4F}"/>
              </a:ext>
            </a:extLst>
          </p:cNvPr>
          <p:cNvSpPr>
            <a:spLocks noGrp="1"/>
          </p:cNvSpPr>
          <p:nvPr>
            <p:ph type="ftr" sz="quarter" idx="3"/>
          </p:nvPr>
        </p:nvSpPr>
        <p:spPr>
          <a:xfrm>
            <a:off x="2271713" y="9182100"/>
            <a:ext cx="2314575" cy="5270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720D67FE-89D7-443E-BF30-6E081A3D63AC}"/>
              </a:ext>
            </a:extLst>
          </p:cNvPr>
          <p:cNvSpPr>
            <a:spLocks noGrp="1"/>
          </p:cNvSpPr>
          <p:nvPr>
            <p:ph type="sldNum" sz="quarter" idx="4"/>
          </p:nvPr>
        </p:nvSpPr>
        <p:spPr>
          <a:xfrm>
            <a:off x="4843463" y="9182100"/>
            <a:ext cx="1543050" cy="527050"/>
          </a:xfrm>
          <a:prstGeom prst="rect">
            <a:avLst/>
          </a:prstGeom>
        </p:spPr>
        <p:txBody>
          <a:bodyPr vert="horz" lIns="91440" tIns="45720" rIns="91440" bIns="45720" rtlCol="0" anchor="ctr"/>
          <a:lstStyle>
            <a:lvl1pPr algn="r">
              <a:defRPr sz="1200">
                <a:solidFill>
                  <a:schemeClr val="tx1">
                    <a:tint val="75000"/>
                  </a:schemeClr>
                </a:solidFill>
              </a:defRPr>
            </a:lvl1pPr>
          </a:lstStyle>
          <a:p>
            <a:fld id="{EF99CC9A-E337-4106-AA65-FB11EC70234B}" type="slidenum">
              <a:rPr lang="fr-FR" smtClean="0"/>
              <a:t>‹N°›</a:t>
            </a:fld>
            <a:endParaRPr lang="fr-FR"/>
          </a:p>
        </p:txBody>
      </p:sp>
    </p:spTree>
    <p:extLst>
      <p:ext uri="{BB962C8B-B14F-4D97-AF65-F5344CB8AC3E}">
        <p14:creationId xmlns:p14="http://schemas.microsoft.com/office/powerpoint/2010/main" val="3397305402"/>
      </p:ext>
    </p:extLst>
  </p:cSld>
  <p:clrMap bg1="lt1" tx1="dk1" bg2="lt2" tx2="dk2" accent1="accent1" accent2="accent2" accent3="accent3" accent4="accent4" accent5="accent5" accent6="accent6" hlink="hlink" folHlink="folHlink"/>
  <p:sldLayoutIdLst>
    <p:sldLayoutId id="2147483767" r:id="rId1"/>
    <p:sldLayoutId id="2147483768"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5CC4C104-C502-4BE9-9F43-92E30DBE556D}"/>
              </a:ext>
            </a:extLst>
          </p:cNvPr>
          <p:cNvSpPr>
            <a:spLocks noGrp="1"/>
          </p:cNvSpPr>
          <p:nvPr>
            <p:ph type="title"/>
          </p:nvPr>
        </p:nvSpPr>
        <p:spPr>
          <a:xfrm>
            <a:off x="471488" y="527050"/>
            <a:ext cx="5915025" cy="1914525"/>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36E81102-204E-4EF5-9733-528A496D8387}"/>
              </a:ext>
            </a:extLst>
          </p:cNvPr>
          <p:cNvSpPr>
            <a:spLocks noGrp="1"/>
          </p:cNvSpPr>
          <p:nvPr>
            <p:ph type="body" idx="1"/>
          </p:nvPr>
        </p:nvSpPr>
        <p:spPr>
          <a:xfrm>
            <a:off x="471488" y="2636838"/>
            <a:ext cx="5915025" cy="6284912"/>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7BE193B-7A9D-49F1-B773-42A94470CDE7}"/>
              </a:ext>
            </a:extLst>
          </p:cNvPr>
          <p:cNvSpPr>
            <a:spLocks noGrp="1"/>
          </p:cNvSpPr>
          <p:nvPr>
            <p:ph type="dt" sz="half" idx="2"/>
          </p:nvPr>
        </p:nvSpPr>
        <p:spPr>
          <a:xfrm>
            <a:off x="471488" y="9182100"/>
            <a:ext cx="1543050" cy="527050"/>
          </a:xfrm>
          <a:prstGeom prst="rect">
            <a:avLst/>
          </a:prstGeom>
        </p:spPr>
        <p:txBody>
          <a:bodyPr vert="horz" lIns="91440" tIns="45720" rIns="91440" bIns="45720" rtlCol="0" anchor="ctr"/>
          <a:lstStyle>
            <a:lvl1pPr algn="l">
              <a:defRPr sz="1200">
                <a:solidFill>
                  <a:schemeClr val="tx1">
                    <a:tint val="75000"/>
                  </a:schemeClr>
                </a:solidFill>
              </a:defRPr>
            </a:lvl1pPr>
          </a:lstStyle>
          <a:p>
            <a:fld id="{03C49C0F-735C-4339-8523-CDFD3DA8E03F}" type="datetimeFigureOut">
              <a:rPr lang="fr-FR" smtClean="0"/>
              <a:t>25/11/2021</a:t>
            </a:fld>
            <a:endParaRPr lang="fr-FR"/>
          </a:p>
        </p:txBody>
      </p:sp>
      <p:sp>
        <p:nvSpPr>
          <p:cNvPr id="5" name="Espace réservé du pied de page 4">
            <a:extLst>
              <a:ext uri="{FF2B5EF4-FFF2-40B4-BE49-F238E27FC236}">
                <a16:creationId xmlns:a16="http://schemas.microsoft.com/office/drawing/2014/main" id="{66F695CA-27EA-4EF6-9EA6-C1A244AB6F4F}"/>
              </a:ext>
            </a:extLst>
          </p:cNvPr>
          <p:cNvSpPr>
            <a:spLocks noGrp="1"/>
          </p:cNvSpPr>
          <p:nvPr>
            <p:ph type="ftr" sz="quarter" idx="3"/>
          </p:nvPr>
        </p:nvSpPr>
        <p:spPr>
          <a:xfrm>
            <a:off x="2271713" y="9182100"/>
            <a:ext cx="2314575" cy="5270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720D67FE-89D7-443E-BF30-6E081A3D63AC}"/>
              </a:ext>
            </a:extLst>
          </p:cNvPr>
          <p:cNvSpPr>
            <a:spLocks noGrp="1"/>
          </p:cNvSpPr>
          <p:nvPr>
            <p:ph type="sldNum" sz="quarter" idx="4"/>
          </p:nvPr>
        </p:nvSpPr>
        <p:spPr>
          <a:xfrm>
            <a:off x="4843463" y="9182100"/>
            <a:ext cx="1543050" cy="527050"/>
          </a:xfrm>
          <a:prstGeom prst="rect">
            <a:avLst/>
          </a:prstGeom>
        </p:spPr>
        <p:txBody>
          <a:bodyPr vert="horz" lIns="91440" tIns="45720" rIns="91440" bIns="45720" rtlCol="0" anchor="ctr"/>
          <a:lstStyle>
            <a:lvl1pPr algn="r">
              <a:defRPr sz="1200">
                <a:solidFill>
                  <a:schemeClr val="tx1">
                    <a:tint val="75000"/>
                  </a:schemeClr>
                </a:solidFill>
              </a:defRPr>
            </a:lvl1pPr>
          </a:lstStyle>
          <a:p>
            <a:fld id="{EF99CC9A-E337-4106-AA65-FB11EC70234B}" type="slidenum">
              <a:rPr lang="fr-FR" smtClean="0"/>
              <a:t>‹N°›</a:t>
            </a:fld>
            <a:endParaRPr lang="fr-FR"/>
          </a:p>
        </p:txBody>
      </p:sp>
    </p:spTree>
    <p:extLst>
      <p:ext uri="{BB962C8B-B14F-4D97-AF65-F5344CB8AC3E}">
        <p14:creationId xmlns:p14="http://schemas.microsoft.com/office/powerpoint/2010/main" val="2254814286"/>
      </p:ext>
    </p:extLst>
  </p:cSld>
  <p:clrMap bg1="lt1" tx1="dk1" bg2="lt2" tx2="dk2" accent1="accent1" accent2="accent2" accent3="accent3" accent4="accent4" accent5="accent5" accent6="accent6" hlink="hlink" folHlink="folHlink"/>
  <p:sldLayoutIdLst>
    <p:sldLayoutId id="2147483773" r:id="rId1"/>
    <p:sldLayoutId id="2147483774"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5CC4C104-C502-4BE9-9F43-92E30DBE556D}"/>
              </a:ext>
            </a:extLst>
          </p:cNvPr>
          <p:cNvSpPr>
            <a:spLocks noGrp="1"/>
          </p:cNvSpPr>
          <p:nvPr>
            <p:ph type="title"/>
          </p:nvPr>
        </p:nvSpPr>
        <p:spPr>
          <a:xfrm>
            <a:off x="471488" y="527050"/>
            <a:ext cx="5915025" cy="1914525"/>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36E81102-204E-4EF5-9733-528A496D8387}"/>
              </a:ext>
            </a:extLst>
          </p:cNvPr>
          <p:cNvSpPr>
            <a:spLocks noGrp="1"/>
          </p:cNvSpPr>
          <p:nvPr>
            <p:ph type="body" idx="1"/>
          </p:nvPr>
        </p:nvSpPr>
        <p:spPr>
          <a:xfrm>
            <a:off x="471488" y="2636838"/>
            <a:ext cx="5915025" cy="6284912"/>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7BE193B-7A9D-49F1-B773-42A94470CDE7}"/>
              </a:ext>
            </a:extLst>
          </p:cNvPr>
          <p:cNvSpPr>
            <a:spLocks noGrp="1"/>
          </p:cNvSpPr>
          <p:nvPr>
            <p:ph type="dt" sz="half" idx="2"/>
          </p:nvPr>
        </p:nvSpPr>
        <p:spPr>
          <a:xfrm>
            <a:off x="471488" y="9182100"/>
            <a:ext cx="1543050" cy="527050"/>
          </a:xfrm>
          <a:prstGeom prst="rect">
            <a:avLst/>
          </a:prstGeom>
        </p:spPr>
        <p:txBody>
          <a:bodyPr vert="horz" lIns="91440" tIns="45720" rIns="91440" bIns="45720" rtlCol="0" anchor="ctr"/>
          <a:lstStyle>
            <a:lvl1pPr algn="l">
              <a:defRPr sz="1200">
                <a:solidFill>
                  <a:schemeClr val="tx1">
                    <a:tint val="75000"/>
                  </a:schemeClr>
                </a:solidFill>
              </a:defRPr>
            </a:lvl1pPr>
          </a:lstStyle>
          <a:p>
            <a:fld id="{03C49C0F-735C-4339-8523-CDFD3DA8E03F}" type="datetimeFigureOut">
              <a:rPr lang="fr-FR" smtClean="0"/>
              <a:t>25/11/2021</a:t>
            </a:fld>
            <a:endParaRPr lang="fr-FR"/>
          </a:p>
        </p:txBody>
      </p:sp>
      <p:sp>
        <p:nvSpPr>
          <p:cNvPr id="5" name="Espace réservé du pied de page 4">
            <a:extLst>
              <a:ext uri="{FF2B5EF4-FFF2-40B4-BE49-F238E27FC236}">
                <a16:creationId xmlns:a16="http://schemas.microsoft.com/office/drawing/2014/main" id="{66F695CA-27EA-4EF6-9EA6-C1A244AB6F4F}"/>
              </a:ext>
            </a:extLst>
          </p:cNvPr>
          <p:cNvSpPr>
            <a:spLocks noGrp="1"/>
          </p:cNvSpPr>
          <p:nvPr>
            <p:ph type="ftr" sz="quarter" idx="3"/>
          </p:nvPr>
        </p:nvSpPr>
        <p:spPr>
          <a:xfrm>
            <a:off x="2271713" y="9182100"/>
            <a:ext cx="2314575" cy="5270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720D67FE-89D7-443E-BF30-6E081A3D63AC}"/>
              </a:ext>
            </a:extLst>
          </p:cNvPr>
          <p:cNvSpPr>
            <a:spLocks noGrp="1"/>
          </p:cNvSpPr>
          <p:nvPr>
            <p:ph type="sldNum" sz="quarter" idx="4"/>
          </p:nvPr>
        </p:nvSpPr>
        <p:spPr>
          <a:xfrm>
            <a:off x="4843463" y="9182100"/>
            <a:ext cx="1543050" cy="527050"/>
          </a:xfrm>
          <a:prstGeom prst="rect">
            <a:avLst/>
          </a:prstGeom>
        </p:spPr>
        <p:txBody>
          <a:bodyPr vert="horz" lIns="91440" tIns="45720" rIns="91440" bIns="45720" rtlCol="0" anchor="ctr"/>
          <a:lstStyle>
            <a:lvl1pPr algn="r">
              <a:defRPr sz="1200">
                <a:solidFill>
                  <a:schemeClr val="tx1">
                    <a:tint val="75000"/>
                  </a:schemeClr>
                </a:solidFill>
              </a:defRPr>
            </a:lvl1pPr>
          </a:lstStyle>
          <a:p>
            <a:fld id="{EF99CC9A-E337-4106-AA65-FB11EC70234B}" type="slidenum">
              <a:rPr lang="fr-FR" smtClean="0"/>
              <a:t>‹N°›</a:t>
            </a:fld>
            <a:endParaRPr lang="fr-FR"/>
          </a:p>
        </p:txBody>
      </p:sp>
    </p:spTree>
    <p:extLst>
      <p:ext uri="{BB962C8B-B14F-4D97-AF65-F5344CB8AC3E}">
        <p14:creationId xmlns:p14="http://schemas.microsoft.com/office/powerpoint/2010/main" val="4011061608"/>
      </p:ext>
    </p:extLst>
  </p:cSld>
  <p:clrMap bg1="lt1" tx1="dk1" bg2="lt2" tx2="dk2" accent1="accent1" accent2="accent2" accent3="accent3" accent4="accent4" accent5="accent5" accent6="accent6" hlink="hlink" folHlink="folHlink"/>
  <p:sldLayoutIdLst>
    <p:sldLayoutId id="2147483776" r:id="rId1"/>
    <p:sldLayoutId id="2147483777"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5CC4C104-C502-4BE9-9F43-92E30DBE556D}"/>
              </a:ext>
            </a:extLst>
          </p:cNvPr>
          <p:cNvSpPr>
            <a:spLocks noGrp="1"/>
          </p:cNvSpPr>
          <p:nvPr>
            <p:ph type="title"/>
          </p:nvPr>
        </p:nvSpPr>
        <p:spPr>
          <a:xfrm>
            <a:off x="471488" y="527050"/>
            <a:ext cx="5915025" cy="1914525"/>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36E81102-204E-4EF5-9733-528A496D8387}"/>
              </a:ext>
            </a:extLst>
          </p:cNvPr>
          <p:cNvSpPr>
            <a:spLocks noGrp="1"/>
          </p:cNvSpPr>
          <p:nvPr>
            <p:ph type="body" idx="1"/>
          </p:nvPr>
        </p:nvSpPr>
        <p:spPr>
          <a:xfrm>
            <a:off x="471488" y="2636838"/>
            <a:ext cx="5915025" cy="6284912"/>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7BE193B-7A9D-49F1-B773-42A94470CDE7}"/>
              </a:ext>
            </a:extLst>
          </p:cNvPr>
          <p:cNvSpPr>
            <a:spLocks noGrp="1"/>
          </p:cNvSpPr>
          <p:nvPr>
            <p:ph type="dt" sz="half" idx="2"/>
          </p:nvPr>
        </p:nvSpPr>
        <p:spPr>
          <a:xfrm>
            <a:off x="471488" y="9182100"/>
            <a:ext cx="1543050" cy="527050"/>
          </a:xfrm>
          <a:prstGeom prst="rect">
            <a:avLst/>
          </a:prstGeom>
        </p:spPr>
        <p:txBody>
          <a:bodyPr vert="horz" lIns="91440" tIns="45720" rIns="91440" bIns="45720" rtlCol="0" anchor="ctr"/>
          <a:lstStyle>
            <a:lvl1pPr algn="l">
              <a:defRPr sz="1200">
                <a:solidFill>
                  <a:schemeClr val="tx1">
                    <a:tint val="75000"/>
                  </a:schemeClr>
                </a:solidFill>
              </a:defRPr>
            </a:lvl1pPr>
          </a:lstStyle>
          <a:p>
            <a:fld id="{03C49C0F-735C-4339-8523-CDFD3DA8E03F}" type="datetimeFigureOut">
              <a:rPr lang="fr-FR" smtClean="0"/>
              <a:t>25/11/2021</a:t>
            </a:fld>
            <a:endParaRPr lang="fr-FR"/>
          </a:p>
        </p:txBody>
      </p:sp>
      <p:sp>
        <p:nvSpPr>
          <p:cNvPr id="5" name="Espace réservé du pied de page 4">
            <a:extLst>
              <a:ext uri="{FF2B5EF4-FFF2-40B4-BE49-F238E27FC236}">
                <a16:creationId xmlns:a16="http://schemas.microsoft.com/office/drawing/2014/main" id="{66F695CA-27EA-4EF6-9EA6-C1A244AB6F4F}"/>
              </a:ext>
            </a:extLst>
          </p:cNvPr>
          <p:cNvSpPr>
            <a:spLocks noGrp="1"/>
          </p:cNvSpPr>
          <p:nvPr>
            <p:ph type="ftr" sz="quarter" idx="3"/>
          </p:nvPr>
        </p:nvSpPr>
        <p:spPr>
          <a:xfrm>
            <a:off x="2271713" y="9182100"/>
            <a:ext cx="2314575" cy="5270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720D67FE-89D7-443E-BF30-6E081A3D63AC}"/>
              </a:ext>
            </a:extLst>
          </p:cNvPr>
          <p:cNvSpPr>
            <a:spLocks noGrp="1"/>
          </p:cNvSpPr>
          <p:nvPr>
            <p:ph type="sldNum" sz="quarter" idx="4"/>
          </p:nvPr>
        </p:nvSpPr>
        <p:spPr>
          <a:xfrm>
            <a:off x="4843463" y="9182100"/>
            <a:ext cx="1543050" cy="527050"/>
          </a:xfrm>
          <a:prstGeom prst="rect">
            <a:avLst/>
          </a:prstGeom>
        </p:spPr>
        <p:txBody>
          <a:bodyPr vert="horz" lIns="91440" tIns="45720" rIns="91440" bIns="45720" rtlCol="0" anchor="ctr"/>
          <a:lstStyle>
            <a:lvl1pPr algn="r">
              <a:defRPr sz="1200">
                <a:solidFill>
                  <a:schemeClr val="tx1">
                    <a:tint val="75000"/>
                  </a:schemeClr>
                </a:solidFill>
              </a:defRPr>
            </a:lvl1pPr>
          </a:lstStyle>
          <a:p>
            <a:fld id="{EF99CC9A-E337-4106-AA65-FB11EC70234B}" type="slidenum">
              <a:rPr lang="fr-FR" smtClean="0"/>
              <a:t>‹N°›</a:t>
            </a:fld>
            <a:endParaRPr lang="fr-FR"/>
          </a:p>
        </p:txBody>
      </p:sp>
    </p:spTree>
    <p:extLst>
      <p:ext uri="{BB962C8B-B14F-4D97-AF65-F5344CB8AC3E}">
        <p14:creationId xmlns:p14="http://schemas.microsoft.com/office/powerpoint/2010/main" val="1847088861"/>
      </p:ext>
    </p:extLst>
  </p:cSld>
  <p:clrMap bg1="lt1" tx1="dk1" bg2="lt2" tx2="dk2" accent1="accent1" accent2="accent2" accent3="accent3" accent4="accent4" accent5="accent5" accent6="accent6" hlink="hlink" folHlink="folHlink"/>
  <p:sldLayoutIdLst>
    <p:sldLayoutId id="2147483761" r:id="rId1"/>
    <p:sldLayoutId id="2147483762"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mailto:nathalie.bertrand@afi3.fr" TargetMode="External"/><Relationship Id="rId1" Type="http://schemas.openxmlformats.org/officeDocument/2006/relationships/slideLayout" Target="../slideLayouts/slideLayout2.xml"/><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8C143AAD-23DC-4A4A-92F4-2D172E7997CF}"/>
              </a:ext>
            </a:extLst>
          </p:cNvPr>
          <p:cNvSpPr/>
          <p:nvPr/>
        </p:nvSpPr>
        <p:spPr>
          <a:xfrm>
            <a:off x="-3130" y="-49058"/>
            <a:ext cx="6861130" cy="153411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space réservé du texte 9"/>
          <p:cNvSpPr>
            <a:spLocks noGrp="1"/>
          </p:cNvSpPr>
          <p:nvPr>
            <p:ph type="body" sz="quarter" idx="18"/>
          </p:nvPr>
        </p:nvSpPr>
        <p:spPr>
          <a:xfrm>
            <a:off x="296862" y="1654936"/>
            <a:ext cx="2880003" cy="5046577"/>
          </a:xfrm>
        </p:spPr>
        <p:txBody>
          <a:bodyPr>
            <a:normAutofit lnSpcReduction="10000"/>
          </a:bodyPr>
          <a:lstStyle/>
          <a:p>
            <a:r>
              <a:rPr lang="fr-FR" dirty="0">
                <a:latin typeface="Segoe UI Light" panose="020B0502040204020203" pitchFamily="34" charset="0"/>
                <a:cs typeface="Segoe UI Light" panose="020B0502040204020203" pitchFamily="34" charset="0"/>
              </a:rPr>
              <a:t>Au quotidien, c’est difficile pour les personnes en situation d’ILLETTRISME ET D’ILLECTRONISME</a:t>
            </a:r>
          </a:p>
          <a:p>
            <a:r>
              <a:rPr lang="fr-FR" sz="1600" u="sng" cap="none" dirty="0">
                <a:latin typeface="Segoe UI Light" panose="020B0502040204020203" pitchFamily="34" charset="0"/>
                <a:cs typeface="Segoe UI Light" panose="020B0502040204020203" pitchFamily="34" charset="0"/>
              </a:rPr>
              <a:t>De réaliser ses démarches administratives, de rester en lien avec ses proches, de se déplacer et d’aller vers la formation, d’accéder aux activités culturelles, sportives,…</a:t>
            </a:r>
            <a:endParaRPr lang="fr-FR" sz="1600" cap="none" dirty="0">
              <a:latin typeface="Segoe UI Light" panose="020B0502040204020203" pitchFamily="34" charset="0"/>
              <a:cs typeface="Segoe UI Light" panose="020B0502040204020203" pitchFamily="34" charset="0"/>
            </a:endParaRPr>
          </a:p>
          <a:p>
            <a:r>
              <a:rPr lang="fr-FR" dirty="0">
                <a:latin typeface="Segoe UI Light" panose="020B0502040204020203" pitchFamily="34" charset="0"/>
                <a:cs typeface="Segoe UI Light" panose="020B0502040204020203" pitchFamily="34" charset="0"/>
              </a:rPr>
              <a:t>CE QUI ENTRAINE</a:t>
            </a:r>
          </a:p>
          <a:p>
            <a:pPr lvl="0">
              <a:lnSpc>
                <a:spcPct val="100000"/>
              </a:lnSpc>
              <a:spcAft>
                <a:spcPts val="600"/>
              </a:spcAft>
            </a:pPr>
            <a:r>
              <a:rPr lang="fr-FR" sz="1600" u="sng" cap="none" dirty="0">
                <a:solidFill>
                  <a:srgbClr val="FF5B5B"/>
                </a:solidFill>
                <a:latin typeface="Segoe UI Light" panose="020B0502040204020203" pitchFamily="34" charset="0"/>
                <a:cs typeface="Segoe UI Light" panose="020B0502040204020203" pitchFamily="34" charset="0"/>
              </a:rPr>
              <a:t>Le non-accès aux droits, à l’emploi et à la formation, le repli sur soi accentué par la fracture numérique, la perte d’autonomie et de motivation, le manque de confiance en soi.</a:t>
            </a:r>
            <a:endParaRPr lang="fr-FR" sz="1600" cap="none" dirty="0">
              <a:solidFill>
                <a:srgbClr val="FF5B5B"/>
              </a:solidFill>
              <a:latin typeface="Segoe UI Light" panose="020B0502040204020203" pitchFamily="34" charset="0"/>
              <a:cs typeface="Segoe UI Light" panose="020B0502040204020203" pitchFamily="34" charset="0"/>
            </a:endParaRPr>
          </a:p>
          <a:p>
            <a:pPr lvl="0" algn="just"/>
            <a:endParaRPr lang="fr-FR" sz="1600" cap="none" dirty="0">
              <a:solidFill>
                <a:srgbClr val="FF5B5B"/>
              </a:solidFill>
              <a:latin typeface="Segoe UI Light" panose="020B0502040204020203" pitchFamily="34" charset="0"/>
              <a:cs typeface="Segoe UI Light" panose="020B0502040204020203" pitchFamily="34" charset="0"/>
            </a:endParaRPr>
          </a:p>
        </p:txBody>
      </p:sp>
      <p:sp>
        <p:nvSpPr>
          <p:cNvPr id="12" name="Espace réservé du texte 11"/>
          <p:cNvSpPr>
            <a:spLocks noGrp="1"/>
          </p:cNvSpPr>
          <p:nvPr>
            <p:ph type="body" sz="quarter" idx="19"/>
          </p:nvPr>
        </p:nvSpPr>
        <p:spPr>
          <a:xfrm>
            <a:off x="3681136" y="5056106"/>
            <a:ext cx="3001921" cy="4361028"/>
          </a:xfrm>
        </p:spPr>
        <p:txBody>
          <a:bodyPr>
            <a:normAutofit/>
          </a:bodyPr>
          <a:lstStyle/>
          <a:p>
            <a:pPr algn="just"/>
            <a:r>
              <a:rPr lang="fr-FR" dirty="0">
                <a:latin typeface="Segoe UI Light" panose="020B0502040204020203" pitchFamily="34" charset="0"/>
                <a:cs typeface="Segoe UI Light" panose="020B0502040204020203" pitchFamily="34" charset="0"/>
              </a:rPr>
              <a:t>LE Problème, C’est Que</a:t>
            </a:r>
          </a:p>
          <a:p>
            <a:pPr>
              <a:lnSpc>
                <a:spcPct val="100000"/>
              </a:lnSpc>
              <a:spcAft>
                <a:spcPts val="600"/>
              </a:spcAft>
            </a:pPr>
            <a:r>
              <a:rPr lang="fr-FR" sz="1600" u="sng" cap="none" dirty="0">
                <a:solidFill>
                  <a:srgbClr val="FF5B5B"/>
                </a:solidFill>
                <a:latin typeface="Segoe UI Light" panose="020B0502040204020203" pitchFamily="34" charset="0"/>
                <a:cs typeface="Segoe UI Light" panose="020B0502040204020203" pitchFamily="34" charset="0"/>
              </a:rPr>
              <a:t>Les personnes ne sont pas toujours repérées avec leurs difficultés et ont peur de l’échec.</a:t>
            </a:r>
          </a:p>
          <a:p>
            <a:pPr>
              <a:lnSpc>
                <a:spcPct val="100000"/>
              </a:lnSpc>
              <a:spcAft>
                <a:spcPts val="600"/>
              </a:spcAft>
            </a:pPr>
            <a:r>
              <a:rPr lang="fr-FR" sz="1600" u="sng" cap="none" dirty="0">
                <a:solidFill>
                  <a:srgbClr val="FF5B5B"/>
                </a:solidFill>
                <a:latin typeface="Segoe UI Light" panose="020B0502040204020203" pitchFamily="34" charset="0"/>
                <a:cs typeface="Segoe UI Light" panose="020B0502040204020203" pitchFamily="34" charset="0"/>
              </a:rPr>
              <a:t>Les acteurs n’osent pas en parler, cela reste un sujet tabou, difficile à prendre en compte par les structures et les partenaires.</a:t>
            </a:r>
            <a:endParaRPr lang="fr-FR" sz="1600" cap="none" dirty="0">
              <a:solidFill>
                <a:srgbClr val="FF5B5B"/>
              </a:solidFill>
              <a:latin typeface="Segoe UI Light" panose="020B0502040204020203" pitchFamily="34" charset="0"/>
              <a:cs typeface="Segoe UI Light" panose="020B0502040204020203" pitchFamily="34" charset="0"/>
            </a:endParaRPr>
          </a:p>
          <a:p>
            <a:pPr lvl="0">
              <a:lnSpc>
                <a:spcPct val="100000"/>
              </a:lnSpc>
              <a:spcAft>
                <a:spcPts val="600"/>
              </a:spcAft>
            </a:pPr>
            <a:r>
              <a:rPr lang="fr-FR" sz="1600" u="sng" cap="none" dirty="0">
                <a:solidFill>
                  <a:srgbClr val="FF5B5B"/>
                </a:solidFill>
                <a:latin typeface="Segoe UI Light" panose="020B0502040204020203" pitchFamily="34" charset="0"/>
                <a:cs typeface="Segoe UI Light" panose="020B0502040204020203" pitchFamily="34" charset="0"/>
              </a:rPr>
              <a:t>Et sur un territoire rural, il n’y a pas d’offre de formation pour ce public, peu d’accès aux outils numériques avec un accompagnement adapté, des problèmes de mobilisation et de mobilité.</a:t>
            </a:r>
          </a:p>
          <a:p>
            <a:pPr algn="just"/>
            <a:endParaRPr lang="fr-FR" dirty="0">
              <a:latin typeface="Segoe UI Light" panose="020B0502040204020203" pitchFamily="34" charset="0"/>
              <a:cs typeface="Segoe UI Light" panose="020B0502040204020203" pitchFamily="34" charset="0"/>
            </a:endParaRPr>
          </a:p>
        </p:txBody>
      </p:sp>
      <p:pic>
        <p:nvPicPr>
          <p:cNvPr id="4" name="Espace réservé pour une image  3"/>
          <p:cNvPicPr>
            <a:picLocks noGrp="1" noChangeAspect="1"/>
          </p:cNvPicPr>
          <p:nvPr>
            <p:ph type="pic" sz="quarter" idx="17"/>
          </p:nvPr>
        </p:nvPicPr>
        <p:blipFill>
          <a:blip r:embed="rId2" cstate="print">
            <a:extLst>
              <a:ext uri="{28A0092B-C50C-407E-A947-70E740481C1C}">
                <a14:useLocalDpi xmlns:a14="http://schemas.microsoft.com/office/drawing/2010/main"/>
              </a:ext>
            </a:extLst>
          </a:blip>
          <a:srcRect/>
          <a:stretch>
            <a:fillRect/>
          </a:stretch>
        </p:blipFill>
        <p:spPr>
          <a:xfrm>
            <a:off x="-3130" y="6893172"/>
            <a:ext cx="2503262" cy="3012828"/>
          </a:xfrm>
          <a:effectLst/>
        </p:spPr>
      </p:pic>
      <p:sp>
        <p:nvSpPr>
          <p:cNvPr id="23" name="Espace réservé du texte 11">
            <a:extLst>
              <a:ext uri="{FF2B5EF4-FFF2-40B4-BE49-F238E27FC236}">
                <a16:creationId xmlns:a16="http://schemas.microsoft.com/office/drawing/2014/main" id="{72F030BF-3A74-40C7-99A1-42810E50C26E}"/>
              </a:ext>
            </a:extLst>
          </p:cNvPr>
          <p:cNvSpPr txBox="1">
            <a:spLocks/>
          </p:cNvSpPr>
          <p:nvPr/>
        </p:nvSpPr>
        <p:spPr>
          <a:xfrm>
            <a:off x="174942" y="422563"/>
            <a:ext cx="3146550" cy="125414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0"/>
              </a:spcBef>
              <a:spcAft>
                <a:spcPts val="1800"/>
              </a:spcAft>
              <a:buFont typeface="Arial" panose="020B0604020202020204" pitchFamily="34" charset="0"/>
              <a:buNone/>
              <a:defRPr sz="1800" b="1" kern="1200" cap="all" baseline="0">
                <a:solidFill>
                  <a:schemeClr val="accent1"/>
                </a:solidFill>
                <a:latin typeface="+mj-lt"/>
                <a:ea typeface="+mn-ea"/>
                <a:cs typeface="+mn-cs"/>
              </a:defRPr>
            </a:lvl1pPr>
            <a:lvl2pPr marL="0" indent="0" algn="l" defTabSz="914400" rtl="0" eaLnBrk="1" latinLnBrk="0" hangingPunct="1">
              <a:lnSpc>
                <a:spcPct val="90000"/>
              </a:lnSpc>
              <a:spcBef>
                <a:spcPts val="0"/>
              </a:spcBef>
              <a:spcAft>
                <a:spcPts val="1800"/>
              </a:spcAft>
              <a:buClr>
                <a:schemeClr val="accent1"/>
              </a:buClr>
              <a:buSzPct val="120000"/>
              <a:buFont typeface="+mj-lt"/>
              <a:buNone/>
              <a:defRPr sz="1300" kern="1200">
                <a:solidFill>
                  <a:schemeClr val="tx2"/>
                </a:solidFill>
                <a:latin typeface="+mn-lt"/>
                <a:ea typeface="+mn-ea"/>
                <a:cs typeface="+mn-cs"/>
              </a:defRPr>
            </a:lvl2pPr>
            <a:lvl3pPr marL="0" indent="0" algn="l" defTabSz="914400" rtl="0" eaLnBrk="1" latinLnBrk="0" hangingPunct="1">
              <a:lnSpc>
                <a:spcPct val="90000"/>
              </a:lnSpc>
              <a:spcBef>
                <a:spcPts val="0"/>
              </a:spcBef>
              <a:spcAft>
                <a:spcPts val="1800"/>
              </a:spcAft>
              <a:buFont typeface="Arial" panose="020B0604020202020204" pitchFamily="34" charset="0"/>
              <a:buNone/>
              <a:defRPr sz="1300" kern="1200">
                <a:solidFill>
                  <a:schemeClr val="tx2">
                    <a:lumMod val="60000"/>
                    <a:lumOff val="40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r-FR" sz="2400" dirty="0">
                <a:solidFill>
                  <a:srgbClr val="E4081B"/>
                </a:solidFill>
                <a:latin typeface="Segoe UI Light" panose="020B0502040204020203" pitchFamily="34" charset="0"/>
                <a:cs typeface="Segoe UI Light" panose="020B0502040204020203" pitchFamily="34" charset="0"/>
              </a:rPr>
              <a:t>JE CLIQUE, J’APPRENDS!</a:t>
            </a:r>
            <a:endParaRPr lang="fr-FR" sz="4000" dirty="0">
              <a:solidFill>
                <a:srgbClr val="E4081B"/>
              </a:solidFill>
              <a:latin typeface="Segoe UI Light" panose="020B0502040204020203" pitchFamily="34" charset="0"/>
              <a:cs typeface="Segoe UI Light" panose="020B0502040204020203" pitchFamily="34" charset="0"/>
            </a:endParaRPr>
          </a:p>
        </p:txBody>
      </p:sp>
      <p:pic>
        <p:nvPicPr>
          <p:cNvPr id="33" name="Espace réservé pour une image  32" descr="Une image contenant dessin&#10;&#10;Description générée automatiquement">
            <a:extLst>
              <a:ext uri="{FF2B5EF4-FFF2-40B4-BE49-F238E27FC236}">
                <a16:creationId xmlns:a16="http://schemas.microsoft.com/office/drawing/2014/main" id="{A92C7B2C-26CD-41F4-AABF-D613C502B46C}"/>
              </a:ext>
            </a:extLst>
          </p:cNvPr>
          <p:cNvPicPr>
            <a:picLocks noGrp="1" noChangeAspect="1"/>
          </p:cNvPicPr>
          <p:nvPr>
            <p:ph type="pic" sz="quarter" idx="15"/>
          </p:nvPr>
        </p:nvPicPr>
        <p:blipFill rotWithShape="1">
          <a:blip r:embed="rId3" cstate="print">
            <a:extLst>
              <a:ext uri="{28A0092B-C50C-407E-A947-70E740481C1C}">
                <a14:useLocalDpi xmlns:a14="http://schemas.microsoft.com/office/drawing/2010/main"/>
              </a:ext>
            </a:extLst>
          </a:blip>
          <a:srcRect t="-54468"/>
          <a:stretch/>
        </p:blipFill>
        <p:spPr>
          <a:xfrm>
            <a:off x="3711451" y="0"/>
            <a:ext cx="3146549" cy="4635454"/>
          </a:xfrm>
        </p:spPr>
      </p:pic>
      <p:sp>
        <p:nvSpPr>
          <p:cNvPr id="34" name="Rectangle 33">
            <a:extLst>
              <a:ext uri="{FF2B5EF4-FFF2-40B4-BE49-F238E27FC236}">
                <a16:creationId xmlns:a16="http://schemas.microsoft.com/office/drawing/2014/main" id="{2A35412F-2A99-4AC6-86A7-FA9F276649EA}"/>
              </a:ext>
            </a:extLst>
          </p:cNvPr>
          <p:cNvSpPr/>
          <p:nvPr/>
        </p:nvSpPr>
        <p:spPr>
          <a:xfrm>
            <a:off x="5328285" y="4247909"/>
            <a:ext cx="438150" cy="2497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Rectangle 34">
            <a:extLst>
              <a:ext uri="{FF2B5EF4-FFF2-40B4-BE49-F238E27FC236}">
                <a16:creationId xmlns:a16="http://schemas.microsoft.com/office/drawing/2014/main" id="{F2D0164D-7EA3-4E0B-B8CD-2906051F6BD9}"/>
              </a:ext>
            </a:extLst>
          </p:cNvPr>
          <p:cNvSpPr/>
          <p:nvPr/>
        </p:nvSpPr>
        <p:spPr>
          <a:xfrm>
            <a:off x="5547360" y="4480560"/>
            <a:ext cx="219075" cy="860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Rectangle 35">
            <a:extLst>
              <a:ext uri="{FF2B5EF4-FFF2-40B4-BE49-F238E27FC236}">
                <a16:creationId xmlns:a16="http://schemas.microsoft.com/office/drawing/2014/main" id="{15FC1AAD-717C-4C97-9398-4FB4D59AE669}"/>
              </a:ext>
            </a:extLst>
          </p:cNvPr>
          <p:cNvSpPr/>
          <p:nvPr/>
        </p:nvSpPr>
        <p:spPr>
          <a:xfrm>
            <a:off x="5313046" y="4431982"/>
            <a:ext cx="422593" cy="171745"/>
          </a:xfrm>
          <a:custGeom>
            <a:avLst/>
            <a:gdLst>
              <a:gd name="connsiteX0" fmla="*/ 0 w 219075"/>
              <a:gd name="connsiteY0" fmla="*/ 0 h 86020"/>
              <a:gd name="connsiteX1" fmla="*/ 219075 w 219075"/>
              <a:gd name="connsiteY1" fmla="*/ 0 h 86020"/>
              <a:gd name="connsiteX2" fmla="*/ 219075 w 219075"/>
              <a:gd name="connsiteY2" fmla="*/ 86020 h 86020"/>
              <a:gd name="connsiteX3" fmla="*/ 0 w 219075"/>
              <a:gd name="connsiteY3" fmla="*/ 86020 h 86020"/>
              <a:gd name="connsiteX4" fmla="*/ 0 w 219075"/>
              <a:gd name="connsiteY4" fmla="*/ 0 h 86020"/>
              <a:gd name="connsiteX0" fmla="*/ 0 w 342900"/>
              <a:gd name="connsiteY0" fmla="*/ 51435 h 86020"/>
              <a:gd name="connsiteX1" fmla="*/ 342900 w 342900"/>
              <a:gd name="connsiteY1" fmla="*/ 0 h 86020"/>
              <a:gd name="connsiteX2" fmla="*/ 342900 w 342900"/>
              <a:gd name="connsiteY2" fmla="*/ 86020 h 86020"/>
              <a:gd name="connsiteX3" fmla="*/ 123825 w 342900"/>
              <a:gd name="connsiteY3" fmla="*/ 86020 h 86020"/>
              <a:gd name="connsiteX4" fmla="*/ 0 w 342900"/>
              <a:gd name="connsiteY4" fmla="*/ 51435 h 86020"/>
              <a:gd name="connsiteX0" fmla="*/ 0 w 384810"/>
              <a:gd name="connsiteY0" fmla="*/ 51435 h 148885"/>
              <a:gd name="connsiteX1" fmla="*/ 342900 w 384810"/>
              <a:gd name="connsiteY1" fmla="*/ 0 h 148885"/>
              <a:gd name="connsiteX2" fmla="*/ 384810 w 384810"/>
              <a:gd name="connsiteY2" fmla="*/ 148885 h 148885"/>
              <a:gd name="connsiteX3" fmla="*/ 123825 w 384810"/>
              <a:gd name="connsiteY3" fmla="*/ 86020 h 148885"/>
              <a:gd name="connsiteX4" fmla="*/ 0 w 384810"/>
              <a:gd name="connsiteY4" fmla="*/ 51435 h 148885"/>
              <a:gd name="connsiteX0" fmla="*/ 0 w 384810"/>
              <a:gd name="connsiteY0" fmla="*/ 51435 h 148885"/>
              <a:gd name="connsiteX1" fmla="*/ 342900 w 384810"/>
              <a:gd name="connsiteY1" fmla="*/ 0 h 148885"/>
              <a:gd name="connsiteX2" fmla="*/ 384810 w 384810"/>
              <a:gd name="connsiteY2" fmla="*/ 148885 h 148885"/>
              <a:gd name="connsiteX3" fmla="*/ 139065 w 384810"/>
              <a:gd name="connsiteY3" fmla="*/ 95545 h 148885"/>
              <a:gd name="connsiteX4" fmla="*/ 0 w 384810"/>
              <a:gd name="connsiteY4" fmla="*/ 51435 h 148885"/>
              <a:gd name="connsiteX0" fmla="*/ 0 w 405765"/>
              <a:gd name="connsiteY0" fmla="*/ 51435 h 158410"/>
              <a:gd name="connsiteX1" fmla="*/ 342900 w 405765"/>
              <a:gd name="connsiteY1" fmla="*/ 0 h 158410"/>
              <a:gd name="connsiteX2" fmla="*/ 405765 w 405765"/>
              <a:gd name="connsiteY2" fmla="*/ 158410 h 158410"/>
              <a:gd name="connsiteX3" fmla="*/ 139065 w 405765"/>
              <a:gd name="connsiteY3" fmla="*/ 95545 h 158410"/>
              <a:gd name="connsiteX4" fmla="*/ 0 w 405765"/>
              <a:gd name="connsiteY4" fmla="*/ 51435 h 158410"/>
              <a:gd name="connsiteX0" fmla="*/ 0 w 407816"/>
              <a:gd name="connsiteY0" fmla="*/ 51435 h 158410"/>
              <a:gd name="connsiteX1" fmla="*/ 342900 w 407816"/>
              <a:gd name="connsiteY1" fmla="*/ 0 h 158410"/>
              <a:gd name="connsiteX2" fmla="*/ 405765 w 407816"/>
              <a:gd name="connsiteY2" fmla="*/ 158410 h 158410"/>
              <a:gd name="connsiteX3" fmla="*/ 139065 w 407816"/>
              <a:gd name="connsiteY3" fmla="*/ 95545 h 158410"/>
              <a:gd name="connsiteX4" fmla="*/ 0 w 407816"/>
              <a:gd name="connsiteY4" fmla="*/ 51435 h 158410"/>
              <a:gd name="connsiteX0" fmla="*/ 0 w 418778"/>
              <a:gd name="connsiteY0" fmla="*/ 68580 h 175555"/>
              <a:gd name="connsiteX1" fmla="*/ 405765 w 418778"/>
              <a:gd name="connsiteY1" fmla="*/ 0 h 175555"/>
              <a:gd name="connsiteX2" fmla="*/ 405765 w 418778"/>
              <a:gd name="connsiteY2" fmla="*/ 175555 h 175555"/>
              <a:gd name="connsiteX3" fmla="*/ 139065 w 418778"/>
              <a:gd name="connsiteY3" fmla="*/ 112690 h 175555"/>
              <a:gd name="connsiteX4" fmla="*/ 0 w 418778"/>
              <a:gd name="connsiteY4" fmla="*/ 68580 h 175555"/>
              <a:gd name="connsiteX0" fmla="*/ 0 w 422593"/>
              <a:gd name="connsiteY0" fmla="*/ 68580 h 171745"/>
              <a:gd name="connsiteX1" fmla="*/ 405765 w 422593"/>
              <a:gd name="connsiteY1" fmla="*/ 0 h 171745"/>
              <a:gd name="connsiteX2" fmla="*/ 413385 w 422593"/>
              <a:gd name="connsiteY2" fmla="*/ 171745 h 171745"/>
              <a:gd name="connsiteX3" fmla="*/ 139065 w 422593"/>
              <a:gd name="connsiteY3" fmla="*/ 112690 h 171745"/>
              <a:gd name="connsiteX4" fmla="*/ 0 w 422593"/>
              <a:gd name="connsiteY4" fmla="*/ 68580 h 171745"/>
              <a:gd name="connsiteX0" fmla="*/ 0 w 422593"/>
              <a:gd name="connsiteY0" fmla="*/ 68580 h 171745"/>
              <a:gd name="connsiteX1" fmla="*/ 405765 w 422593"/>
              <a:gd name="connsiteY1" fmla="*/ 0 h 171745"/>
              <a:gd name="connsiteX2" fmla="*/ 413385 w 422593"/>
              <a:gd name="connsiteY2" fmla="*/ 171745 h 171745"/>
              <a:gd name="connsiteX3" fmla="*/ 139065 w 422593"/>
              <a:gd name="connsiteY3" fmla="*/ 112690 h 171745"/>
              <a:gd name="connsiteX4" fmla="*/ 0 w 422593"/>
              <a:gd name="connsiteY4" fmla="*/ 68580 h 171745"/>
              <a:gd name="connsiteX0" fmla="*/ 0 w 422593"/>
              <a:gd name="connsiteY0" fmla="*/ 68580 h 171745"/>
              <a:gd name="connsiteX1" fmla="*/ 405765 w 422593"/>
              <a:gd name="connsiteY1" fmla="*/ 0 h 171745"/>
              <a:gd name="connsiteX2" fmla="*/ 413385 w 422593"/>
              <a:gd name="connsiteY2" fmla="*/ 171745 h 171745"/>
              <a:gd name="connsiteX3" fmla="*/ 182880 w 422593"/>
              <a:gd name="connsiteY3" fmla="*/ 124120 h 171745"/>
              <a:gd name="connsiteX4" fmla="*/ 0 w 422593"/>
              <a:gd name="connsiteY4" fmla="*/ 68580 h 171745"/>
              <a:gd name="connsiteX0" fmla="*/ 0 w 422593"/>
              <a:gd name="connsiteY0" fmla="*/ 68580 h 171745"/>
              <a:gd name="connsiteX1" fmla="*/ 405765 w 422593"/>
              <a:gd name="connsiteY1" fmla="*/ 0 h 171745"/>
              <a:gd name="connsiteX2" fmla="*/ 413385 w 422593"/>
              <a:gd name="connsiteY2" fmla="*/ 171745 h 171745"/>
              <a:gd name="connsiteX3" fmla="*/ 184785 w 422593"/>
              <a:gd name="connsiteY3" fmla="*/ 124120 h 171745"/>
              <a:gd name="connsiteX4" fmla="*/ 0 w 422593"/>
              <a:gd name="connsiteY4" fmla="*/ 68580 h 171745"/>
              <a:gd name="connsiteX0" fmla="*/ 0 w 422593"/>
              <a:gd name="connsiteY0" fmla="*/ 68580 h 171745"/>
              <a:gd name="connsiteX1" fmla="*/ 405765 w 422593"/>
              <a:gd name="connsiteY1" fmla="*/ 0 h 171745"/>
              <a:gd name="connsiteX2" fmla="*/ 413385 w 422593"/>
              <a:gd name="connsiteY2" fmla="*/ 171745 h 171745"/>
              <a:gd name="connsiteX3" fmla="*/ 179070 w 422593"/>
              <a:gd name="connsiteY3" fmla="*/ 124120 h 171745"/>
              <a:gd name="connsiteX4" fmla="*/ 0 w 422593"/>
              <a:gd name="connsiteY4" fmla="*/ 68580 h 171745"/>
              <a:gd name="connsiteX0" fmla="*/ 0 w 422593"/>
              <a:gd name="connsiteY0" fmla="*/ 68580 h 171745"/>
              <a:gd name="connsiteX1" fmla="*/ 405765 w 422593"/>
              <a:gd name="connsiteY1" fmla="*/ 0 h 171745"/>
              <a:gd name="connsiteX2" fmla="*/ 413385 w 422593"/>
              <a:gd name="connsiteY2" fmla="*/ 171745 h 171745"/>
              <a:gd name="connsiteX3" fmla="*/ 179070 w 422593"/>
              <a:gd name="connsiteY3" fmla="*/ 124120 h 171745"/>
              <a:gd name="connsiteX4" fmla="*/ 0 w 422593"/>
              <a:gd name="connsiteY4" fmla="*/ 68580 h 171745"/>
              <a:gd name="connsiteX0" fmla="*/ 0 w 422593"/>
              <a:gd name="connsiteY0" fmla="*/ 68580 h 171745"/>
              <a:gd name="connsiteX1" fmla="*/ 405765 w 422593"/>
              <a:gd name="connsiteY1" fmla="*/ 0 h 171745"/>
              <a:gd name="connsiteX2" fmla="*/ 413385 w 422593"/>
              <a:gd name="connsiteY2" fmla="*/ 171745 h 171745"/>
              <a:gd name="connsiteX3" fmla="*/ 179070 w 422593"/>
              <a:gd name="connsiteY3" fmla="*/ 124120 h 171745"/>
              <a:gd name="connsiteX4" fmla="*/ 0 w 422593"/>
              <a:gd name="connsiteY4" fmla="*/ 68580 h 1717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2593" h="171745">
                <a:moveTo>
                  <a:pt x="0" y="68580"/>
                </a:moveTo>
                <a:lnTo>
                  <a:pt x="405765" y="0"/>
                </a:lnTo>
                <a:cubicBezTo>
                  <a:pt x="426720" y="52803"/>
                  <a:pt x="426720" y="103702"/>
                  <a:pt x="413385" y="171745"/>
                </a:cubicBezTo>
                <a:cubicBezTo>
                  <a:pt x="291465" y="150155"/>
                  <a:pt x="285750" y="151425"/>
                  <a:pt x="179070" y="124120"/>
                </a:cubicBezTo>
                <a:cubicBezTo>
                  <a:pt x="90805" y="99892"/>
                  <a:pt x="59690" y="87093"/>
                  <a:pt x="0" y="6858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7" name="Image 36" descr="Une image contenant dessin&#10;&#10;Description générée automatiquement">
            <a:extLst>
              <a:ext uri="{FF2B5EF4-FFF2-40B4-BE49-F238E27FC236}">
                <a16:creationId xmlns:a16="http://schemas.microsoft.com/office/drawing/2014/main" id="{2BB8FC84-ACB3-46FA-A1A9-E2E0D3870503}"/>
              </a:ext>
            </a:extLst>
          </p:cNvPr>
          <p:cNvPicPr>
            <a:picLocks noChangeAspect="1"/>
          </p:cNvPicPr>
          <p:nvPr/>
        </p:nvPicPr>
        <p:blipFill>
          <a:blip r:embed="rId4"/>
          <a:stretch>
            <a:fillRect/>
          </a:stretch>
        </p:blipFill>
        <p:spPr>
          <a:xfrm>
            <a:off x="3017874" y="9137504"/>
            <a:ext cx="3650840" cy="717998"/>
          </a:xfrm>
          <a:prstGeom prst="rect">
            <a:avLst/>
          </a:prstGeom>
        </p:spPr>
      </p:pic>
      <p:pic>
        <p:nvPicPr>
          <p:cNvPr id="39" name="Image 38" descr="Une image contenant dessin, signe, horloge&#10;&#10;Description générée automatiquement">
            <a:extLst>
              <a:ext uri="{FF2B5EF4-FFF2-40B4-BE49-F238E27FC236}">
                <a16:creationId xmlns:a16="http://schemas.microsoft.com/office/drawing/2014/main" id="{0528B7DF-DC85-4B66-A797-EF0C9580F603}"/>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837340" y="235743"/>
            <a:ext cx="2845718" cy="1068869"/>
          </a:xfrm>
          <a:prstGeom prst="rect">
            <a:avLst/>
          </a:prstGeom>
        </p:spPr>
      </p:pic>
    </p:spTree>
    <p:extLst>
      <p:ext uri="{BB962C8B-B14F-4D97-AF65-F5344CB8AC3E}">
        <p14:creationId xmlns:p14="http://schemas.microsoft.com/office/powerpoint/2010/main" val="17044108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268BB82-7BF0-4053-BF72-DA037CEB2599}"/>
              </a:ext>
            </a:extLst>
          </p:cNvPr>
          <p:cNvSpPr/>
          <p:nvPr/>
        </p:nvSpPr>
        <p:spPr>
          <a:xfrm>
            <a:off x="3429001" y="6713316"/>
            <a:ext cx="3429000" cy="17070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Ins="216000" rtlCol="0" anchor="ctr"/>
          <a:lstStyle/>
          <a:p>
            <a:pPr algn="r"/>
            <a:r>
              <a:rPr lang="fr-FR" sz="1600" dirty="0">
                <a:solidFill>
                  <a:srgbClr val="E4081B"/>
                </a:solidFill>
              </a:rPr>
              <a:t>Nathalie Bertrand :  ECRIT 01</a:t>
            </a:r>
            <a:endParaRPr lang="fr-FR" sz="2000" dirty="0">
              <a:solidFill>
                <a:srgbClr val="E4081B"/>
              </a:solidFill>
            </a:endParaRPr>
          </a:p>
          <a:p>
            <a:pPr algn="r"/>
            <a:r>
              <a:rPr lang="fr-FR" sz="1200" dirty="0">
                <a:solidFill>
                  <a:srgbClr val="E4081B"/>
                </a:solidFill>
                <a:hlinkClick r:id="rId2"/>
              </a:rPr>
              <a:t>nathalie.bertrand@afi3.fr</a:t>
            </a:r>
            <a:endParaRPr lang="fr-FR" sz="2000" dirty="0">
              <a:solidFill>
                <a:srgbClr val="E4081B"/>
              </a:solidFill>
            </a:endParaRPr>
          </a:p>
          <a:p>
            <a:pPr algn="r"/>
            <a:endParaRPr lang="fr-FR" sz="1600" dirty="0">
              <a:solidFill>
                <a:srgbClr val="E4081B"/>
              </a:solidFill>
            </a:endParaRPr>
          </a:p>
          <a:p>
            <a:pPr algn="r"/>
            <a:r>
              <a:rPr lang="fr-FR" sz="1600" dirty="0">
                <a:solidFill>
                  <a:srgbClr val="E4081B"/>
                </a:solidFill>
              </a:rPr>
              <a:t>Anne </a:t>
            </a:r>
            <a:r>
              <a:rPr lang="fr-FR" sz="1600" dirty="0" err="1">
                <a:solidFill>
                  <a:srgbClr val="E4081B"/>
                </a:solidFill>
              </a:rPr>
              <a:t>Mességué</a:t>
            </a:r>
            <a:r>
              <a:rPr lang="fr-FR" sz="1600" dirty="0">
                <a:solidFill>
                  <a:srgbClr val="E4081B"/>
                </a:solidFill>
              </a:rPr>
              <a:t> : ANLCI</a:t>
            </a:r>
          </a:p>
          <a:p>
            <a:pPr algn="r"/>
            <a:r>
              <a:rPr lang="fr-FR" sz="1200" dirty="0">
                <a:solidFill>
                  <a:srgbClr val="E4081B"/>
                </a:solidFill>
              </a:rPr>
              <a:t>anne.messegue@auvergne-rhone-alpes.gouv.fr</a:t>
            </a:r>
          </a:p>
        </p:txBody>
      </p:sp>
      <p:sp>
        <p:nvSpPr>
          <p:cNvPr id="2" name="Espace réservé du texte 1"/>
          <p:cNvSpPr>
            <a:spLocks noGrp="1"/>
          </p:cNvSpPr>
          <p:nvPr>
            <p:ph type="body" sz="quarter" idx="20"/>
          </p:nvPr>
        </p:nvSpPr>
        <p:spPr>
          <a:xfrm>
            <a:off x="296862" y="446519"/>
            <a:ext cx="2984219" cy="4506481"/>
          </a:xfrm>
        </p:spPr>
        <p:txBody>
          <a:bodyPr>
            <a:normAutofit lnSpcReduction="10000"/>
          </a:bodyPr>
          <a:lstStyle/>
          <a:p>
            <a:r>
              <a:rPr lang="fr-FR" dirty="0">
                <a:latin typeface="Segoe UI Light" panose="020B0502040204020203" pitchFamily="34" charset="0"/>
                <a:cs typeface="Segoe UI Light" panose="020B0502040204020203" pitchFamily="34" charset="0"/>
              </a:rPr>
              <a:t>Notre solution c’est </a:t>
            </a:r>
          </a:p>
          <a:p>
            <a:pPr lvl="0">
              <a:lnSpc>
                <a:spcPct val="100000"/>
              </a:lnSpc>
              <a:spcAft>
                <a:spcPts val="600"/>
              </a:spcAft>
            </a:pPr>
            <a:r>
              <a:rPr lang="fr-FR" sz="1600" u="sng" cap="none" dirty="0">
                <a:solidFill>
                  <a:srgbClr val="FF5B5B"/>
                </a:solidFill>
                <a:latin typeface="Segoe UI Light" panose="020B0502040204020203" pitchFamily="34" charset="0"/>
                <a:cs typeface="Segoe UI Light" panose="020B0502040204020203" pitchFamily="34" charset="0"/>
              </a:rPr>
              <a:t>D’aller vers les habitants sur le territoire, de proposer des ateliers numériques pour identifier les personnes et les mobiliser vers de l’apprentissage des compétences de base, en adaptant l’accueil et le contenu des ateliers aux besoins de chacune et chacun.</a:t>
            </a:r>
          </a:p>
          <a:p>
            <a:pPr lvl="0">
              <a:lnSpc>
                <a:spcPct val="100000"/>
              </a:lnSpc>
              <a:spcAft>
                <a:spcPts val="600"/>
              </a:spcAft>
            </a:pPr>
            <a:r>
              <a:rPr lang="fr-FR" sz="1600" u="sng" cap="none" dirty="0">
                <a:solidFill>
                  <a:srgbClr val="FF5B5B"/>
                </a:solidFill>
                <a:latin typeface="Segoe UI Light" panose="020B0502040204020203" pitchFamily="34" charset="0"/>
                <a:cs typeface="Segoe UI Light" panose="020B0502040204020203" pitchFamily="34" charset="0"/>
              </a:rPr>
              <a:t>Cela passe par une forte mobilisation des acteurs de terrain qui mobiliseront les personnes concernées et pourront à la suite, les accompagner dans un parcours de formation et d’insertion.</a:t>
            </a:r>
            <a:endParaRPr lang="fr-FR" sz="1600" cap="none" dirty="0">
              <a:solidFill>
                <a:srgbClr val="FF5B5B"/>
              </a:solidFill>
              <a:latin typeface="Segoe UI Light" panose="020B0502040204020203" pitchFamily="34" charset="0"/>
              <a:cs typeface="Segoe UI Light" panose="020B0502040204020203" pitchFamily="34" charset="0"/>
            </a:endParaRPr>
          </a:p>
          <a:p>
            <a:endParaRPr lang="fr-FR" dirty="0">
              <a:latin typeface="Segoe UI Light" panose="020B0502040204020203" pitchFamily="34" charset="0"/>
              <a:cs typeface="Segoe UI Light" panose="020B0502040204020203" pitchFamily="34" charset="0"/>
            </a:endParaRPr>
          </a:p>
          <a:p>
            <a:endParaRPr lang="fr-FR" dirty="0">
              <a:latin typeface="Segoe UI Light" panose="020B0502040204020203" pitchFamily="34" charset="0"/>
              <a:cs typeface="Segoe UI Light" panose="020B0502040204020203" pitchFamily="34" charset="0"/>
            </a:endParaRPr>
          </a:p>
          <a:p>
            <a:endParaRPr lang="fr-FR" dirty="0">
              <a:latin typeface="Segoe UI Light" panose="020B0502040204020203" pitchFamily="34" charset="0"/>
              <a:cs typeface="Segoe UI Light" panose="020B0502040204020203" pitchFamily="34" charset="0"/>
            </a:endParaRPr>
          </a:p>
          <a:p>
            <a:endParaRPr lang="fr-FR" sz="2400" dirty="0">
              <a:latin typeface="Segoe UI Light" panose="020B0502040204020203" pitchFamily="34" charset="0"/>
              <a:cs typeface="Segoe UI Light" panose="020B0502040204020203" pitchFamily="34" charset="0"/>
            </a:endParaRPr>
          </a:p>
          <a:p>
            <a:endParaRPr lang="fr-FR" dirty="0">
              <a:latin typeface="Segoe UI Light" panose="020B0502040204020203" pitchFamily="34" charset="0"/>
              <a:cs typeface="Segoe UI Light" panose="020B0502040204020203" pitchFamily="34" charset="0"/>
            </a:endParaRPr>
          </a:p>
        </p:txBody>
      </p:sp>
      <p:sp>
        <p:nvSpPr>
          <p:cNvPr id="3" name="Espace réservé du texte 2"/>
          <p:cNvSpPr>
            <a:spLocks noGrp="1"/>
          </p:cNvSpPr>
          <p:nvPr>
            <p:ph type="body" sz="quarter" idx="21"/>
          </p:nvPr>
        </p:nvSpPr>
        <p:spPr/>
        <p:txBody>
          <a:bodyPr>
            <a:normAutofit fontScale="92500" lnSpcReduction="10000"/>
          </a:bodyPr>
          <a:lstStyle/>
          <a:p>
            <a:r>
              <a:rPr lang="fr-FR" dirty="0">
                <a:latin typeface="Segoe UI Light" panose="020B0502040204020203" pitchFamily="34" charset="0"/>
                <a:cs typeface="Segoe UI Light" panose="020B0502040204020203" pitchFamily="34" charset="0"/>
              </a:rPr>
              <a:t>SA VALEUR Ajoutée c’est</a:t>
            </a:r>
          </a:p>
          <a:p>
            <a:pPr lvl="0">
              <a:lnSpc>
                <a:spcPct val="100000"/>
              </a:lnSpc>
              <a:spcAft>
                <a:spcPts val="600"/>
              </a:spcAft>
            </a:pPr>
            <a:r>
              <a:rPr lang="fr-FR" sz="1600" u="sng" cap="none" dirty="0">
                <a:solidFill>
                  <a:srgbClr val="FF5B5B"/>
                </a:solidFill>
                <a:latin typeface="Segoe UI Light" panose="020B0502040204020203" pitchFamily="34" charset="0"/>
                <a:cs typeface="Segoe UI Light" panose="020B0502040204020203" pitchFamily="34" charset="0"/>
              </a:rPr>
              <a:t>L’ancrage de ces ateliers itinérants et réguliers, dans le contexte de l’arrivée de conseillers numériques sur le territoire, ainsi que la double prise en compte des compétences numériques et des compétences de base dans le contenu personnalisé des ateliers.</a:t>
            </a:r>
            <a:endParaRPr lang="fr-FR" sz="1600" cap="none" dirty="0">
              <a:solidFill>
                <a:srgbClr val="FF5B5B"/>
              </a:solidFill>
              <a:latin typeface="Segoe UI Light" panose="020B0502040204020203" pitchFamily="34" charset="0"/>
              <a:cs typeface="Segoe UI Light" panose="020B0502040204020203" pitchFamily="34" charset="0"/>
            </a:endParaRPr>
          </a:p>
          <a:p>
            <a:endParaRPr lang="fr-FR" dirty="0">
              <a:latin typeface="Segoe UI Light" panose="020B0502040204020203" pitchFamily="34" charset="0"/>
              <a:cs typeface="Segoe UI Light" panose="020B0502040204020203" pitchFamily="34" charset="0"/>
            </a:endParaRPr>
          </a:p>
          <a:p>
            <a:r>
              <a:rPr lang="fr-FR" dirty="0">
                <a:latin typeface="Segoe UI Light" panose="020B0502040204020203" pitchFamily="34" charset="0"/>
                <a:cs typeface="Segoe UI Light" panose="020B0502040204020203" pitchFamily="34" charset="0"/>
              </a:rPr>
              <a:t>POUR La Concrétiser nous avons besoin de</a:t>
            </a:r>
          </a:p>
          <a:p>
            <a:pPr lvl="0">
              <a:lnSpc>
                <a:spcPct val="100000"/>
              </a:lnSpc>
              <a:spcAft>
                <a:spcPts val="600"/>
              </a:spcAft>
            </a:pPr>
            <a:r>
              <a:rPr lang="fr-FR" sz="1600" u="sng" cap="none" dirty="0">
                <a:solidFill>
                  <a:srgbClr val="FF5B5B"/>
                </a:solidFill>
                <a:latin typeface="Segoe UI Light" panose="020B0502040204020203" pitchFamily="34" charset="0"/>
                <a:cs typeface="Segoe UI Light" panose="020B0502040204020203" pitchFamily="34" charset="0"/>
              </a:rPr>
              <a:t>L’appui de l’ensemble des acteurs, et d’un maillage étroit entre les professionnels impliqués dans les ateliers (conseillers et formateur/</a:t>
            </a:r>
            <a:r>
              <a:rPr lang="fr-FR" sz="1600" u="sng" cap="none" dirty="0" err="1">
                <a:solidFill>
                  <a:srgbClr val="FF5B5B"/>
                </a:solidFill>
                <a:latin typeface="Segoe UI Light" panose="020B0502040204020203" pitchFamily="34" charset="0"/>
                <a:cs typeface="Segoe UI Light" panose="020B0502040204020203" pitchFamily="34" charset="0"/>
              </a:rPr>
              <a:t>trice</a:t>
            </a:r>
            <a:r>
              <a:rPr lang="fr-FR" sz="1600" u="sng" cap="none" dirty="0">
                <a:solidFill>
                  <a:srgbClr val="FF5B5B"/>
                </a:solidFill>
                <a:latin typeface="Segoe UI Light" panose="020B0502040204020203" pitchFamily="34" charset="0"/>
                <a:cs typeface="Segoe UI Light" panose="020B0502040204020203" pitchFamily="34" charset="0"/>
              </a:rPr>
              <a:t> </a:t>
            </a:r>
            <a:r>
              <a:rPr lang="fr-FR" sz="1600" u="sng" cap="none" dirty="0" err="1">
                <a:solidFill>
                  <a:srgbClr val="FF5B5B"/>
                </a:solidFill>
                <a:latin typeface="Segoe UI Light" panose="020B0502040204020203" pitchFamily="34" charset="0"/>
                <a:cs typeface="Segoe UI Light" panose="020B0502040204020203" pitchFamily="34" charset="0"/>
              </a:rPr>
              <a:t>dédié.e</a:t>
            </a:r>
            <a:r>
              <a:rPr lang="fr-FR" sz="1600" u="sng" cap="none" dirty="0">
                <a:solidFill>
                  <a:srgbClr val="FF5B5B"/>
                </a:solidFill>
                <a:latin typeface="Segoe UI Light" panose="020B0502040204020203" pitchFamily="34" charset="0"/>
                <a:cs typeface="Segoe UI Light" panose="020B0502040204020203" pitchFamily="34" charset="0"/>
              </a:rPr>
              <a:t>), </a:t>
            </a:r>
            <a:endParaRPr lang="fr-FR" sz="1600" cap="none" dirty="0">
              <a:solidFill>
                <a:srgbClr val="FF5B5B"/>
              </a:solidFill>
              <a:latin typeface="Segoe UI Light" panose="020B0502040204020203" pitchFamily="34" charset="0"/>
              <a:cs typeface="Segoe UI Light" panose="020B0502040204020203" pitchFamily="34" charset="0"/>
            </a:endParaRPr>
          </a:p>
          <a:p>
            <a:r>
              <a:rPr lang="fr-FR" sz="1600" u="sng" cap="none" dirty="0">
                <a:solidFill>
                  <a:srgbClr val="FF5B5B"/>
                </a:solidFill>
                <a:latin typeface="Segoe UI Light" panose="020B0502040204020203" pitchFamily="34" charset="0"/>
                <a:cs typeface="Segoe UI Light" panose="020B0502040204020203" pitchFamily="34" charset="0"/>
              </a:rPr>
              <a:t>Ainsi que d’une organisation logistique adaptée à la mobilité (matériels informatiques, connexion,…).</a:t>
            </a:r>
          </a:p>
        </p:txBody>
      </p:sp>
      <p:pic>
        <p:nvPicPr>
          <p:cNvPr id="17" name="Image 16" descr="Une image contenant dessin&#10;&#10;Description générée automatiquement">
            <a:extLst>
              <a:ext uri="{FF2B5EF4-FFF2-40B4-BE49-F238E27FC236}">
                <a16:creationId xmlns:a16="http://schemas.microsoft.com/office/drawing/2014/main" id="{018F811E-1196-4780-BFAC-28B2A2B88F88}"/>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017874" y="9137504"/>
            <a:ext cx="3650840" cy="717998"/>
          </a:xfrm>
          <a:prstGeom prst="rect">
            <a:avLst/>
          </a:prstGeom>
        </p:spPr>
      </p:pic>
      <p:pic>
        <p:nvPicPr>
          <p:cNvPr id="19" name="Espace réservé pour une image  18" descr="Une image contenant plafond, intérieur, personne, gens&#10;&#10;Description générée automatiquement">
            <a:extLst>
              <a:ext uri="{FF2B5EF4-FFF2-40B4-BE49-F238E27FC236}">
                <a16:creationId xmlns:a16="http://schemas.microsoft.com/office/drawing/2014/main" id="{21EEF835-BBCF-439A-9344-6FE52668418F}"/>
              </a:ext>
            </a:extLst>
          </p:cNvPr>
          <p:cNvPicPr>
            <a:picLocks noGrp="1" noChangeAspect="1"/>
          </p:cNvPicPr>
          <p:nvPr>
            <p:ph type="pic" sz="quarter" idx="22"/>
          </p:nvPr>
        </p:nvPicPr>
        <p:blipFill rotWithShape="1">
          <a:blip r:embed="rId4"/>
          <a:srcRect l="21400" t="-602" r="19934" b="602"/>
          <a:stretch/>
        </p:blipFill>
        <p:spPr>
          <a:xfrm>
            <a:off x="-7747" y="5321537"/>
            <a:ext cx="3585927" cy="4584463"/>
          </a:xfrm>
        </p:spPr>
      </p:pic>
      <p:sp>
        <p:nvSpPr>
          <p:cNvPr id="41" name="Arc 40">
            <a:extLst>
              <a:ext uri="{FF2B5EF4-FFF2-40B4-BE49-F238E27FC236}">
                <a16:creationId xmlns:a16="http://schemas.microsoft.com/office/drawing/2014/main" id="{F09980FE-B908-4945-AC76-D13DFC03DCE3}"/>
              </a:ext>
            </a:extLst>
          </p:cNvPr>
          <p:cNvSpPr/>
          <p:nvPr/>
        </p:nvSpPr>
        <p:spPr>
          <a:xfrm>
            <a:off x="-1569194" y="5118842"/>
            <a:ext cx="5331312" cy="5331312"/>
          </a:xfrm>
          <a:prstGeom prst="arc">
            <a:avLst>
              <a:gd name="adj1" fmla="val 19459474"/>
              <a:gd name="adj2" fmla="val 2256244"/>
            </a:avLst>
          </a:prstGeom>
          <a:noFill/>
          <a:ln w="19050">
            <a:gradFill>
              <a:gsLst>
                <a:gs pos="15000">
                  <a:schemeClr val="bg1"/>
                </a:gs>
                <a:gs pos="17000">
                  <a:srgbClr val="E4081B"/>
                </a:gs>
                <a:gs pos="67000">
                  <a:srgbClr val="E4081B"/>
                </a:gs>
                <a:gs pos="69000">
                  <a:schemeClr val="bg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917354737"/>
      </p:ext>
    </p:extLst>
  </p:cSld>
  <p:clrMapOvr>
    <a:masterClrMapping/>
  </p:clrMapOvr>
</p:sld>
</file>

<file path=ppt/theme/theme1.xml><?xml version="1.0" encoding="utf-8"?>
<a:theme xmlns:a="http://schemas.openxmlformats.org/drawingml/2006/main" name="Red 1">
  <a:themeElements>
    <a:clrScheme name="Personnalisé 268">
      <a:dk1>
        <a:sysClr val="windowText" lastClr="000000"/>
      </a:dk1>
      <a:lt1>
        <a:sysClr val="window" lastClr="FFFFFF"/>
      </a:lt1>
      <a:dk2>
        <a:srgbClr val="3F3F3F"/>
      </a:dk2>
      <a:lt2>
        <a:srgbClr val="E7E6E6"/>
      </a:lt2>
      <a:accent1>
        <a:srgbClr val="FF5B5B"/>
      </a:accent1>
      <a:accent2>
        <a:srgbClr val="000000"/>
      </a:accent2>
      <a:accent3>
        <a:srgbClr val="000000"/>
      </a:accent3>
      <a:accent4>
        <a:srgbClr val="000000"/>
      </a:accent4>
      <a:accent5>
        <a:srgbClr val="000000"/>
      </a:accent5>
      <a:accent6>
        <a:srgbClr val="000000"/>
      </a:accent6>
      <a:hlink>
        <a:srgbClr val="FF5B5B"/>
      </a:hlink>
      <a:folHlink>
        <a:srgbClr val="FF5B5B"/>
      </a:folHlink>
    </a:clrScheme>
    <a:fontScheme name="Personnalisé 91">
      <a:majorFont>
        <a:latin typeface="Trebuchet MS"/>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Green 2">
  <a:themeElements>
    <a:clrScheme name="Personnalisé 274">
      <a:dk1>
        <a:sysClr val="windowText" lastClr="000000"/>
      </a:dk1>
      <a:lt1>
        <a:sysClr val="window" lastClr="FFFFFF"/>
      </a:lt1>
      <a:dk2>
        <a:srgbClr val="3F3F3F"/>
      </a:dk2>
      <a:lt2>
        <a:srgbClr val="E7E6E6"/>
      </a:lt2>
      <a:accent1>
        <a:srgbClr val="00B050"/>
      </a:accent1>
      <a:accent2>
        <a:srgbClr val="000000"/>
      </a:accent2>
      <a:accent3>
        <a:srgbClr val="000000"/>
      </a:accent3>
      <a:accent4>
        <a:srgbClr val="000000"/>
      </a:accent4>
      <a:accent5>
        <a:srgbClr val="000000"/>
      </a:accent5>
      <a:accent6>
        <a:srgbClr val="000000"/>
      </a:accent6>
      <a:hlink>
        <a:srgbClr val="00B050"/>
      </a:hlink>
      <a:folHlink>
        <a:srgbClr val="00B050"/>
      </a:folHlink>
    </a:clrScheme>
    <a:fontScheme name="Personnalisé 91">
      <a:majorFont>
        <a:latin typeface="Trebuchet MS"/>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Green 3">
  <a:themeElements>
    <a:clrScheme name="Personnalisé 275">
      <a:dk1>
        <a:sysClr val="windowText" lastClr="000000"/>
      </a:dk1>
      <a:lt1>
        <a:sysClr val="window" lastClr="FFFFFF"/>
      </a:lt1>
      <a:dk2>
        <a:srgbClr val="3F3F3F"/>
      </a:dk2>
      <a:lt2>
        <a:srgbClr val="E7E6E6"/>
      </a:lt2>
      <a:accent1>
        <a:srgbClr val="005827"/>
      </a:accent1>
      <a:accent2>
        <a:srgbClr val="000000"/>
      </a:accent2>
      <a:accent3>
        <a:srgbClr val="000000"/>
      </a:accent3>
      <a:accent4>
        <a:srgbClr val="000000"/>
      </a:accent4>
      <a:accent5>
        <a:srgbClr val="000000"/>
      </a:accent5>
      <a:accent6>
        <a:srgbClr val="000000"/>
      </a:accent6>
      <a:hlink>
        <a:srgbClr val="005827"/>
      </a:hlink>
      <a:folHlink>
        <a:srgbClr val="005827"/>
      </a:folHlink>
    </a:clrScheme>
    <a:fontScheme name="Personnalisé 91">
      <a:majorFont>
        <a:latin typeface="Trebuchet MS"/>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Turquoise 1">
  <a:themeElements>
    <a:clrScheme name="Personnalisé 298">
      <a:dk1>
        <a:sysClr val="windowText" lastClr="000000"/>
      </a:dk1>
      <a:lt1>
        <a:sysClr val="window" lastClr="FFFFFF"/>
      </a:lt1>
      <a:dk2>
        <a:srgbClr val="3F3F3F"/>
      </a:dk2>
      <a:lt2>
        <a:srgbClr val="E7E6E6"/>
      </a:lt2>
      <a:accent1>
        <a:srgbClr val="82C8A2"/>
      </a:accent1>
      <a:accent2>
        <a:srgbClr val="000000"/>
      </a:accent2>
      <a:accent3>
        <a:srgbClr val="000000"/>
      </a:accent3>
      <a:accent4>
        <a:srgbClr val="000000"/>
      </a:accent4>
      <a:accent5>
        <a:srgbClr val="000000"/>
      </a:accent5>
      <a:accent6>
        <a:srgbClr val="000000"/>
      </a:accent6>
      <a:hlink>
        <a:srgbClr val="82C8A2"/>
      </a:hlink>
      <a:folHlink>
        <a:srgbClr val="82C8A2"/>
      </a:folHlink>
    </a:clrScheme>
    <a:fontScheme name="Personnalisé 91">
      <a:majorFont>
        <a:latin typeface="Trebuchet MS"/>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Turquoise 2">
  <a:themeElements>
    <a:clrScheme name="Personnalisé 296">
      <a:dk1>
        <a:sysClr val="windowText" lastClr="000000"/>
      </a:dk1>
      <a:lt1>
        <a:sysClr val="window" lastClr="FFFFFF"/>
      </a:lt1>
      <a:dk2>
        <a:srgbClr val="3F3F3F"/>
      </a:dk2>
      <a:lt2>
        <a:srgbClr val="E7E6E6"/>
      </a:lt2>
      <a:accent1>
        <a:srgbClr val="4DCAC7"/>
      </a:accent1>
      <a:accent2>
        <a:srgbClr val="000000"/>
      </a:accent2>
      <a:accent3>
        <a:srgbClr val="000000"/>
      </a:accent3>
      <a:accent4>
        <a:srgbClr val="000000"/>
      </a:accent4>
      <a:accent5>
        <a:srgbClr val="000000"/>
      </a:accent5>
      <a:accent6>
        <a:srgbClr val="000000"/>
      </a:accent6>
      <a:hlink>
        <a:srgbClr val="4DCAC7"/>
      </a:hlink>
      <a:folHlink>
        <a:srgbClr val="4DCAC7"/>
      </a:folHlink>
    </a:clrScheme>
    <a:fontScheme name="Personnalisé 91">
      <a:majorFont>
        <a:latin typeface="Trebuchet MS"/>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Turquoise 3">
  <a:themeElements>
    <a:clrScheme name="Personnalisé 295">
      <a:dk1>
        <a:sysClr val="windowText" lastClr="000000"/>
      </a:dk1>
      <a:lt1>
        <a:sysClr val="window" lastClr="FFFFFF"/>
      </a:lt1>
      <a:dk2>
        <a:srgbClr val="3F3F3F"/>
      </a:dk2>
      <a:lt2>
        <a:srgbClr val="E7E6E6"/>
      </a:lt2>
      <a:accent1>
        <a:srgbClr val="6EA5A6"/>
      </a:accent1>
      <a:accent2>
        <a:srgbClr val="000000"/>
      </a:accent2>
      <a:accent3>
        <a:srgbClr val="000000"/>
      </a:accent3>
      <a:accent4>
        <a:srgbClr val="000000"/>
      </a:accent4>
      <a:accent5>
        <a:srgbClr val="000000"/>
      </a:accent5>
      <a:accent6>
        <a:srgbClr val="000000"/>
      </a:accent6>
      <a:hlink>
        <a:srgbClr val="6EA5A6"/>
      </a:hlink>
      <a:folHlink>
        <a:srgbClr val="6EA5A6"/>
      </a:folHlink>
    </a:clrScheme>
    <a:fontScheme name="Personnalisé 91">
      <a:majorFont>
        <a:latin typeface="Trebuchet MS"/>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Blue 1">
  <a:themeElements>
    <a:clrScheme name="Personnalisé 273">
      <a:dk1>
        <a:sysClr val="windowText" lastClr="000000"/>
      </a:dk1>
      <a:lt1>
        <a:sysClr val="window" lastClr="FFFFFF"/>
      </a:lt1>
      <a:dk2>
        <a:srgbClr val="3F3F3F"/>
      </a:dk2>
      <a:lt2>
        <a:srgbClr val="E7E6E6"/>
      </a:lt2>
      <a:accent1>
        <a:srgbClr val="63D5FF"/>
      </a:accent1>
      <a:accent2>
        <a:srgbClr val="000000"/>
      </a:accent2>
      <a:accent3>
        <a:srgbClr val="000000"/>
      </a:accent3>
      <a:accent4>
        <a:srgbClr val="000000"/>
      </a:accent4>
      <a:accent5>
        <a:srgbClr val="000000"/>
      </a:accent5>
      <a:accent6>
        <a:srgbClr val="000000"/>
      </a:accent6>
      <a:hlink>
        <a:srgbClr val="63D5FF"/>
      </a:hlink>
      <a:folHlink>
        <a:srgbClr val="63D5FF"/>
      </a:folHlink>
    </a:clrScheme>
    <a:fontScheme name="Personnalisé 91">
      <a:majorFont>
        <a:latin typeface="Trebuchet MS"/>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Blue 2">
  <a:themeElements>
    <a:clrScheme name="Personnalisé 271">
      <a:dk1>
        <a:sysClr val="windowText" lastClr="000000"/>
      </a:dk1>
      <a:lt1>
        <a:sysClr val="window" lastClr="FFFFFF"/>
      </a:lt1>
      <a:dk2>
        <a:srgbClr val="3F3F3F"/>
      </a:dk2>
      <a:lt2>
        <a:srgbClr val="E7E6E6"/>
      </a:lt2>
      <a:accent1>
        <a:srgbClr val="00B0F0"/>
      </a:accent1>
      <a:accent2>
        <a:srgbClr val="000000"/>
      </a:accent2>
      <a:accent3>
        <a:srgbClr val="000000"/>
      </a:accent3>
      <a:accent4>
        <a:srgbClr val="000000"/>
      </a:accent4>
      <a:accent5>
        <a:srgbClr val="000000"/>
      </a:accent5>
      <a:accent6>
        <a:srgbClr val="000000"/>
      </a:accent6>
      <a:hlink>
        <a:srgbClr val="00B0F0"/>
      </a:hlink>
      <a:folHlink>
        <a:srgbClr val="00B0F0"/>
      </a:folHlink>
    </a:clrScheme>
    <a:fontScheme name="Personnalisé 91">
      <a:majorFont>
        <a:latin typeface="Trebuchet MS"/>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Blue 3">
  <a:themeElements>
    <a:clrScheme name="Personnalisé 272">
      <a:dk1>
        <a:sysClr val="windowText" lastClr="000000"/>
      </a:dk1>
      <a:lt1>
        <a:sysClr val="window" lastClr="FFFFFF"/>
      </a:lt1>
      <a:dk2>
        <a:srgbClr val="3F3F3F"/>
      </a:dk2>
      <a:lt2>
        <a:srgbClr val="E7E6E6"/>
      </a:lt2>
      <a:accent1>
        <a:srgbClr val="005878"/>
      </a:accent1>
      <a:accent2>
        <a:srgbClr val="000000"/>
      </a:accent2>
      <a:accent3>
        <a:srgbClr val="000000"/>
      </a:accent3>
      <a:accent4>
        <a:srgbClr val="000000"/>
      </a:accent4>
      <a:accent5>
        <a:srgbClr val="000000"/>
      </a:accent5>
      <a:accent6>
        <a:srgbClr val="000000"/>
      </a:accent6>
      <a:hlink>
        <a:srgbClr val="005878"/>
      </a:hlink>
      <a:folHlink>
        <a:srgbClr val="005878"/>
      </a:folHlink>
    </a:clrScheme>
    <a:fontScheme name="Personnalisé 91">
      <a:majorFont>
        <a:latin typeface="Trebuchet MS"/>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8.xml><?xml version="1.0" encoding="utf-8"?>
<a:theme xmlns:a="http://schemas.openxmlformats.org/drawingml/2006/main" name="Purple 1">
  <a:themeElements>
    <a:clrScheme name="Personnalisé 289">
      <a:dk1>
        <a:sysClr val="windowText" lastClr="000000"/>
      </a:dk1>
      <a:lt1>
        <a:sysClr val="window" lastClr="FFFFFF"/>
      </a:lt1>
      <a:dk2>
        <a:srgbClr val="3F3F3F"/>
      </a:dk2>
      <a:lt2>
        <a:srgbClr val="E7E6E6"/>
      </a:lt2>
      <a:accent1>
        <a:srgbClr val="AB73D5"/>
      </a:accent1>
      <a:accent2>
        <a:srgbClr val="000000"/>
      </a:accent2>
      <a:accent3>
        <a:srgbClr val="000000"/>
      </a:accent3>
      <a:accent4>
        <a:srgbClr val="000000"/>
      </a:accent4>
      <a:accent5>
        <a:srgbClr val="000000"/>
      </a:accent5>
      <a:accent6>
        <a:srgbClr val="000000"/>
      </a:accent6>
      <a:hlink>
        <a:srgbClr val="AB73D5"/>
      </a:hlink>
      <a:folHlink>
        <a:srgbClr val="AB73D5"/>
      </a:folHlink>
    </a:clrScheme>
    <a:fontScheme name="Personnalisé 91">
      <a:majorFont>
        <a:latin typeface="Trebuchet MS"/>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9.xml><?xml version="1.0" encoding="utf-8"?>
<a:theme xmlns:a="http://schemas.openxmlformats.org/drawingml/2006/main" name="Purple 2">
  <a:themeElements>
    <a:clrScheme name="Personnalisé 293">
      <a:dk1>
        <a:sysClr val="windowText" lastClr="000000"/>
      </a:dk1>
      <a:lt1>
        <a:sysClr val="window" lastClr="FFFFFF"/>
      </a:lt1>
      <a:dk2>
        <a:srgbClr val="3F3F3F"/>
      </a:dk2>
      <a:lt2>
        <a:srgbClr val="E7E6E6"/>
      </a:lt2>
      <a:accent1>
        <a:srgbClr val="B537BE"/>
      </a:accent1>
      <a:accent2>
        <a:srgbClr val="000000"/>
      </a:accent2>
      <a:accent3>
        <a:srgbClr val="000000"/>
      </a:accent3>
      <a:accent4>
        <a:srgbClr val="000000"/>
      </a:accent4>
      <a:accent5>
        <a:srgbClr val="000000"/>
      </a:accent5>
      <a:accent6>
        <a:srgbClr val="000000"/>
      </a:accent6>
      <a:hlink>
        <a:srgbClr val="B537BE"/>
      </a:hlink>
      <a:folHlink>
        <a:srgbClr val="B537BE"/>
      </a:folHlink>
    </a:clrScheme>
    <a:fontScheme name="Personnalisé 91">
      <a:majorFont>
        <a:latin typeface="Trebuchet MS"/>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Red 2">
  <a:themeElements>
    <a:clrScheme name="Personnalisé 270">
      <a:dk1>
        <a:sysClr val="windowText" lastClr="000000"/>
      </a:dk1>
      <a:lt1>
        <a:sysClr val="window" lastClr="FFFFFF"/>
      </a:lt1>
      <a:dk2>
        <a:srgbClr val="3F3F3F"/>
      </a:dk2>
      <a:lt2>
        <a:srgbClr val="E7E6E6"/>
      </a:lt2>
      <a:accent1>
        <a:srgbClr val="C01818"/>
      </a:accent1>
      <a:accent2>
        <a:srgbClr val="000000"/>
      </a:accent2>
      <a:accent3>
        <a:srgbClr val="000000"/>
      </a:accent3>
      <a:accent4>
        <a:srgbClr val="000000"/>
      </a:accent4>
      <a:accent5>
        <a:srgbClr val="000000"/>
      </a:accent5>
      <a:accent6>
        <a:srgbClr val="000000"/>
      </a:accent6>
      <a:hlink>
        <a:srgbClr val="C01818"/>
      </a:hlink>
      <a:folHlink>
        <a:srgbClr val="C01818"/>
      </a:folHlink>
    </a:clrScheme>
    <a:fontScheme name="Personnalisé 91">
      <a:majorFont>
        <a:latin typeface="Trebuchet MS"/>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0.xml><?xml version="1.0" encoding="utf-8"?>
<a:theme xmlns:a="http://schemas.openxmlformats.org/drawingml/2006/main" name="Purple 3">
  <a:themeElements>
    <a:clrScheme name="Personnalisé 291">
      <a:dk1>
        <a:sysClr val="windowText" lastClr="000000"/>
      </a:dk1>
      <a:lt1>
        <a:sysClr val="window" lastClr="FFFFFF"/>
      </a:lt1>
      <a:dk2>
        <a:srgbClr val="3F3F3F"/>
      </a:dk2>
      <a:lt2>
        <a:srgbClr val="E7E6E6"/>
      </a:lt2>
      <a:accent1>
        <a:srgbClr val="63298D"/>
      </a:accent1>
      <a:accent2>
        <a:srgbClr val="000000"/>
      </a:accent2>
      <a:accent3>
        <a:srgbClr val="000000"/>
      </a:accent3>
      <a:accent4>
        <a:srgbClr val="000000"/>
      </a:accent4>
      <a:accent5>
        <a:srgbClr val="000000"/>
      </a:accent5>
      <a:accent6>
        <a:srgbClr val="000000"/>
      </a:accent6>
      <a:hlink>
        <a:srgbClr val="63298D"/>
      </a:hlink>
      <a:folHlink>
        <a:srgbClr val="63298D"/>
      </a:folHlink>
    </a:clrScheme>
    <a:fontScheme name="Personnalisé 91">
      <a:majorFont>
        <a:latin typeface="Trebuchet MS"/>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1.xml><?xml version="1.0" encoding="utf-8"?>
<a:theme xmlns:a="http://schemas.openxmlformats.org/drawingml/2006/main" name="Blank">
  <a:themeElements>
    <a:clrScheme name="Personnalisé 224">
      <a:dk1>
        <a:sysClr val="windowText" lastClr="000000"/>
      </a:dk1>
      <a:lt1>
        <a:sysClr val="window" lastClr="FFFFFF"/>
      </a:lt1>
      <a:dk2>
        <a:srgbClr val="3F3F3F"/>
      </a:dk2>
      <a:lt2>
        <a:srgbClr val="E7E6E6"/>
      </a:lt2>
      <a:accent1>
        <a:srgbClr val="C01818"/>
      </a:accent1>
      <a:accent2>
        <a:srgbClr val="ED7D31"/>
      </a:accent2>
      <a:accent3>
        <a:srgbClr val="FFC000"/>
      </a:accent3>
      <a:accent4>
        <a:srgbClr val="00B050"/>
      </a:accent4>
      <a:accent5>
        <a:srgbClr val="00B0F0"/>
      </a:accent5>
      <a:accent6>
        <a:srgbClr val="7030A0"/>
      </a:accent6>
      <a:hlink>
        <a:srgbClr val="0563C1"/>
      </a:hlink>
      <a:folHlink>
        <a:srgbClr val="954F72"/>
      </a:folHlink>
    </a:clrScheme>
    <a:fontScheme name="Personnalisé 91">
      <a:majorFont>
        <a:latin typeface="Trebuchet MS"/>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Red 3">
  <a:themeElements>
    <a:clrScheme name="Personnalisé 269">
      <a:dk1>
        <a:sysClr val="windowText" lastClr="000000"/>
      </a:dk1>
      <a:lt1>
        <a:sysClr val="window" lastClr="FFFFFF"/>
      </a:lt1>
      <a:dk2>
        <a:srgbClr val="3F3F3F"/>
      </a:dk2>
      <a:lt2>
        <a:srgbClr val="E7E6E6"/>
      </a:lt2>
      <a:accent1>
        <a:srgbClr val="600B0C"/>
      </a:accent1>
      <a:accent2>
        <a:srgbClr val="000000"/>
      </a:accent2>
      <a:accent3>
        <a:srgbClr val="000000"/>
      </a:accent3>
      <a:accent4>
        <a:srgbClr val="000000"/>
      </a:accent4>
      <a:accent5>
        <a:srgbClr val="000000"/>
      </a:accent5>
      <a:accent6>
        <a:srgbClr val="000000"/>
      </a:accent6>
      <a:hlink>
        <a:srgbClr val="600B0C"/>
      </a:hlink>
      <a:folHlink>
        <a:srgbClr val="600B0C"/>
      </a:folHlink>
    </a:clrScheme>
    <a:fontScheme name="Personnalisé 91">
      <a:majorFont>
        <a:latin typeface="Trebuchet MS"/>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range 1">
  <a:themeElements>
    <a:clrScheme name="Personnalisé 288">
      <a:dk1>
        <a:sysClr val="windowText" lastClr="000000"/>
      </a:dk1>
      <a:lt1>
        <a:sysClr val="window" lastClr="FFFFFF"/>
      </a:lt1>
      <a:dk2>
        <a:srgbClr val="3F3F3F"/>
      </a:dk2>
      <a:lt2>
        <a:srgbClr val="E7E6E6"/>
      </a:lt2>
      <a:accent1>
        <a:srgbClr val="FFB64B"/>
      </a:accent1>
      <a:accent2>
        <a:srgbClr val="000000"/>
      </a:accent2>
      <a:accent3>
        <a:srgbClr val="000000"/>
      </a:accent3>
      <a:accent4>
        <a:srgbClr val="000000"/>
      </a:accent4>
      <a:accent5>
        <a:srgbClr val="000000"/>
      </a:accent5>
      <a:accent6>
        <a:srgbClr val="000000"/>
      </a:accent6>
      <a:hlink>
        <a:srgbClr val="FFB64B"/>
      </a:hlink>
      <a:folHlink>
        <a:srgbClr val="FFB64B"/>
      </a:folHlink>
    </a:clrScheme>
    <a:fontScheme name="Personnalisé 91">
      <a:majorFont>
        <a:latin typeface="Trebuchet MS"/>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range 2">
  <a:themeElements>
    <a:clrScheme name="Personnalisé 279">
      <a:dk1>
        <a:sysClr val="windowText" lastClr="000000"/>
      </a:dk1>
      <a:lt1>
        <a:sysClr val="window" lastClr="FFFFFF"/>
      </a:lt1>
      <a:dk2>
        <a:srgbClr val="3F3F3F"/>
      </a:dk2>
      <a:lt2>
        <a:srgbClr val="E7E6E6"/>
      </a:lt2>
      <a:accent1>
        <a:srgbClr val="F39200"/>
      </a:accent1>
      <a:accent2>
        <a:srgbClr val="000000"/>
      </a:accent2>
      <a:accent3>
        <a:srgbClr val="000000"/>
      </a:accent3>
      <a:accent4>
        <a:srgbClr val="000000"/>
      </a:accent4>
      <a:accent5>
        <a:srgbClr val="000000"/>
      </a:accent5>
      <a:accent6>
        <a:srgbClr val="000000"/>
      </a:accent6>
      <a:hlink>
        <a:srgbClr val="F39200"/>
      </a:hlink>
      <a:folHlink>
        <a:srgbClr val="F39200"/>
      </a:folHlink>
    </a:clrScheme>
    <a:fontScheme name="Personnalisé 91">
      <a:majorFont>
        <a:latin typeface="Trebuchet MS"/>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range 3">
  <a:themeElements>
    <a:clrScheme name="Personnalisé 280">
      <a:dk1>
        <a:sysClr val="windowText" lastClr="000000"/>
      </a:dk1>
      <a:lt1>
        <a:sysClr val="window" lastClr="FFFFFF"/>
      </a:lt1>
      <a:dk2>
        <a:srgbClr val="3F3F3F"/>
      </a:dk2>
      <a:lt2>
        <a:srgbClr val="E7E6E6"/>
      </a:lt2>
      <a:accent1>
        <a:srgbClr val="C16703"/>
      </a:accent1>
      <a:accent2>
        <a:srgbClr val="000000"/>
      </a:accent2>
      <a:accent3>
        <a:srgbClr val="000000"/>
      </a:accent3>
      <a:accent4>
        <a:srgbClr val="000000"/>
      </a:accent4>
      <a:accent5>
        <a:srgbClr val="000000"/>
      </a:accent5>
      <a:accent6>
        <a:srgbClr val="000000"/>
      </a:accent6>
      <a:hlink>
        <a:srgbClr val="C16703"/>
      </a:hlink>
      <a:folHlink>
        <a:srgbClr val="C16703"/>
      </a:folHlink>
    </a:clrScheme>
    <a:fontScheme name="Personnalisé 91">
      <a:majorFont>
        <a:latin typeface="Trebuchet MS"/>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Yellow 1">
  <a:themeElements>
    <a:clrScheme name="Personnalisé 286">
      <a:dk1>
        <a:sysClr val="windowText" lastClr="000000"/>
      </a:dk1>
      <a:lt1>
        <a:sysClr val="window" lastClr="FFFFFF"/>
      </a:lt1>
      <a:dk2>
        <a:srgbClr val="3F3F3F"/>
      </a:dk2>
      <a:lt2>
        <a:srgbClr val="E7E6E6"/>
      </a:lt2>
      <a:accent1>
        <a:srgbClr val="EACE00"/>
      </a:accent1>
      <a:accent2>
        <a:srgbClr val="000000"/>
      </a:accent2>
      <a:accent3>
        <a:srgbClr val="000000"/>
      </a:accent3>
      <a:accent4>
        <a:srgbClr val="000000"/>
      </a:accent4>
      <a:accent5>
        <a:srgbClr val="000000"/>
      </a:accent5>
      <a:accent6>
        <a:srgbClr val="000000"/>
      </a:accent6>
      <a:hlink>
        <a:srgbClr val="EACE00"/>
      </a:hlink>
      <a:folHlink>
        <a:srgbClr val="EACE00"/>
      </a:folHlink>
    </a:clrScheme>
    <a:fontScheme name="Personnalisé 91">
      <a:majorFont>
        <a:latin typeface="Trebuchet MS"/>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Yellow 2">
  <a:themeElements>
    <a:clrScheme name="Personnalisé 287">
      <a:dk1>
        <a:sysClr val="windowText" lastClr="000000"/>
      </a:dk1>
      <a:lt1>
        <a:sysClr val="window" lastClr="FFFFFF"/>
      </a:lt1>
      <a:dk2>
        <a:srgbClr val="3F3F3F"/>
      </a:dk2>
      <a:lt2>
        <a:srgbClr val="E7E6E6"/>
      </a:lt2>
      <a:accent1>
        <a:srgbClr val="CFB53B"/>
      </a:accent1>
      <a:accent2>
        <a:srgbClr val="000000"/>
      </a:accent2>
      <a:accent3>
        <a:srgbClr val="000000"/>
      </a:accent3>
      <a:accent4>
        <a:srgbClr val="000000"/>
      </a:accent4>
      <a:accent5>
        <a:srgbClr val="000000"/>
      </a:accent5>
      <a:accent6>
        <a:srgbClr val="000000"/>
      </a:accent6>
      <a:hlink>
        <a:srgbClr val="CFB53B"/>
      </a:hlink>
      <a:folHlink>
        <a:srgbClr val="CFB53B"/>
      </a:folHlink>
    </a:clrScheme>
    <a:fontScheme name="Personnalisé 91">
      <a:majorFont>
        <a:latin typeface="Trebuchet MS"/>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Green 1">
  <a:themeElements>
    <a:clrScheme name="Personnalisé 278">
      <a:dk1>
        <a:sysClr val="windowText" lastClr="000000"/>
      </a:dk1>
      <a:lt1>
        <a:sysClr val="window" lastClr="FFFFFF"/>
      </a:lt1>
      <a:dk2>
        <a:srgbClr val="3F3F3F"/>
      </a:dk2>
      <a:lt2>
        <a:srgbClr val="E7E6E6"/>
      </a:lt2>
      <a:accent1>
        <a:srgbClr val="92D050"/>
      </a:accent1>
      <a:accent2>
        <a:srgbClr val="000000"/>
      </a:accent2>
      <a:accent3>
        <a:srgbClr val="000000"/>
      </a:accent3>
      <a:accent4>
        <a:srgbClr val="000000"/>
      </a:accent4>
      <a:accent5>
        <a:srgbClr val="000000"/>
      </a:accent5>
      <a:accent6>
        <a:srgbClr val="000000"/>
      </a:accent6>
      <a:hlink>
        <a:srgbClr val="92D050"/>
      </a:hlink>
      <a:folHlink>
        <a:srgbClr val="92D050"/>
      </a:folHlink>
    </a:clrScheme>
    <a:fontScheme name="Personnalisé 91">
      <a:majorFont>
        <a:latin typeface="Trebuchet MS"/>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5CDDE9CF5290C4CAA61F79785B628EB" ma:contentTypeVersion="10" ma:contentTypeDescription="Crée un document." ma:contentTypeScope="" ma:versionID="e10bf9be250bf9376a8c2f6575467c90">
  <xsd:schema xmlns:xsd="http://www.w3.org/2001/XMLSchema" xmlns:xs="http://www.w3.org/2001/XMLSchema" xmlns:p="http://schemas.microsoft.com/office/2006/metadata/properties" xmlns:ns2="b1655f93-b8b5-46dd-97b3-a6da1d6ceea1" targetNamespace="http://schemas.microsoft.com/office/2006/metadata/properties" ma:root="true" ma:fieldsID="68457b3cb03348150481cb7a81dd4432" ns2:_="">
    <xsd:import namespace="b1655f93-b8b5-46dd-97b3-a6da1d6ceea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1655f93-b8b5-46dd-97b3-a6da1d6ceea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D3E7CA7-B9C2-4638-85AE-BD9E98A7E834}">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5A9551C1-DD46-46E8-8FA0-F09BDA338B5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1655f93-b8b5-46dd-97b3-a6da1d6ceea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93F6B53-2169-439F-8975-55A9B2860AC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937</TotalTime>
  <Words>365</Words>
  <Application>Microsoft Office PowerPoint</Application>
  <PresentationFormat>Format A4 (210 x 297 mm)</PresentationFormat>
  <Paragraphs>26</Paragraphs>
  <Slides>2</Slides>
  <Notes>0</Notes>
  <HiddenSlides>0</HiddenSlides>
  <MMClips>0</MMClips>
  <ScaleCrop>false</ScaleCrop>
  <HeadingPairs>
    <vt:vector size="6" baseType="variant">
      <vt:variant>
        <vt:lpstr>Polices utilisées</vt:lpstr>
      </vt:variant>
      <vt:variant>
        <vt:i4>4</vt:i4>
      </vt:variant>
      <vt:variant>
        <vt:lpstr>Thème</vt:lpstr>
      </vt:variant>
      <vt:variant>
        <vt:i4>21</vt:i4>
      </vt:variant>
      <vt:variant>
        <vt:lpstr>Titres des diapositives</vt:lpstr>
      </vt:variant>
      <vt:variant>
        <vt:i4>2</vt:i4>
      </vt:variant>
    </vt:vector>
  </HeadingPairs>
  <TitlesOfParts>
    <vt:vector size="27" baseType="lpstr">
      <vt:lpstr>Arial</vt:lpstr>
      <vt:lpstr>Segoe UI</vt:lpstr>
      <vt:lpstr>Segoe UI Light</vt:lpstr>
      <vt:lpstr>Trebuchet MS</vt:lpstr>
      <vt:lpstr>Red 1</vt:lpstr>
      <vt:lpstr>Red 2</vt:lpstr>
      <vt:lpstr>Red 3</vt:lpstr>
      <vt:lpstr>Orange 1</vt:lpstr>
      <vt:lpstr>Orange 2</vt:lpstr>
      <vt:lpstr>Orange 3</vt:lpstr>
      <vt:lpstr>Yellow 1</vt:lpstr>
      <vt:lpstr>Yellow 2</vt:lpstr>
      <vt:lpstr>Green 1</vt:lpstr>
      <vt:lpstr>Green 2</vt:lpstr>
      <vt:lpstr>Green 3</vt:lpstr>
      <vt:lpstr>Turquoise 1</vt:lpstr>
      <vt:lpstr>Turquoise 2</vt:lpstr>
      <vt:lpstr>Turquoise 3</vt:lpstr>
      <vt:lpstr>Blue 1</vt:lpstr>
      <vt:lpstr>Blue 2</vt:lpstr>
      <vt:lpstr>Blue 3</vt:lpstr>
      <vt:lpstr>Purple 1</vt:lpstr>
      <vt:lpstr>Purple 2</vt:lpstr>
      <vt:lpstr>Purple 3</vt:lpstr>
      <vt:lpstr>Blank</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Thomas Deloche de Noyelle</dc:creator>
  <cp:lastModifiedBy>Anne Messegue</cp:lastModifiedBy>
  <cp:revision>151</cp:revision>
  <cp:lastPrinted>2018-07-12T10:16:45Z</cp:lastPrinted>
  <dcterms:created xsi:type="dcterms:W3CDTF">2018-02-09T16:34:29Z</dcterms:created>
  <dcterms:modified xsi:type="dcterms:W3CDTF">2021-11-25T15:05:33Z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0x01010065CDDE9CF5290C4CAA61F79785B628EB</vt:lpwstr>
  </property>
  <property fmtid="{D5CDD505-2E9C-101B-9397-08002B2CF9AE}" pid="3" name="Order">
    <vt:r8>3200</vt:r8>
  </property>
  <property fmtid="{D5CDD505-2E9C-101B-9397-08002B2CF9AE}" pid="4" name="xd_Signature">
    <vt:bool>false</vt:bool>
  </property>
  <property fmtid="{D5CDD505-2E9C-101B-9397-08002B2CF9AE}" pid="5" name="xd_ProgID">
    <vt:lpwstr/>
  </property>
  <property fmtid="{D5CDD505-2E9C-101B-9397-08002B2CF9AE}" pid="6" name="ComplianceAssetId">
    <vt:lpwstr/>
  </property>
  <property fmtid="{D5CDD505-2E9C-101B-9397-08002B2CF9AE}" pid="7" name="TemplateUrl">
    <vt:lpwstr/>
  </property>
</Properties>
</file>